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45" r:id="rId2"/>
    <p:sldMasterId id="2147483758" r:id="rId3"/>
  </p:sldMasterIdLst>
  <p:sldIdLst>
    <p:sldId id="256" r:id="rId4"/>
    <p:sldId id="316" r:id="rId5"/>
    <p:sldId id="318" r:id="rId6"/>
    <p:sldId id="328" r:id="rId7"/>
    <p:sldId id="329" r:id="rId8"/>
    <p:sldId id="326" r:id="rId9"/>
    <p:sldId id="325" r:id="rId10"/>
  </p:sldIdLst>
  <p:sldSz cx="12192000" cy="6858000"/>
  <p:notesSz cx="6888163" cy="10018713"/>
  <p:defaultTextStyle>
    <a:defPPr>
      <a:defRPr lang="ru-RU"/>
    </a:defPPr>
    <a:lvl1pPr marL="0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41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482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06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22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959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87B1"/>
    <a:srgbClr val="BDBDBD"/>
    <a:srgbClr val="20377B"/>
    <a:srgbClr val="919191"/>
    <a:srgbClr val="C8AD54"/>
    <a:srgbClr val="153566"/>
    <a:srgbClr val="D4B338"/>
    <a:srgbClr val="002459"/>
    <a:srgbClr val="D8C57D"/>
    <a:srgbClr val="BA1E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04" autoAdjust="0"/>
  </p:normalViewPr>
  <p:slideViewPr>
    <p:cSldViewPr snapToGrid="0">
      <p:cViewPr>
        <p:scale>
          <a:sx n="122" d="100"/>
          <a:sy n="122" d="100"/>
        </p:scale>
        <p:origin x="-9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756C41-2885-4B43-B2DD-6C05868BA63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9C7DF33-B114-4BF4-8089-2719C0E86B86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Эффективное взаимодействие экспертов и координаторов ФГ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AAE8FF-CD49-4051-9C01-EA995FA3CF50}" type="parTrans" cxnId="{A2B32A32-9B34-4C80-8DF8-685A361BE94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B78979-EDA4-4581-82AA-4E8ABEDF0622}" type="sibTrans" cxnId="{A2B32A32-9B34-4C80-8DF8-685A361BE94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2DFAE5-EC85-416D-930A-26922E45CEBC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качества управленческих механизмов ФГ</a:t>
          </a:r>
        </a:p>
      </dgm:t>
    </dgm:pt>
    <dgm:pt modelId="{80D101F9-6378-4952-9FFF-F0BF76C87194}" type="parTrans" cxnId="{BCF1BB83-76E1-466C-9AFB-A22D8795219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CCD738-AA3C-471F-81F1-25F99CF6DE08}" type="sibTrans" cxnId="{BCF1BB83-76E1-466C-9AFB-A22D8795219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E24D69-13A6-4360-9203-1FE0A677D7F9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Сопровождение мероприятий по управлению ФГ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F2588-BE9E-401A-B01A-4A71CBA97D7F}" type="parTrans" cxnId="{51DA82C8-7106-4D5B-9092-75FF5C94520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870AB3-1F28-4E89-B277-940F0AA0E577}" type="sibTrans" cxnId="{51DA82C8-7106-4D5B-9092-75FF5C94520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9D3456-3209-46CC-8F8D-F90715D90859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и оценка  деятельности региональных управленческих команд ФГ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176AAC-450B-4DD2-BB5C-A0D9CB6A75AF}" type="parTrans" cxnId="{70C9952D-7C5F-4E72-9523-9B9F9614469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4100DB-E17B-493F-AF59-042306E2F38F}" type="sibTrans" cxnId="{70C9952D-7C5F-4E72-9523-9B9F9614469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16D28C-B7B4-43D0-BF00-D1D899E78F9C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Нормативное обеспечение процесса управления  ФГ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9F7A1F-3C60-4068-ACE0-01170E8A75DB}" type="sibTrans" cxnId="{A3D43701-E626-49D6-B265-3FF4A1012BD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9DA52B-04F4-4254-B6BA-B40ED1A5C4D7}" type="parTrans" cxnId="{A3D43701-E626-49D6-B265-3FF4A1012BD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995FE1-208E-4E86-8B5B-3E48A9C3AEB0}" type="pres">
      <dgm:prSet presAssocID="{39756C41-2885-4B43-B2DD-6C05868BA633}" presName="Name0" presStyleCnt="0">
        <dgm:presLayoutVars>
          <dgm:dir/>
          <dgm:animLvl val="lvl"/>
          <dgm:resizeHandles val="exact"/>
        </dgm:presLayoutVars>
      </dgm:prSet>
      <dgm:spPr/>
    </dgm:pt>
    <dgm:pt modelId="{6428606B-C786-441C-98AE-3FCB93619D5E}" type="pres">
      <dgm:prSet presAssocID="{E516D28C-B7B4-43D0-BF00-D1D899E78F9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81142-B2D7-4438-8794-64C42624A16D}" type="pres">
      <dgm:prSet presAssocID="{F49F7A1F-3C60-4068-ACE0-01170E8A75DB}" presName="parTxOnlySpace" presStyleCnt="0"/>
      <dgm:spPr/>
    </dgm:pt>
    <dgm:pt modelId="{38016D14-29A3-4650-86CE-9AF2A7C605AD}" type="pres">
      <dgm:prSet presAssocID="{59C7DF33-B114-4BF4-8089-2719C0E86B8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AB410-727E-49F7-A3CD-5B33D7DA7FDC}" type="pres">
      <dgm:prSet presAssocID="{94B78979-EDA4-4581-82AA-4E8ABEDF0622}" presName="parTxOnlySpace" presStyleCnt="0"/>
      <dgm:spPr/>
    </dgm:pt>
    <dgm:pt modelId="{031E0252-E934-4321-8D64-EF68C97E50FD}" type="pres">
      <dgm:prSet presAssocID="{EEE24D69-13A6-4360-9203-1FE0A677D7F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765CF-C671-403B-8214-EC092EF5F373}" type="pres">
      <dgm:prSet presAssocID="{7B870AB3-1F28-4E89-B277-940F0AA0E577}" presName="parTxOnlySpace" presStyleCnt="0"/>
      <dgm:spPr/>
    </dgm:pt>
    <dgm:pt modelId="{9089D83F-182E-4107-BC2C-C48DA11F35F7}" type="pres">
      <dgm:prSet presAssocID="{869D3456-3209-46CC-8F8D-F90715D90859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54E59-159A-4DF8-B169-12398401F232}" type="pres">
      <dgm:prSet presAssocID="{844100DB-E17B-493F-AF59-042306E2F38F}" presName="parTxOnlySpace" presStyleCnt="0"/>
      <dgm:spPr/>
    </dgm:pt>
    <dgm:pt modelId="{BF8B774C-9811-43D3-B551-A62B422E69D8}" type="pres">
      <dgm:prSet presAssocID="{3C2DFAE5-EC85-416D-930A-26922E45CEBC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E8D9D4-605F-4545-AD77-3BD5FCE19D0A}" type="presOf" srcId="{59C7DF33-B114-4BF4-8089-2719C0E86B86}" destId="{38016D14-29A3-4650-86CE-9AF2A7C605AD}" srcOrd="0" destOrd="0" presId="urn:microsoft.com/office/officeart/2005/8/layout/chevron1"/>
    <dgm:cxn modelId="{3AFC72A1-0D54-4C16-905C-C1FBC079ABC1}" type="presOf" srcId="{3C2DFAE5-EC85-416D-930A-26922E45CEBC}" destId="{BF8B774C-9811-43D3-B551-A62B422E69D8}" srcOrd="0" destOrd="0" presId="urn:microsoft.com/office/officeart/2005/8/layout/chevron1"/>
    <dgm:cxn modelId="{CDD9D517-65DA-4BC0-A65D-4F5A9CD56758}" type="presOf" srcId="{39756C41-2885-4B43-B2DD-6C05868BA633}" destId="{5D995FE1-208E-4E86-8B5B-3E48A9C3AEB0}" srcOrd="0" destOrd="0" presId="urn:microsoft.com/office/officeart/2005/8/layout/chevron1"/>
    <dgm:cxn modelId="{A2B32A32-9B34-4C80-8DF8-685A361BE945}" srcId="{39756C41-2885-4B43-B2DD-6C05868BA633}" destId="{59C7DF33-B114-4BF4-8089-2719C0E86B86}" srcOrd="1" destOrd="0" parTransId="{8EAAE8FF-CD49-4051-9C01-EA995FA3CF50}" sibTransId="{94B78979-EDA4-4581-82AA-4E8ABEDF0622}"/>
    <dgm:cxn modelId="{86AB14A0-EB47-4373-AE45-1560C21D469E}" type="presOf" srcId="{EEE24D69-13A6-4360-9203-1FE0A677D7F9}" destId="{031E0252-E934-4321-8D64-EF68C97E50FD}" srcOrd="0" destOrd="0" presId="urn:microsoft.com/office/officeart/2005/8/layout/chevron1"/>
    <dgm:cxn modelId="{BCF1BB83-76E1-466C-9AFB-A22D8795219E}" srcId="{39756C41-2885-4B43-B2DD-6C05868BA633}" destId="{3C2DFAE5-EC85-416D-930A-26922E45CEBC}" srcOrd="4" destOrd="0" parTransId="{80D101F9-6378-4952-9FFF-F0BF76C87194}" sibTransId="{95CCD738-AA3C-471F-81F1-25F99CF6DE08}"/>
    <dgm:cxn modelId="{51DA82C8-7106-4D5B-9092-75FF5C945201}" srcId="{39756C41-2885-4B43-B2DD-6C05868BA633}" destId="{EEE24D69-13A6-4360-9203-1FE0A677D7F9}" srcOrd="2" destOrd="0" parTransId="{454F2588-BE9E-401A-B01A-4A71CBA97D7F}" sibTransId="{7B870AB3-1F28-4E89-B277-940F0AA0E577}"/>
    <dgm:cxn modelId="{7FF59AA5-772F-4B05-B80F-D071BFEDA06E}" type="presOf" srcId="{E516D28C-B7B4-43D0-BF00-D1D899E78F9C}" destId="{6428606B-C786-441C-98AE-3FCB93619D5E}" srcOrd="0" destOrd="0" presId="urn:microsoft.com/office/officeart/2005/8/layout/chevron1"/>
    <dgm:cxn modelId="{A3D43701-E626-49D6-B265-3FF4A1012BD1}" srcId="{39756C41-2885-4B43-B2DD-6C05868BA633}" destId="{E516D28C-B7B4-43D0-BF00-D1D899E78F9C}" srcOrd="0" destOrd="0" parTransId="{9D9DA52B-04F4-4254-B6BA-B40ED1A5C4D7}" sibTransId="{F49F7A1F-3C60-4068-ACE0-01170E8A75DB}"/>
    <dgm:cxn modelId="{0A8AFDCC-7BFA-4ECD-98D5-4B8E819A549F}" type="presOf" srcId="{869D3456-3209-46CC-8F8D-F90715D90859}" destId="{9089D83F-182E-4107-BC2C-C48DA11F35F7}" srcOrd="0" destOrd="0" presId="urn:microsoft.com/office/officeart/2005/8/layout/chevron1"/>
    <dgm:cxn modelId="{70C9952D-7C5F-4E72-9523-9B9F96144697}" srcId="{39756C41-2885-4B43-B2DD-6C05868BA633}" destId="{869D3456-3209-46CC-8F8D-F90715D90859}" srcOrd="3" destOrd="0" parTransId="{4E176AAC-450B-4DD2-BB5C-A0D9CB6A75AF}" sibTransId="{844100DB-E17B-493F-AF59-042306E2F38F}"/>
    <dgm:cxn modelId="{DE0D284F-BD0C-459E-90E9-E7A2A30725ED}" type="presParOf" srcId="{5D995FE1-208E-4E86-8B5B-3E48A9C3AEB0}" destId="{6428606B-C786-441C-98AE-3FCB93619D5E}" srcOrd="0" destOrd="0" presId="urn:microsoft.com/office/officeart/2005/8/layout/chevron1"/>
    <dgm:cxn modelId="{358241BB-52BB-4D68-9A83-35A94E9078ED}" type="presParOf" srcId="{5D995FE1-208E-4E86-8B5B-3E48A9C3AEB0}" destId="{D7281142-B2D7-4438-8794-64C42624A16D}" srcOrd="1" destOrd="0" presId="urn:microsoft.com/office/officeart/2005/8/layout/chevron1"/>
    <dgm:cxn modelId="{87F600A9-0833-4BE1-842E-0981CD069CF6}" type="presParOf" srcId="{5D995FE1-208E-4E86-8B5B-3E48A9C3AEB0}" destId="{38016D14-29A3-4650-86CE-9AF2A7C605AD}" srcOrd="2" destOrd="0" presId="urn:microsoft.com/office/officeart/2005/8/layout/chevron1"/>
    <dgm:cxn modelId="{C0FF149F-855F-4168-A34B-38819FF0ECAF}" type="presParOf" srcId="{5D995FE1-208E-4E86-8B5B-3E48A9C3AEB0}" destId="{AD6AB410-727E-49F7-A3CD-5B33D7DA7FDC}" srcOrd="3" destOrd="0" presId="urn:microsoft.com/office/officeart/2005/8/layout/chevron1"/>
    <dgm:cxn modelId="{E1A73351-E114-40AD-AB6D-70BB769438FC}" type="presParOf" srcId="{5D995FE1-208E-4E86-8B5B-3E48A9C3AEB0}" destId="{031E0252-E934-4321-8D64-EF68C97E50FD}" srcOrd="4" destOrd="0" presId="urn:microsoft.com/office/officeart/2005/8/layout/chevron1"/>
    <dgm:cxn modelId="{FAAF0108-4124-4ECF-A86C-2F5979D24D91}" type="presParOf" srcId="{5D995FE1-208E-4E86-8B5B-3E48A9C3AEB0}" destId="{F37765CF-C671-403B-8214-EC092EF5F373}" srcOrd="5" destOrd="0" presId="urn:microsoft.com/office/officeart/2005/8/layout/chevron1"/>
    <dgm:cxn modelId="{98549DA7-1D73-4101-99AB-5D1B9365BA87}" type="presParOf" srcId="{5D995FE1-208E-4E86-8B5B-3E48A9C3AEB0}" destId="{9089D83F-182E-4107-BC2C-C48DA11F35F7}" srcOrd="6" destOrd="0" presId="urn:microsoft.com/office/officeart/2005/8/layout/chevron1"/>
    <dgm:cxn modelId="{5F27D7F6-C856-4C9D-99D6-8F2431599D74}" type="presParOf" srcId="{5D995FE1-208E-4E86-8B5B-3E48A9C3AEB0}" destId="{BD754E59-159A-4DF8-B169-12398401F232}" srcOrd="7" destOrd="0" presId="urn:microsoft.com/office/officeart/2005/8/layout/chevron1"/>
    <dgm:cxn modelId="{7BA70D49-8759-4DDD-AE71-DECB2459CAC2}" type="presParOf" srcId="{5D995FE1-208E-4E86-8B5B-3E48A9C3AEB0}" destId="{BF8B774C-9811-43D3-B551-A62B422E69D8}" srcOrd="8" destOrd="0" presId="urn:microsoft.com/office/officeart/2005/8/layout/chevron1"/>
  </dgm:cxnLst>
  <dgm:bg/>
  <dgm:whole>
    <a:ln w="190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99A34D-13D5-4A02-A38F-27D0F9F3C1F0}" type="doc">
      <dgm:prSet loTypeId="urn:microsoft.com/office/officeart/2005/8/layout/pyramid2" loCatId="pyramid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572437F-B836-4D40-B4C3-70DDD33791E5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РЕГИОНАЛЬНАЯ КООРДИНАЦИОННАЯ ГРУППА</a:t>
          </a:r>
        </a:p>
        <a:p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64F3BC-8884-44BD-BDF5-2E7EE19AC0B1}" type="parTrans" cxnId="{E4E2E541-103D-4DC9-B77C-0D21F73C47B9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D883CF-E93A-4828-A6A9-D3E0A01A9A13}" type="sibTrans" cxnId="{E4E2E541-103D-4DC9-B77C-0D21F73C47B9}">
      <dgm:prSet custT="1"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02861F-68A8-4050-A402-BDBDEE781DBC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РЕГИОНАЛЬНЫЙ </a:t>
          </a:r>
        </a:p>
        <a:p>
          <a:pPr>
            <a:lnSpc>
              <a:spcPct val="80000"/>
            </a:lnSpc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РЕСУРСНЫЙ ЦЕНТР НА БАЗЕ ИРО, ЦНППМ </a:t>
          </a:r>
        </a:p>
        <a:p>
          <a:pPr>
            <a:lnSpc>
              <a:spcPct val="90000"/>
            </a:lnSpc>
          </a:pP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CCE15E-395A-418E-9B91-B0C31F32EEF4}" type="parTrans" cxnId="{B104D703-CEB7-4C83-8F3F-2D9A2EF1B49D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228844-56A3-4BE2-839E-4C2605C3F727}" type="sibTrans" cxnId="{B104D703-CEB7-4C83-8F3F-2D9A2EF1B49D}">
      <dgm:prSet custT="1"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A6164E-8F42-49DC-BD6B-836F265710F4}">
      <dgm:prSet phldrT="[Текст]" custT="1"/>
      <dgm:spPr/>
      <dgm:t>
        <a:bodyPr/>
        <a:lstStyle/>
        <a:p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D5CB19-2105-48D6-A69C-9BC1F7EE3C3E}" type="parTrans" cxnId="{D5A73336-D24C-4148-BF54-B62A98AF519F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00521A-6BD2-4CF3-B08E-AC35908A89C6}" type="sibTrans" cxnId="{D5A73336-D24C-4148-BF54-B62A98AF519F}">
      <dgm:prSet custT="1"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87E4B0-B000-401A-A57F-5781151FFE09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РЕГИОНАЛЬНЫЕ ИНФОРМАЦИОННЫЕ </a:t>
          </a:r>
        </a:p>
        <a:p>
          <a:pPr>
            <a:lnSpc>
              <a:spcPct val="80000"/>
            </a:lnSpc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ЦЕНТРЫ И УМО, ТЬЮТОРСКИЕ КОМАНДЫ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124FB3-EC39-479A-AB97-38D7FCCED5CC}" type="parTrans" cxnId="{273D3C8E-EC2F-4837-B5B6-628656CEB4BD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9AECA0-E788-4BF9-AD99-9CF55CD31014}" type="sibTrans" cxnId="{273D3C8E-EC2F-4837-B5B6-628656CEB4BD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D50DF4-14C4-4973-98FF-5947DCC69619}">
      <dgm:prSet phldrT="[Текст]" custT="1"/>
      <dgm:spPr/>
      <dgm:t>
        <a:bodyPr/>
        <a:lstStyle/>
        <a:p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ОБРАЗОВАТЕЛЬНЫЕ ОРГАНИЗАЦИИ</a:t>
          </a:r>
        </a:p>
        <a:p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F919A7-92A2-424A-B012-5082C279C444}" type="parTrans" cxnId="{6AB2405E-C446-49C8-83B2-55819FB45E01}">
      <dgm:prSet/>
      <dgm:spPr/>
      <dgm:t>
        <a:bodyPr/>
        <a:lstStyle/>
        <a:p>
          <a:endParaRPr lang="ru-RU" b="1"/>
        </a:p>
      </dgm:t>
    </dgm:pt>
    <dgm:pt modelId="{96F19BE9-5B86-439B-BF30-D0287FFBDCFD}" type="sibTrans" cxnId="{6AB2405E-C446-49C8-83B2-55819FB45E01}">
      <dgm:prSet/>
      <dgm:spPr/>
      <dgm:t>
        <a:bodyPr/>
        <a:lstStyle/>
        <a:p>
          <a:endParaRPr lang="ru-RU" b="1"/>
        </a:p>
      </dgm:t>
    </dgm:pt>
    <dgm:pt modelId="{0EC19D5B-47EA-4A22-AFC4-B0D47C6D264D}" type="pres">
      <dgm:prSet presAssocID="{CF99A34D-13D5-4A02-A38F-27D0F9F3C1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FDC15E9-1642-4BDE-B63A-A76031A232D4}" type="pres">
      <dgm:prSet presAssocID="{CF99A34D-13D5-4A02-A38F-27D0F9F3C1F0}" presName="pyramid" presStyleLbl="node1" presStyleIdx="0" presStyleCnt="1"/>
      <dgm:spPr/>
      <dgm:t>
        <a:bodyPr/>
        <a:lstStyle/>
        <a:p>
          <a:endParaRPr lang="ru-RU"/>
        </a:p>
      </dgm:t>
    </dgm:pt>
    <dgm:pt modelId="{5FF3A441-0238-456F-BA68-957C8FDA8D7F}" type="pres">
      <dgm:prSet presAssocID="{CF99A34D-13D5-4A02-A38F-27D0F9F3C1F0}" presName="theList" presStyleCnt="0"/>
      <dgm:spPr/>
      <dgm:t>
        <a:bodyPr/>
        <a:lstStyle/>
        <a:p>
          <a:endParaRPr lang="ru-RU"/>
        </a:p>
      </dgm:t>
    </dgm:pt>
    <dgm:pt modelId="{96651671-B621-44A4-B476-DD06D69D0DB3}" type="pres">
      <dgm:prSet presAssocID="{9572437F-B836-4D40-B4C3-70DDD33791E5}" presName="aNode" presStyleLbl="fgAcc1" presStyleIdx="0" presStyleCnt="5" custScaleX="87736" custScaleY="216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19F9F-6FCE-4E37-A5CF-6D6719F28149}" type="pres">
      <dgm:prSet presAssocID="{9572437F-B836-4D40-B4C3-70DDD33791E5}" presName="aSpace" presStyleCnt="0"/>
      <dgm:spPr/>
      <dgm:t>
        <a:bodyPr/>
        <a:lstStyle/>
        <a:p>
          <a:endParaRPr lang="ru-RU"/>
        </a:p>
      </dgm:t>
    </dgm:pt>
    <dgm:pt modelId="{74BE8806-F6E1-402B-B696-5F5122A7AC36}" type="pres">
      <dgm:prSet presAssocID="{4002861F-68A8-4050-A402-BDBDEE781DBC}" presName="aNode" presStyleLbl="fgAcc1" presStyleIdx="1" presStyleCnt="5" custScaleX="140433" custScaleY="197268" custLinFactY="1282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F28C0-577E-4A40-B744-4BEF636A981B}" type="pres">
      <dgm:prSet presAssocID="{4002861F-68A8-4050-A402-BDBDEE781DBC}" presName="aSpace" presStyleCnt="0"/>
      <dgm:spPr/>
      <dgm:t>
        <a:bodyPr/>
        <a:lstStyle/>
        <a:p>
          <a:endParaRPr lang="ru-RU"/>
        </a:p>
      </dgm:t>
    </dgm:pt>
    <dgm:pt modelId="{2F985CB3-21DB-4C45-A0B6-DF8D3D14C500}" type="pres">
      <dgm:prSet presAssocID="{3CA6164E-8F42-49DC-BD6B-836F265710F4}" presName="aNode" presStyleLbl="fgAcc1" presStyleIdx="2" presStyleCnt="5" custScaleX="166213" custScaleY="220101" custLinFactY="2663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A293F-3142-4CFC-92D5-76A45201127A}" type="pres">
      <dgm:prSet presAssocID="{3CA6164E-8F42-49DC-BD6B-836F265710F4}" presName="aSpace" presStyleCnt="0"/>
      <dgm:spPr/>
      <dgm:t>
        <a:bodyPr/>
        <a:lstStyle/>
        <a:p>
          <a:endParaRPr lang="ru-RU"/>
        </a:p>
      </dgm:t>
    </dgm:pt>
    <dgm:pt modelId="{C1398B6E-A20A-494A-B3E2-F3DF6AC66309}" type="pres">
      <dgm:prSet presAssocID="{DD87E4B0-B000-401A-A57F-5781151FFE09}" presName="aNode" presStyleLbl="fgAcc1" presStyleIdx="3" presStyleCnt="5" custScaleX="191880" custScaleY="238177" custLinFactY="63501" custLinFactNeighborX="3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23464-51CF-42B9-81DA-3E9387815C36}" type="pres">
      <dgm:prSet presAssocID="{DD87E4B0-B000-401A-A57F-5781151FFE09}" presName="aSpace" presStyleCnt="0"/>
      <dgm:spPr/>
      <dgm:t>
        <a:bodyPr/>
        <a:lstStyle/>
        <a:p>
          <a:endParaRPr lang="ru-RU"/>
        </a:p>
      </dgm:t>
    </dgm:pt>
    <dgm:pt modelId="{9436DBC9-3224-475C-BE7A-4A0B75E9CFE8}" type="pres">
      <dgm:prSet presAssocID="{63D50DF4-14C4-4973-98FF-5947DCC69619}" presName="aNode" presStyleLbl="fgAcc1" presStyleIdx="4" presStyleCnt="5" custScaleX="224881" custScaleY="128915" custLinFactY="98697" custLinFactNeighborX="-3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EED43-1202-4346-A618-2465CF295755}" type="pres">
      <dgm:prSet presAssocID="{63D50DF4-14C4-4973-98FF-5947DCC69619}" presName="aSpace" presStyleCnt="0"/>
      <dgm:spPr/>
      <dgm:t>
        <a:bodyPr/>
        <a:lstStyle/>
        <a:p>
          <a:endParaRPr lang="ru-RU"/>
        </a:p>
      </dgm:t>
    </dgm:pt>
  </dgm:ptLst>
  <dgm:cxnLst>
    <dgm:cxn modelId="{6AB2405E-C446-49C8-83B2-55819FB45E01}" srcId="{CF99A34D-13D5-4A02-A38F-27D0F9F3C1F0}" destId="{63D50DF4-14C4-4973-98FF-5947DCC69619}" srcOrd="4" destOrd="0" parTransId="{90F919A7-92A2-424A-B012-5082C279C444}" sibTransId="{96F19BE9-5B86-439B-BF30-D0287FFBDCFD}"/>
    <dgm:cxn modelId="{5C5DD10E-3A2F-47A1-9E57-2A20DD5A4B89}" type="presOf" srcId="{DD87E4B0-B000-401A-A57F-5781151FFE09}" destId="{C1398B6E-A20A-494A-B3E2-F3DF6AC66309}" srcOrd="0" destOrd="0" presId="urn:microsoft.com/office/officeart/2005/8/layout/pyramid2"/>
    <dgm:cxn modelId="{A72CCD48-CA97-4CA3-BE14-F72DC6B3C7E3}" type="presOf" srcId="{4002861F-68A8-4050-A402-BDBDEE781DBC}" destId="{74BE8806-F6E1-402B-B696-5F5122A7AC36}" srcOrd="0" destOrd="0" presId="urn:microsoft.com/office/officeart/2005/8/layout/pyramid2"/>
    <dgm:cxn modelId="{C0DDAF9E-0DC1-4ED1-9BF0-D169D991FC48}" type="presOf" srcId="{CF99A34D-13D5-4A02-A38F-27D0F9F3C1F0}" destId="{0EC19D5B-47EA-4A22-AFC4-B0D47C6D264D}" srcOrd="0" destOrd="0" presId="urn:microsoft.com/office/officeart/2005/8/layout/pyramid2"/>
    <dgm:cxn modelId="{C9FE42E4-245C-4246-B032-85BB4AFBEAE9}" type="presOf" srcId="{9572437F-B836-4D40-B4C3-70DDD33791E5}" destId="{96651671-B621-44A4-B476-DD06D69D0DB3}" srcOrd="0" destOrd="0" presId="urn:microsoft.com/office/officeart/2005/8/layout/pyramid2"/>
    <dgm:cxn modelId="{E4E2E541-103D-4DC9-B77C-0D21F73C47B9}" srcId="{CF99A34D-13D5-4A02-A38F-27D0F9F3C1F0}" destId="{9572437F-B836-4D40-B4C3-70DDD33791E5}" srcOrd="0" destOrd="0" parTransId="{1B64F3BC-8884-44BD-BDF5-2E7EE19AC0B1}" sibTransId="{C8D883CF-E93A-4828-A6A9-D3E0A01A9A13}"/>
    <dgm:cxn modelId="{B104D703-CEB7-4C83-8F3F-2D9A2EF1B49D}" srcId="{CF99A34D-13D5-4A02-A38F-27D0F9F3C1F0}" destId="{4002861F-68A8-4050-A402-BDBDEE781DBC}" srcOrd="1" destOrd="0" parTransId="{45CCE15E-395A-418E-9B91-B0C31F32EEF4}" sibTransId="{B7228844-56A3-4BE2-839E-4C2605C3F727}"/>
    <dgm:cxn modelId="{D5A73336-D24C-4148-BF54-B62A98AF519F}" srcId="{CF99A34D-13D5-4A02-A38F-27D0F9F3C1F0}" destId="{3CA6164E-8F42-49DC-BD6B-836F265710F4}" srcOrd="2" destOrd="0" parTransId="{E0D5CB19-2105-48D6-A69C-9BC1F7EE3C3E}" sibTransId="{6100521A-6BD2-4CF3-B08E-AC35908A89C6}"/>
    <dgm:cxn modelId="{C973AF9D-2621-48CF-8F2B-11E7E34AC7CB}" type="presOf" srcId="{63D50DF4-14C4-4973-98FF-5947DCC69619}" destId="{9436DBC9-3224-475C-BE7A-4A0B75E9CFE8}" srcOrd="0" destOrd="0" presId="urn:microsoft.com/office/officeart/2005/8/layout/pyramid2"/>
    <dgm:cxn modelId="{5F7F6261-1B15-446F-8B6B-58764333F750}" type="presOf" srcId="{3CA6164E-8F42-49DC-BD6B-836F265710F4}" destId="{2F985CB3-21DB-4C45-A0B6-DF8D3D14C500}" srcOrd="0" destOrd="0" presId="urn:microsoft.com/office/officeart/2005/8/layout/pyramid2"/>
    <dgm:cxn modelId="{273D3C8E-EC2F-4837-B5B6-628656CEB4BD}" srcId="{CF99A34D-13D5-4A02-A38F-27D0F9F3C1F0}" destId="{DD87E4B0-B000-401A-A57F-5781151FFE09}" srcOrd="3" destOrd="0" parTransId="{38124FB3-EC39-479A-AB97-38D7FCCED5CC}" sibTransId="{B09AECA0-E788-4BF9-AD99-9CF55CD31014}"/>
    <dgm:cxn modelId="{8799F50C-7BC3-4FD4-9831-E439902ED5EE}" type="presParOf" srcId="{0EC19D5B-47EA-4A22-AFC4-B0D47C6D264D}" destId="{4FDC15E9-1642-4BDE-B63A-A76031A232D4}" srcOrd="0" destOrd="0" presId="urn:microsoft.com/office/officeart/2005/8/layout/pyramid2"/>
    <dgm:cxn modelId="{318006BF-3DBC-4F01-BE76-02D91E2EC4FA}" type="presParOf" srcId="{0EC19D5B-47EA-4A22-AFC4-B0D47C6D264D}" destId="{5FF3A441-0238-456F-BA68-957C8FDA8D7F}" srcOrd="1" destOrd="0" presId="urn:microsoft.com/office/officeart/2005/8/layout/pyramid2"/>
    <dgm:cxn modelId="{8EEB90D3-A5DE-44FA-870E-1869CC9DC19E}" type="presParOf" srcId="{5FF3A441-0238-456F-BA68-957C8FDA8D7F}" destId="{96651671-B621-44A4-B476-DD06D69D0DB3}" srcOrd="0" destOrd="0" presId="urn:microsoft.com/office/officeart/2005/8/layout/pyramid2"/>
    <dgm:cxn modelId="{4EBB3CED-54ED-405E-ADEE-CA069ED55A8C}" type="presParOf" srcId="{5FF3A441-0238-456F-BA68-957C8FDA8D7F}" destId="{8AD19F9F-6FCE-4E37-A5CF-6D6719F28149}" srcOrd="1" destOrd="0" presId="urn:microsoft.com/office/officeart/2005/8/layout/pyramid2"/>
    <dgm:cxn modelId="{BD94191D-79A9-4A3F-B58A-EFBA9C5A8054}" type="presParOf" srcId="{5FF3A441-0238-456F-BA68-957C8FDA8D7F}" destId="{74BE8806-F6E1-402B-B696-5F5122A7AC36}" srcOrd="2" destOrd="0" presId="urn:microsoft.com/office/officeart/2005/8/layout/pyramid2"/>
    <dgm:cxn modelId="{AACD65FE-FDD9-4E69-A233-7FD86903C7AD}" type="presParOf" srcId="{5FF3A441-0238-456F-BA68-957C8FDA8D7F}" destId="{80AF28C0-577E-4A40-B744-4BEF636A981B}" srcOrd="3" destOrd="0" presId="urn:microsoft.com/office/officeart/2005/8/layout/pyramid2"/>
    <dgm:cxn modelId="{375460A3-71DA-493F-A974-0DC8E936076D}" type="presParOf" srcId="{5FF3A441-0238-456F-BA68-957C8FDA8D7F}" destId="{2F985CB3-21DB-4C45-A0B6-DF8D3D14C500}" srcOrd="4" destOrd="0" presId="urn:microsoft.com/office/officeart/2005/8/layout/pyramid2"/>
    <dgm:cxn modelId="{124D15F8-116C-4C0E-B3FF-3EBDDD9CBCCF}" type="presParOf" srcId="{5FF3A441-0238-456F-BA68-957C8FDA8D7F}" destId="{CB6A293F-3142-4CFC-92D5-76A45201127A}" srcOrd="5" destOrd="0" presId="urn:microsoft.com/office/officeart/2005/8/layout/pyramid2"/>
    <dgm:cxn modelId="{C8C490F3-6251-4034-ADD9-8F175B4AC6A2}" type="presParOf" srcId="{5FF3A441-0238-456F-BA68-957C8FDA8D7F}" destId="{C1398B6E-A20A-494A-B3E2-F3DF6AC66309}" srcOrd="6" destOrd="0" presId="urn:microsoft.com/office/officeart/2005/8/layout/pyramid2"/>
    <dgm:cxn modelId="{44725FDC-0854-4628-9FBE-EBEC2DEA9078}" type="presParOf" srcId="{5FF3A441-0238-456F-BA68-957C8FDA8D7F}" destId="{1FD23464-51CF-42B9-81DA-3E9387815C36}" srcOrd="7" destOrd="0" presId="urn:microsoft.com/office/officeart/2005/8/layout/pyramid2"/>
    <dgm:cxn modelId="{D72FE8E6-42E6-4C04-960C-D284EAF4E0A6}" type="presParOf" srcId="{5FF3A441-0238-456F-BA68-957C8FDA8D7F}" destId="{9436DBC9-3224-475C-BE7A-4A0B75E9CFE8}" srcOrd="8" destOrd="0" presId="urn:microsoft.com/office/officeart/2005/8/layout/pyramid2"/>
    <dgm:cxn modelId="{EB4666CA-B27E-4F12-9291-F52BFF895D22}" type="presParOf" srcId="{5FF3A441-0238-456F-BA68-957C8FDA8D7F}" destId="{9D2EED43-1202-4346-A618-2465CF29575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3E1FD5-5412-452D-87A4-70D0C5CE50C5}" type="doc">
      <dgm:prSet loTypeId="urn:microsoft.com/office/officeart/2005/8/layout/chevron2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18926A1-6677-4DE5-AFC4-E6F96F40D1F1}">
      <dgm:prSet custT="1"/>
      <dgm:spPr>
        <a:xfrm rot="5400000">
          <a:off x="-118699" y="1790002"/>
          <a:ext cx="791332" cy="553932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0A51133-6987-4D5E-8BF0-80C4D5480179}" type="parTrans" cxnId="{55AE0E52-EEA5-4665-983D-09B80154A3DE}">
      <dgm:prSet/>
      <dgm:spPr/>
      <dgm:t>
        <a:bodyPr/>
        <a:lstStyle/>
        <a:p>
          <a:endParaRPr lang="ru-RU" sz="900"/>
        </a:p>
      </dgm:t>
    </dgm:pt>
    <dgm:pt modelId="{5E2ADACF-5F28-49F7-BA8E-5479F18B5A58}" type="sibTrans" cxnId="{55AE0E52-EEA5-4665-983D-09B80154A3DE}">
      <dgm:prSet/>
      <dgm:spPr/>
      <dgm:t>
        <a:bodyPr/>
        <a:lstStyle/>
        <a:p>
          <a:endParaRPr lang="ru-RU" sz="900"/>
        </a:p>
      </dgm:t>
    </dgm:pt>
    <dgm:pt modelId="{916E1E6F-59FE-4012-927D-4550B3F9054E}">
      <dgm:prSet custT="1"/>
      <dgm:spPr>
        <a:xfrm rot="5400000">
          <a:off x="-118699" y="2478933"/>
          <a:ext cx="791332" cy="553932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BF92687-BD72-4F4B-8998-FB6F1D5B3DD2}" type="parTrans" cxnId="{8E7CB739-36C8-4436-ACB5-43202321B342}">
      <dgm:prSet/>
      <dgm:spPr/>
      <dgm:t>
        <a:bodyPr/>
        <a:lstStyle/>
        <a:p>
          <a:endParaRPr lang="ru-RU" sz="900"/>
        </a:p>
      </dgm:t>
    </dgm:pt>
    <dgm:pt modelId="{0A9B5A1B-B935-40B4-8489-3B129418DB32}" type="sibTrans" cxnId="{8E7CB739-36C8-4436-ACB5-43202321B342}">
      <dgm:prSet/>
      <dgm:spPr/>
      <dgm:t>
        <a:bodyPr/>
        <a:lstStyle/>
        <a:p>
          <a:endParaRPr lang="ru-RU" sz="900"/>
        </a:p>
      </dgm:t>
    </dgm:pt>
    <dgm:pt modelId="{F09D28C3-E454-437B-8EB8-385EE1FEFC64}">
      <dgm:prSet custT="1"/>
      <dgm:spPr>
        <a:xfrm rot="5400000">
          <a:off x="-118699" y="3167864"/>
          <a:ext cx="791332" cy="553932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245816E-761B-4CBF-9FD8-3784422BF8CF}" type="parTrans" cxnId="{C31A793D-3E2F-42C6-8C22-E67FDE30705F}">
      <dgm:prSet/>
      <dgm:spPr/>
      <dgm:t>
        <a:bodyPr/>
        <a:lstStyle/>
        <a:p>
          <a:endParaRPr lang="ru-RU" sz="900"/>
        </a:p>
      </dgm:t>
    </dgm:pt>
    <dgm:pt modelId="{4FD17902-7EB3-459C-A07C-F4BA965E9CC4}" type="sibTrans" cxnId="{C31A793D-3E2F-42C6-8C22-E67FDE30705F}">
      <dgm:prSet/>
      <dgm:spPr/>
      <dgm:t>
        <a:bodyPr/>
        <a:lstStyle/>
        <a:p>
          <a:endParaRPr lang="ru-RU" sz="900"/>
        </a:p>
      </dgm:t>
    </dgm:pt>
    <dgm:pt modelId="{8C4BD874-3E9E-409D-8427-39B0388105EB}">
      <dgm:prSet custT="1"/>
      <dgm:spPr>
        <a:xfrm rot="5400000">
          <a:off x="-118699" y="3856795"/>
          <a:ext cx="791332" cy="553932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0719C68-713B-47C8-9053-A7AAFFD45C59}" type="parTrans" cxnId="{CF973A8C-4DB5-4FE0-AE3B-ECCB60D79D2A}">
      <dgm:prSet/>
      <dgm:spPr/>
      <dgm:t>
        <a:bodyPr/>
        <a:lstStyle/>
        <a:p>
          <a:endParaRPr lang="ru-RU" sz="900"/>
        </a:p>
      </dgm:t>
    </dgm:pt>
    <dgm:pt modelId="{E5655191-FB9A-49CD-9519-089C833ED6C3}" type="sibTrans" cxnId="{CF973A8C-4DB5-4FE0-AE3B-ECCB60D79D2A}">
      <dgm:prSet/>
      <dgm:spPr/>
      <dgm:t>
        <a:bodyPr/>
        <a:lstStyle/>
        <a:p>
          <a:endParaRPr lang="ru-RU" sz="900"/>
        </a:p>
      </dgm:t>
    </dgm:pt>
    <dgm:pt modelId="{7A329CD2-34EB-4513-95CC-D6A44C7780A4}">
      <dgm:prSet custT="1"/>
      <dgm:spPr>
        <a:xfrm rot="5400000">
          <a:off x="-118699" y="4545725"/>
          <a:ext cx="791332" cy="553932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9F90F52-C63F-4CB9-ACB4-8C75BE115B69}" type="parTrans" cxnId="{41378016-0F40-455C-B326-1853CE72727F}">
      <dgm:prSet/>
      <dgm:spPr/>
      <dgm:t>
        <a:bodyPr/>
        <a:lstStyle/>
        <a:p>
          <a:endParaRPr lang="ru-RU" sz="900"/>
        </a:p>
      </dgm:t>
    </dgm:pt>
    <dgm:pt modelId="{5E843D3B-60C1-4373-9F95-AF6F661DFC79}" type="sibTrans" cxnId="{41378016-0F40-455C-B326-1853CE72727F}">
      <dgm:prSet/>
      <dgm:spPr/>
      <dgm:t>
        <a:bodyPr/>
        <a:lstStyle/>
        <a:p>
          <a:endParaRPr lang="ru-RU" sz="900"/>
        </a:p>
      </dgm:t>
    </dgm:pt>
    <dgm:pt modelId="{7FAE5071-2E68-4E6E-93E6-4A27FEE27B8D}">
      <dgm:prSet custT="1"/>
      <dgm:spPr>
        <a:xfrm rot="5400000">
          <a:off x="2110970" y="230587"/>
          <a:ext cx="622380" cy="3503810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Актуализировать план работы региональных учебно-методических объединений, методических служб, предметных ассоциаций в части формирования и оценки ФГ</a:t>
          </a:r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11EC247-3516-4A3D-AAE5-607FE29062D6}" type="parTrans" cxnId="{9B799535-0681-43CA-9FDC-E92A8A554C68}">
      <dgm:prSet/>
      <dgm:spPr/>
      <dgm:t>
        <a:bodyPr/>
        <a:lstStyle/>
        <a:p>
          <a:endParaRPr lang="ru-RU" sz="900"/>
        </a:p>
      </dgm:t>
    </dgm:pt>
    <dgm:pt modelId="{C86B4157-A54F-4224-B947-6F114C8AC650}" type="sibTrans" cxnId="{9B799535-0681-43CA-9FDC-E92A8A554C68}">
      <dgm:prSet/>
      <dgm:spPr/>
      <dgm:t>
        <a:bodyPr/>
        <a:lstStyle/>
        <a:p>
          <a:endParaRPr lang="ru-RU" sz="900"/>
        </a:p>
      </dgm:t>
    </dgm:pt>
    <dgm:pt modelId="{32527D64-8F00-49ED-B353-54A1B4918A72}">
      <dgm:prSet custT="1"/>
      <dgm:spPr>
        <a:xfrm rot="5400000">
          <a:off x="2110970" y="919518"/>
          <a:ext cx="622380" cy="3503810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Активизировать деятельность региональных учебно-методических объединений и ассоциаций учителей-предметников</a:t>
          </a:r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5377C39-4526-4F31-A53F-E1CE2FA00D50}" type="parTrans" cxnId="{BAFD188A-7C5D-47C7-87F1-6C234B3FFA47}">
      <dgm:prSet/>
      <dgm:spPr/>
      <dgm:t>
        <a:bodyPr/>
        <a:lstStyle/>
        <a:p>
          <a:endParaRPr lang="ru-RU" sz="900"/>
        </a:p>
      </dgm:t>
    </dgm:pt>
    <dgm:pt modelId="{D9FDE22C-E23A-4C04-B0D3-747D10F8C9F7}" type="sibTrans" cxnId="{BAFD188A-7C5D-47C7-87F1-6C234B3FFA47}">
      <dgm:prSet/>
      <dgm:spPr/>
      <dgm:t>
        <a:bodyPr/>
        <a:lstStyle/>
        <a:p>
          <a:endParaRPr lang="ru-RU" sz="900"/>
        </a:p>
      </dgm:t>
    </dgm:pt>
    <dgm:pt modelId="{4BF32AF7-C9BD-4F5A-B7B8-D86DDB071159}">
      <dgm:prSet custT="1"/>
      <dgm:spPr>
        <a:xfrm rot="5400000">
          <a:off x="2110970" y="1608449"/>
          <a:ext cx="622380" cy="3503810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Организовать мероприятия по организации наставничества с целью повышения профессионального уровня учителей по вопросам формирования ФГ</a:t>
          </a:r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293B3B5-BD0D-4F5B-8BAD-5AF1E172A472}" type="parTrans" cxnId="{773C4069-4C1A-46AD-9BAB-B65269E066BB}">
      <dgm:prSet/>
      <dgm:spPr/>
      <dgm:t>
        <a:bodyPr/>
        <a:lstStyle/>
        <a:p>
          <a:endParaRPr lang="ru-RU" sz="900"/>
        </a:p>
      </dgm:t>
    </dgm:pt>
    <dgm:pt modelId="{C89D8767-DD7E-4783-A1A4-7611A736A1E4}" type="sibTrans" cxnId="{773C4069-4C1A-46AD-9BAB-B65269E066BB}">
      <dgm:prSet/>
      <dgm:spPr/>
      <dgm:t>
        <a:bodyPr/>
        <a:lstStyle/>
        <a:p>
          <a:endParaRPr lang="ru-RU" sz="900"/>
        </a:p>
      </dgm:t>
    </dgm:pt>
    <dgm:pt modelId="{DD363279-D9EA-47FD-B655-28E79F3B7038}">
      <dgm:prSet custT="1"/>
      <dgm:spPr>
        <a:xfrm rot="5400000">
          <a:off x="2110970" y="2297380"/>
          <a:ext cx="622380" cy="3503810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9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Организовать проведение </a:t>
          </a:r>
          <a:r>
            <a:rPr lang="ru-RU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региональных образовательных мероприятий в различных формах: конференции, мастер-классы, тренинги, круглые столы и пр.</a:t>
          </a:r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7112F61-52F0-4D57-AEB5-ED2AF95A7426}" type="parTrans" cxnId="{D8F266E3-DA4C-4D87-ACD0-C55D15E62264}">
      <dgm:prSet/>
      <dgm:spPr/>
      <dgm:t>
        <a:bodyPr/>
        <a:lstStyle/>
        <a:p>
          <a:endParaRPr lang="ru-RU" sz="900"/>
        </a:p>
      </dgm:t>
    </dgm:pt>
    <dgm:pt modelId="{40483A09-BF7A-4CB4-A436-9D40283B5C18}" type="sibTrans" cxnId="{D8F266E3-DA4C-4D87-ACD0-C55D15E62264}">
      <dgm:prSet/>
      <dgm:spPr/>
      <dgm:t>
        <a:bodyPr/>
        <a:lstStyle/>
        <a:p>
          <a:endParaRPr lang="ru-RU" sz="900"/>
        </a:p>
      </dgm:t>
    </dgm:pt>
    <dgm:pt modelId="{CBC3A3F4-D472-4B33-829B-DE44CF19FF07}">
      <dgm:prSet custT="1"/>
      <dgm:spPr>
        <a:xfrm rot="5400000">
          <a:off x="2110970" y="2986310"/>
          <a:ext cx="622380" cy="3503810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Обеспечить контроль организации процессов обратной связи через мероприятия по проведению информационно-просветительской работы с родителями, СМИ, общественностью по вопросам формирования и оценки ФГ</a:t>
          </a:r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CD9C9A6-0FD6-4279-BF69-88AFC3837718}" type="parTrans" cxnId="{7EF20BF7-11C2-48DF-BD5A-741CDE33E836}">
      <dgm:prSet/>
      <dgm:spPr/>
      <dgm:t>
        <a:bodyPr/>
        <a:lstStyle/>
        <a:p>
          <a:endParaRPr lang="ru-RU" sz="900"/>
        </a:p>
      </dgm:t>
    </dgm:pt>
    <dgm:pt modelId="{ED8D3C04-4E9F-4A0C-9E58-DFEABEA1F621}" type="sibTrans" cxnId="{7EF20BF7-11C2-48DF-BD5A-741CDE33E836}">
      <dgm:prSet/>
      <dgm:spPr/>
      <dgm:t>
        <a:bodyPr/>
        <a:lstStyle/>
        <a:p>
          <a:endParaRPr lang="ru-RU" sz="900"/>
        </a:p>
      </dgm:t>
    </dgm:pt>
    <dgm:pt modelId="{3FC79F91-C49F-465A-A3C0-F541AC32A394}">
      <dgm:prSet custT="1"/>
      <dgm:spPr>
        <a:xfrm rot="5400000">
          <a:off x="-118699" y="1101072"/>
          <a:ext cx="791332" cy="553932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716FF37-ED79-4F55-B803-439E30633632}" type="parTrans" cxnId="{8DEA8A3C-D3C5-4805-9922-A36A0F76B23D}">
      <dgm:prSet/>
      <dgm:spPr/>
      <dgm:t>
        <a:bodyPr/>
        <a:lstStyle/>
        <a:p>
          <a:endParaRPr lang="ru-RU" sz="900"/>
        </a:p>
      </dgm:t>
    </dgm:pt>
    <dgm:pt modelId="{458FE691-B5ED-4165-B796-3206B2793A60}" type="sibTrans" cxnId="{8DEA8A3C-D3C5-4805-9922-A36A0F76B23D}">
      <dgm:prSet/>
      <dgm:spPr/>
      <dgm:t>
        <a:bodyPr/>
        <a:lstStyle/>
        <a:p>
          <a:endParaRPr lang="ru-RU" sz="900"/>
        </a:p>
      </dgm:t>
    </dgm:pt>
    <dgm:pt modelId="{0CDD30F3-2D96-4FD7-A9CB-5B8A4D702E96}">
      <dgm:prSet custT="1"/>
      <dgm:spPr>
        <a:xfrm rot="5400000">
          <a:off x="2110970" y="-458342"/>
          <a:ext cx="622380" cy="3503810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Организовать и провести мероприятия по организации и проведению практико-ориентированных КПК учителей по вопросам формирования и оценки ФГ</a:t>
          </a:r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5C89C1C-55D1-4BB2-837D-C82C1F993CA0}" type="parTrans" cxnId="{C73EF8BD-5079-487C-A82B-3EA2516FCB30}">
      <dgm:prSet/>
      <dgm:spPr/>
      <dgm:t>
        <a:bodyPr/>
        <a:lstStyle/>
        <a:p>
          <a:endParaRPr lang="ru-RU" sz="900"/>
        </a:p>
      </dgm:t>
    </dgm:pt>
    <dgm:pt modelId="{6B796181-CD39-4FAC-AAD6-434B3DE6C2F0}" type="sibTrans" cxnId="{C73EF8BD-5079-487C-A82B-3EA2516FCB30}">
      <dgm:prSet/>
      <dgm:spPr/>
      <dgm:t>
        <a:bodyPr/>
        <a:lstStyle/>
        <a:p>
          <a:endParaRPr lang="ru-RU" sz="900"/>
        </a:p>
      </dgm:t>
    </dgm:pt>
    <dgm:pt modelId="{2663633B-7F9F-411B-90BC-74B6B0342902}">
      <dgm:prSet custT="1"/>
      <dgm:spPr>
        <a:xfrm rot="5400000">
          <a:off x="-118699" y="412141"/>
          <a:ext cx="791332" cy="553932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77876D1-70D3-4246-B745-4178AABA35F4}" type="parTrans" cxnId="{6EBEE686-2404-4F7B-8A55-84CF2E769280}">
      <dgm:prSet/>
      <dgm:spPr/>
      <dgm:t>
        <a:bodyPr/>
        <a:lstStyle/>
        <a:p>
          <a:endParaRPr lang="ru-RU" sz="900"/>
        </a:p>
      </dgm:t>
    </dgm:pt>
    <dgm:pt modelId="{267B4A57-1315-41B6-A157-7415B8DE3F35}" type="sibTrans" cxnId="{6EBEE686-2404-4F7B-8A55-84CF2E769280}">
      <dgm:prSet/>
      <dgm:spPr/>
      <dgm:t>
        <a:bodyPr/>
        <a:lstStyle/>
        <a:p>
          <a:endParaRPr lang="ru-RU" sz="900"/>
        </a:p>
      </dgm:t>
    </dgm:pt>
    <dgm:pt modelId="{3D2F2439-6096-44EF-A34F-E607F666ABFF}">
      <dgm:prSet custT="1"/>
      <dgm:spPr>
        <a:xfrm rot="5400000">
          <a:off x="2110970" y="-1147273"/>
          <a:ext cx="622380" cy="3503810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Обеспечить контроль синхронизации/интеграции ООП и ПДО на базе ОО, ДОП, СПО, сущностей НП «Образование» (центров «Точка Роста», «</a:t>
          </a:r>
          <a:r>
            <a:rPr lang="en-US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IT</a:t>
          </a:r>
          <a:r>
            <a:rPr lang="ru-RU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-куб», «Кванториум») </a:t>
          </a:r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2BDE2E7-0374-4F73-90CE-769F551E3E9B}" type="parTrans" cxnId="{460D4E0C-C55D-433D-A5C2-5A9BEDD8FC87}">
      <dgm:prSet/>
      <dgm:spPr/>
      <dgm:t>
        <a:bodyPr/>
        <a:lstStyle/>
        <a:p>
          <a:endParaRPr lang="ru-RU" sz="900"/>
        </a:p>
      </dgm:t>
    </dgm:pt>
    <dgm:pt modelId="{F1273A76-24F5-4C3F-843B-78EF6025B48A}" type="sibTrans" cxnId="{460D4E0C-C55D-433D-A5C2-5A9BEDD8FC87}">
      <dgm:prSet/>
      <dgm:spPr/>
      <dgm:t>
        <a:bodyPr/>
        <a:lstStyle/>
        <a:p>
          <a:endParaRPr lang="ru-RU" sz="900"/>
        </a:p>
      </dgm:t>
    </dgm:pt>
    <dgm:pt modelId="{5F91A47B-CC1B-4A30-9151-1AA4A8FD23BF}">
      <dgm:prSet custT="1"/>
      <dgm:spPr>
        <a:xfrm rot="5400000">
          <a:off x="2110970" y="919518"/>
          <a:ext cx="622380" cy="3503810"/>
        </a:xfr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Обеспечить систему поддержки педагогических работников по включению в календарно-тематическое планирование, поурочные планы учителя заданий по формированию функциональной грамотности</a:t>
          </a:r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7B1621E-2D96-4BE3-AD12-C6843F25BB5D}" type="parTrans" cxnId="{3F19DC5E-AE81-43C9-8022-1DACD874C49C}">
      <dgm:prSet/>
      <dgm:spPr/>
      <dgm:t>
        <a:bodyPr/>
        <a:lstStyle/>
        <a:p>
          <a:endParaRPr lang="ru-RU"/>
        </a:p>
      </dgm:t>
    </dgm:pt>
    <dgm:pt modelId="{318235A7-F765-40DC-904D-08B72FB30E48}" type="sibTrans" cxnId="{3F19DC5E-AE81-43C9-8022-1DACD874C49C}">
      <dgm:prSet/>
      <dgm:spPr/>
      <dgm:t>
        <a:bodyPr/>
        <a:lstStyle/>
        <a:p>
          <a:endParaRPr lang="ru-RU"/>
        </a:p>
      </dgm:t>
    </dgm:pt>
    <dgm:pt modelId="{7883CC0E-D1E6-474F-BA8C-5CF1935C51BB}" type="pres">
      <dgm:prSet presAssocID="{973E1FD5-5412-452D-87A4-70D0C5CE50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85B929-1262-4CF5-8708-8C98754BA644}" type="pres">
      <dgm:prSet presAssocID="{2663633B-7F9F-411B-90BC-74B6B0342902}" presName="composite" presStyleCnt="0"/>
      <dgm:spPr/>
    </dgm:pt>
    <dgm:pt modelId="{E1E71AF1-27FB-4A59-A128-1D19EE99E1BC}" type="pres">
      <dgm:prSet presAssocID="{2663633B-7F9F-411B-90BC-74B6B0342902}" presName="parentText" presStyleLbl="alignNode1" presStyleIdx="0" presStyleCnt="7" custScaleX="82645" custScaleY="826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949B7-B811-483A-99B3-892DC7845B31}" type="pres">
      <dgm:prSet presAssocID="{2663633B-7F9F-411B-90BC-74B6B0342902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70BEB-4DF6-4D3C-863C-B6C7ED840285}" type="pres">
      <dgm:prSet presAssocID="{267B4A57-1315-41B6-A157-7415B8DE3F35}" presName="sp" presStyleCnt="0"/>
      <dgm:spPr/>
    </dgm:pt>
    <dgm:pt modelId="{ADD4E22A-08AA-41AD-9B06-33876025FB17}" type="pres">
      <dgm:prSet presAssocID="{3FC79F91-C49F-465A-A3C0-F541AC32A394}" presName="composite" presStyleCnt="0"/>
      <dgm:spPr/>
    </dgm:pt>
    <dgm:pt modelId="{98E583FE-7FF9-40CC-BFAB-83F231722004}" type="pres">
      <dgm:prSet presAssocID="{3FC79F91-C49F-465A-A3C0-F541AC32A394}" presName="parentText" presStyleLbl="alignNode1" presStyleIdx="1" presStyleCnt="7" custScaleX="82645" custScaleY="826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D1EBD-B1E6-44C4-AEC3-79AA24539ACC}" type="pres">
      <dgm:prSet presAssocID="{3FC79F91-C49F-465A-A3C0-F541AC32A394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E627A-BEDB-4717-B05E-C23541847410}" type="pres">
      <dgm:prSet presAssocID="{458FE691-B5ED-4165-B796-3206B2793A60}" presName="sp" presStyleCnt="0"/>
      <dgm:spPr/>
    </dgm:pt>
    <dgm:pt modelId="{B8C14052-4DAA-4419-8921-C16145FC7EC5}" type="pres">
      <dgm:prSet presAssocID="{018926A1-6677-4DE5-AFC4-E6F96F40D1F1}" presName="composite" presStyleCnt="0"/>
      <dgm:spPr/>
    </dgm:pt>
    <dgm:pt modelId="{AAFC63CE-F3F2-4EBF-95F6-6AD947E98116}" type="pres">
      <dgm:prSet presAssocID="{018926A1-6677-4DE5-AFC4-E6F96F40D1F1}" presName="parentText" presStyleLbl="alignNode1" presStyleIdx="2" presStyleCnt="7" custScaleX="82645" custScaleY="826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D5BEA-B79F-42BD-A209-F5C79EAA3544}" type="pres">
      <dgm:prSet presAssocID="{018926A1-6677-4DE5-AFC4-E6F96F40D1F1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F0F27-06F8-441D-82B7-42CFFE1D00BF}" type="pres">
      <dgm:prSet presAssocID="{5E2ADACF-5F28-49F7-BA8E-5479F18B5A58}" presName="sp" presStyleCnt="0"/>
      <dgm:spPr/>
    </dgm:pt>
    <dgm:pt modelId="{3A9F2194-A036-4A96-AE43-D6243186D01A}" type="pres">
      <dgm:prSet presAssocID="{916E1E6F-59FE-4012-927D-4550B3F9054E}" presName="composite" presStyleCnt="0"/>
      <dgm:spPr/>
    </dgm:pt>
    <dgm:pt modelId="{2F7B1121-6F70-436C-810E-D074DE692FC2}" type="pres">
      <dgm:prSet presAssocID="{916E1E6F-59FE-4012-927D-4550B3F9054E}" presName="parentText" presStyleLbl="alignNode1" presStyleIdx="3" presStyleCnt="7" custScaleX="82645" custScaleY="826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FE738-4CAD-464B-8183-85FC8BF846A7}" type="pres">
      <dgm:prSet presAssocID="{916E1E6F-59FE-4012-927D-4550B3F9054E}" presName="descendantText" presStyleLbl="alignAcc1" presStyleIdx="3" presStyleCnt="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DD066831-6C0B-4424-997D-F9635F1B208B}" type="pres">
      <dgm:prSet presAssocID="{0A9B5A1B-B935-40B4-8489-3B129418DB32}" presName="sp" presStyleCnt="0"/>
      <dgm:spPr/>
    </dgm:pt>
    <dgm:pt modelId="{978867F5-A31A-49ED-BF96-FD57FD22AB50}" type="pres">
      <dgm:prSet presAssocID="{F09D28C3-E454-437B-8EB8-385EE1FEFC64}" presName="composite" presStyleCnt="0"/>
      <dgm:spPr/>
    </dgm:pt>
    <dgm:pt modelId="{324533D2-DF56-429F-8A4A-E3F3D7B2EAF3}" type="pres">
      <dgm:prSet presAssocID="{F09D28C3-E454-437B-8EB8-385EE1FEFC64}" presName="parentText" presStyleLbl="alignNode1" presStyleIdx="4" presStyleCnt="7" custScaleX="82645" custScaleY="826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625E0-C6A5-46D1-95E4-F8CE4B77A9B5}" type="pres">
      <dgm:prSet presAssocID="{F09D28C3-E454-437B-8EB8-385EE1FEFC64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4504F-9147-40A3-9EF3-E83914AF8212}" type="pres">
      <dgm:prSet presAssocID="{4FD17902-7EB3-459C-A07C-F4BA965E9CC4}" presName="sp" presStyleCnt="0"/>
      <dgm:spPr/>
    </dgm:pt>
    <dgm:pt modelId="{24CCC038-F708-4D7C-957B-4A00E92259C1}" type="pres">
      <dgm:prSet presAssocID="{8C4BD874-3E9E-409D-8427-39B0388105EB}" presName="composite" presStyleCnt="0"/>
      <dgm:spPr/>
    </dgm:pt>
    <dgm:pt modelId="{F4385F40-5B3D-4080-AC94-089AFF94CA5C}" type="pres">
      <dgm:prSet presAssocID="{8C4BD874-3E9E-409D-8427-39B0388105EB}" presName="parentText" presStyleLbl="alignNode1" presStyleIdx="5" presStyleCnt="7" custScaleX="82645" custScaleY="826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8B679-D6EB-477F-B889-DA580E884AD8}" type="pres">
      <dgm:prSet presAssocID="{8C4BD874-3E9E-409D-8427-39B0388105EB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FC443-CA7E-4847-8AAE-75BB649D205A}" type="pres">
      <dgm:prSet presAssocID="{E5655191-FB9A-49CD-9519-089C833ED6C3}" presName="sp" presStyleCnt="0"/>
      <dgm:spPr/>
    </dgm:pt>
    <dgm:pt modelId="{7BC9AB49-92FD-457D-A908-5CEF0367F229}" type="pres">
      <dgm:prSet presAssocID="{7A329CD2-34EB-4513-95CC-D6A44C7780A4}" presName="composite" presStyleCnt="0"/>
      <dgm:spPr/>
    </dgm:pt>
    <dgm:pt modelId="{FBDDAA4A-F84B-4617-8495-0E35F485A82A}" type="pres">
      <dgm:prSet presAssocID="{7A329CD2-34EB-4513-95CC-D6A44C7780A4}" presName="parentText" presStyleLbl="alignNode1" presStyleIdx="6" presStyleCnt="7" custScaleX="82645" custScaleY="826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703EE-6483-420C-BC1F-7141976B2ECB}" type="pres">
      <dgm:prSet presAssocID="{7A329CD2-34EB-4513-95CC-D6A44C7780A4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48C1D9-91CB-4D31-AEAC-8A229EA8F3EA}" type="presOf" srcId="{973E1FD5-5412-452D-87A4-70D0C5CE50C5}" destId="{7883CC0E-D1E6-474F-BA8C-5CF1935C51BB}" srcOrd="0" destOrd="0" presId="urn:microsoft.com/office/officeart/2005/8/layout/chevron2"/>
    <dgm:cxn modelId="{6CD57EAF-7915-4982-82AD-8D0DB710B43B}" type="presOf" srcId="{7FAE5071-2E68-4E6E-93E6-4A27FEE27B8D}" destId="{26AD5BEA-B79F-42BD-A209-F5C79EAA3544}" srcOrd="0" destOrd="0" presId="urn:microsoft.com/office/officeart/2005/8/layout/chevron2"/>
    <dgm:cxn modelId="{C73EF8BD-5079-487C-A82B-3EA2516FCB30}" srcId="{3FC79F91-C49F-465A-A3C0-F541AC32A394}" destId="{0CDD30F3-2D96-4FD7-A9CB-5B8A4D702E96}" srcOrd="0" destOrd="0" parTransId="{85C89C1C-55D1-4BB2-837D-C82C1F993CA0}" sibTransId="{6B796181-CD39-4FAC-AAD6-434B3DE6C2F0}"/>
    <dgm:cxn modelId="{6EBEE686-2404-4F7B-8A55-84CF2E769280}" srcId="{973E1FD5-5412-452D-87A4-70D0C5CE50C5}" destId="{2663633B-7F9F-411B-90BC-74B6B0342902}" srcOrd="0" destOrd="0" parTransId="{A77876D1-70D3-4246-B745-4178AABA35F4}" sibTransId="{267B4A57-1315-41B6-A157-7415B8DE3F35}"/>
    <dgm:cxn modelId="{3F19DC5E-AE81-43C9-8022-1DACD874C49C}" srcId="{916E1E6F-59FE-4012-927D-4550B3F9054E}" destId="{5F91A47B-CC1B-4A30-9151-1AA4A8FD23BF}" srcOrd="1" destOrd="0" parTransId="{C7B1621E-2D96-4BE3-AD12-C6843F25BB5D}" sibTransId="{318235A7-F765-40DC-904D-08B72FB30E48}"/>
    <dgm:cxn modelId="{BAFD188A-7C5D-47C7-87F1-6C234B3FFA47}" srcId="{916E1E6F-59FE-4012-927D-4550B3F9054E}" destId="{32527D64-8F00-49ED-B353-54A1B4918A72}" srcOrd="0" destOrd="0" parTransId="{05377C39-4526-4F31-A53F-E1CE2FA00D50}" sibTransId="{D9FDE22C-E23A-4C04-B0D3-747D10F8C9F7}"/>
    <dgm:cxn modelId="{758A5EC7-77EB-4C6A-B537-3B7E2C7741B9}" type="presOf" srcId="{3FC79F91-C49F-465A-A3C0-F541AC32A394}" destId="{98E583FE-7FF9-40CC-BFAB-83F231722004}" srcOrd="0" destOrd="0" presId="urn:microsoft.com/office/officeart/2005/8/layout/chevron2"/>
    <dgm:cxn modelId="{460D4E0C-C55D-433D-A5C2-5A9BEDD8FC87}" srcId="{2663633B-7F9F-411B-90BC-74B6B0342902}" destId="{3D2F2439-6096-44EF-A34F-E607F666ABFF}" srcOrd="0" destOrd="0" parTransId="{E2BDE2E7-0374-4F73-90CE-769F551E3E9B}" sibTransId="{F1273A76-24F5-4C3F-843B-78EF6025B48A}"/>
    <dgm:cxn modelId="{97455F1A-7C24-4B41-B1A3-1B02488F4D07}" type="presOf" srcId="{32527D64-8F00-49ED-B353-54A1B4918A72}" destId="{B92FE738-4CAD-464B-8183-85FC8BF846A7}" srcOrd="0" destOrd="0" presId="urn:microsoft.com/office/officeart/2005/8/layout/chevron2"/>
    <dgm:cxn modelId="{C48EB712-940A-46AE-8C5C-6967023C8319}" type="presOf" srcId="{F09D28C3-E454-437B-8EB8-385EE1FEFC64}" destId="{324533D2-DF56-429F-8A4A-E3F3D7B2EAF3}" srcOrd="0" destOrd="0" presId="urn:microsoft.com/office/officeart/2005/8/layout/chevron2"/>
    <dgm:cxn modelId="{41378016-0F40-455C-B326-1853CE72727F}" srcId="{973E1FD5-5412-452D-87A4-70D0C5CE50C5}" destId="{7A329CD2-34EB-4513-95CC-D6A44C7780A4}" srcOrd="6" destOrd="0" parTransId="{39F90F52-C63F-4CB9-ACB4-8C75BE115B69}" sibTransId="{5E843D3B-60C1-4373-9F95-AF6F661DFC79}"/>
    <dgm:cxn modelId="{7EF20BF7-11C2-48DF-BD5A-741CDE33E836}" srcId="{7A329CD2-34EB-4513-95CC-D6A44C7780A4}" destId="{CBC3A3F4-D472-4B33-829B-DE44CF19FF07}" srcOrd="0" destOrd="0" parTransId="{9CD9C9A6-0FD6-4279-BF69-88AFC3837718}" sibTransId="{ED8D3C04-4E9F-4A0C-9E58-DFEABEA1F621}"/>
    <dgm:cxn modelId="{112D9DAF-E789-4AE8-81EC-E2982467F4B2}" type="presOf" srcId="{0CDD30F3-2D96-4FD7-A9CB-5B8A4D702E96}" destId="{B32D1EBD-B1E6-44C4-AEC3-79AA24539ACC}" srcOrd="0" destOrd="0" presId="urn:microsoft.com/office/officeart/2005/8/layout/chevron2"/>
    <dgm:cxn modelId="{9197E468-FFDE-434A-9A17-15B174CD0555}" type="presOf" srcId="{CBC3A3F4-D472-4B33-829B-DE44CF19FF07}" destId="{E37703EE-6483-420C-BC1F-7141976B2ECB}" srcOrd="0" destOrd="0" presId="urn:microsoft.com/office/officeart/2005/8/layout/chevron2"/>
    <dgm:cxn modelId="{95A47C75-829D-4D95-972C-388260CC903E}" type="presOf" srcId="{5F91A47B-CC1B-4A30-9151-1AA4A8FD23BF}" destId="{B92FE738-4CAD-464B-8183-85FC8BF846A7}" srcOrd="0" destOrd="1" presId="urn:microsoft.com/office/officeart/2005/8/layout/chevron2"/>
    <dgm:cxn modelId="{499C3F48-6A45-411C-940D-B7819FF542AB}" type="presOf" srcId="{916E1E6F-59FE-4012-927D-4550B3F9054E}" destId="{2F7B1121-6F70-436C-810E-D074DE692FC2}" srcOrd="0" destOrd="0" presId="urn:microsoft.com/office/officeart/2005/8/layout/chevron2"/>
    <dgm:cxn modelId="{55AE0E52-EEA5-4665-983D-09B80154A3DE}" srcId="{973E1FD5-5412-452D-87A4-70D0C5CE50C5}" destId="{018926A1-6677-4DE5-AFC4-E6F96F40D1F1}" srcOrd="2" destOrd="0" parTransId="{20A51133-6987-4D5E-8BF0-80C4D5480179}" sibTransId="{5E2ADACF-5F28-49F7-BA8E-5479F18B5A58}"/>
    <dgm:cxn modelId="{FBEC04D8-32E9-478A-AE2A-80110A3555A9}" type="presOf" srcId="{018926A1-6677-4DE5-AFC4-E6F96F40D1F1}" destId="{AAFC63CE-F3F2-4EBF-95F6-6AD947E98116}" srcOrd="0" destOrd="0" presId="urn:microsoft.com/office/officeart/2005/8/layout/chevron2"/>
    <dgm:cxn modelId="{8DEA8A3C-D3C5-4805-9922-A36A0F76B23D}" srcId="{973E1FD5-5412-452D-87A4-70D0C5CE50C5}" destId="{3FC79F91-C49F-465A-A3C0-F541AC32A394}" srcOrd="1" destOrd="0" parTransId="{E716FF37-ED79-4F55-B803-439E30633632}" sibTransId="{458FE691-B5ED-4165-B796-3206B2793A60}"/>
    <dgm:cxn modelId="{C31A793D-3E2F-42C6-8C22-E67FDE30705F}" srcId="{973E1FD5-5412-452D-87A4-70D0C5CE50C5}" destId="{F09D28C3-E454-437B-8EB8-385EE1FEFC64}" srcOrd="4" destOrd="0" parTransId="{3245816E-761B-4CBF-9FD8-3784422BF8CF}" sibTransId="{4FD17902-7EB3-459C-A07C-F4BA965E9CC4}"/>
    <dgm:cxn modelId="{CF973A8C-4DB5-4FE0-AE3B-ECCB60D79D2A}" srcId="{973E1FD5-5412-452D-87A4-70D0C5CE50C5}" destId="{8C4BD874-3E9E-409D-8427-39B0388105EB}" srcOrd="5" destOrd="0" parTransId="{70719C68-713B-47C8-9053-A7AAFFD45C59}" sibTransId="{E5655191-FB9A-49CD-9519-089C833ED6C3}"/>
    <dgm:cxn modelId="{D8F266E3-DA4C-4D87-ACD0-C55D15E62264}" srcId="{8C4BD874-3E9E-409D-8427-39B0388105EB}" destId="{DD363279-D9EA-47FD-B655-28E79F3B7038}" srcOrd="0" destOrd="0" parTransId="{C7112F61-52F0-4D57-AEB5-ED2AF95A7426}" sibTransId="{40483A09-BF7A-4CB4-A436-9D40283B5C18}"/>
    <dgm:cxn modelId="{FB17C136-5A9C-4AE9-90FA-7BE46F0B0F80}" type="presOf" srcId="{7A329CD2-34EB-4513-95CC-D6A44C7780A4}" destId="{FBDDAA4A-F84B-4617-8495-0E35F485A82A}" srcOrd="0" destOrd="0" presId="urn:microsoft.com/office/officeart/2005/8/layout/chevron2"/>
    <dgm:cxn modelId="{5906982F-39E3-4DB3-83EC-794712EEC8D9}" type="presOf" srcId="{4BF32AF7-C9BD-4F5A-B7B8-D86DDB071159}" destId="{C49625E0-C6A5-46D1-95E4-F8CE4B77A9B5}" srcOrd="0" destOrd="0" presId="urn:microsoft.com/office/officeart/2005/8/layout/chevron2"/>
    <dgm:cxn modelId="{9B799535-0681-43CA-9FDC-E92A8A554C68}" srcId="{018926A1-6677-4DE5-AFC4-E6F96F40D1F1}" destId="{7FAE5071-2E68-4E6E-93E6-4A27FEE27B8D}" srcOrd="0" destOrd="0" parTransId="{911EC247-3516-4A3D-AAE5-607FE29062D6}" sibTransId="{C86B4157-A54F-4224-B947-6F114C8AC650}"/>
    <dgm:cxn modelId="{B39005A9-EADD-485E-915F-BF579627F834}" type="presOf" srcId="{DD363279-D9EA-47FD-B655-28E79F3B7038}" destId="{D1A8B679-D6EB-477F-B889-DA580E884AD8}" srcOrd="0" destOrd="0" presId="urn:microsoft.com/office/officeart/2005/8/layout/chevron2"/>
    <dgm:cxn modelId="{B084F6F5-C266-4510-B3F7-EC9854861388}" type="presOf" srcId="{2663633B-7F9F-411B-90BC-74B6B0342902}" destId="{E1E71AF1-27FB-4A59-A128-1D19EE99E1BC}" srcOrd="0" destOrd="0" presId="urn:microsoft.com/office/officeart/2005/8/layout/chevron2"/>
    <dgm:cxn modelId="{D3118B2A-14A6-4D5C-8E52-CCF213B89EE6}" type="presOf" srcId="{3D2F2439-6096-44EF-A34F-E607F666ABFF}" destId="{A7F949B7-B811-483A-99B3-892DC7845B31}" srcOrd="0" destOrd="0" presId="urn:microsoft.com/office/officeart/2005/8/layout/chevron2"/>
    <dgm:cxn modelId="{8E7CB739-36C8-4436-ACB5-43202321B342}" srcId="{973E1FD5-5412-452D-87A4-70D0C5CE50C5}" destId="{916E1E6F-59FE-4012-927D-4550B3F9054E}" srcOrd="3" destOrd="0" parTransId="{DBF92687-BD72-4F4B-8998-FB6F1D5B3DD2}" sibTransId="{0A9B5A1B-B935-40B4-8489-3B129418DB32}"/>
    <dgm:cxn modelId="{D5E192D7-B25B-4421-B38F-2C43F2DF7ED3}" type="presOf" srcId="{8C4BD874-3E9E-409D-8427-39B0388105EB}" destId="{F4385F40-5B3D-4080-AC94-089AFF94CA5C}" srcOrd="0" destOrd="0" presId="urn:microsoft.com/office/officeart/2005/8/layout/chevron2"/>
    <dgm:cxn modelId="{773C4069-4C1A-46AD-9BAB-B65269E066BB}" srcId="{F09D28C3-E454-437B-8EB8-385EE1FEFC64}" destId="{4BF32AF7-C9BD-4F5A-B7B8-D86DDB071159}" srcOrd="0" destOrd="0" parTransId="{9293B3B5-BD0D-4F5B-8BAD-5AF1E172A472}" sibTransId="{C89D8767-DD7E-4783-A1A4-7611A736A1E4}"/>
    <dgm:cxn modelId="{6C072A7E-CED4-4B1F-9DCC-56761E897EE9}" type="presParOf" srcId="{7883CC0E-D1E6-474F-BA8C-5CF1935C51BB}" destId="{3785B929-1262-4CF5-8708-8C98754BA644}" srcOrd="0" destOrd="0" presId="urn:microsoft.com/office/officeart/2005/8/layout/chevron2"/>
    <dgm:cxn modelId="{C2192D77-F023-4E26-88A2-DFE0FE3B6732}" type="presParOf" srcId="{3785B929-1262-4CF5-8708-8C98754BA644}" destId="{E1E71AF1-27FB-4A59-A128-1D19EE99E1BC}" srcOrd="0" destOrd="0" presId="urn:microsoft.com/office/officeart/2005/8/layout/chevron2"/>
    <dgm:cxn modelId="{FBDCCDEE-C3B9-4211-96A0-E673A4A3861D}" type="presParOf" srcId="{3785B929-1262-4CF5-8708-8C98754BA644}" destId="{A7F949B7-B811-483A-99B3-892DC7845B31}" srcOrd="1" destOrd="0" presId="urn:microsoft.com/office/officeart/2005/8/layout/chevron2"/>
    <dgm:cxn modelId="{F3618178-0F8F-402D-8671-DE6B3D3CC5A9}" type="presParOf" srcId="{7883CC0E-D1E6-474F-BA8C-5CF1935C51BB}" destId="{B7670BEB-4DF6-4D3C-863C-B6C7ED840285}" srcOrd="1" destOrd="0" presId="urn:microsoft.com/office/officeart/2005/8/layout/chevron2"/>
    <dgm:cxn modelId="{CC206953-4BCB-4E8A-8EC4-B94215DC0430}" type="presParOf" srcId="{7883CC0E-D1E6-474F-BA8C-5CF1935C51BB}" destId="{ADD4E22A-08AA-41AD-9B06-33876025FB17}" srcOrd="2" destOrd="0" presId="urn:microsoft.com/office/officeart/2005/8/layout/chevron2"/>
    <dgm:cxn modelId="{A8E5F7E8-DAAE-4E91-B17F-899CCB5894C3}" type="presParOf" srcId="{ADD4E22A-08AA-41AD-9B06-33876025FB17}" destId="{98E583FE-7FF9-40CC-BFAB-83F231722004}" srcOrd="0" destOrd="0" presId="urn:microsoft.com/office/officeart/2005/8/layout/chevron2"/>
    <dgm:cxn modelId="{05980AB9-DDFD-4B37-B198-2BEDEE214808}" type="presParOf" srcId="{ADD4E22A-08AA-41AD-9B06-33876025FB17}" destId="{B32D1EBD-B1E6-44C4-AEC3-79AA24539ACC}" srcOrd="1" destOrd="0" presId="urn:microsoft.com/office/officeart/2005/8/layout/chevron2"/>
    <dgm:cxn modelId="{EDA3E015-9D25-4A59-93A7-3C1724361FB1}" type="presParOf" srcId="{7883CC0E-D1E6-474F-BA8C-5CF1935C51BB}" destId="{AB1E627A-BEDB-4717-B05E-C23541847410}" srcOrd="3" destOrd="0" presId="urn:microsoft.com/office/officeart/2005/8/layout/chevron2"/>
    <dgm:cxn modelId="{37974B73-9E46-4317-BF93-5F5AC52E1D10}" type="presParOf" srcId="{7883CC0E-D1E6-474F-BA8C-5CF1935C51BB}" destId="{B8C14052-4DAA-4419-8921-C16145FC7EC5}" srcOrd="4" destOrd="0" presId="urn:microsoft.com/office/officeart/2005/8/layout/chevron2"/>
    <dgm:cxn modelId="{38261B53-5997-42EA-B134-BA15501E7948}" type="presParOf" srcId="{B8C14052-4DAA-4419-8921-C16145FC7EC5}" destId="{AAFC63CE-F3F2-4EBF-95F6-6AD947E98116}" srcOrd="0" destOrd="0" presId="urn:microsoft.com/office/officeart/2005/8/layout/chevron2"/>
    <dgm:cxn modelId="{6F197A65-8548-4BFE-968F-AB526B2313AA}" type="presParOf" srcId="{B8C14052-4DAA-4419-8921-C16145FC7EC5}" destId="{26AD5BEA-B79F-42BD-A209-F5C79EAA3544}" srcOrd="1" destOrd="0" presId="urn:microsoft.com/office/officeart/2005/8/layout/chevron2"/>
    <dgm:cxn modelId="{0F36C6E4-5EC7-446F-9568-24E8F79BEE0C}" type="presParOf" srcId="{7883CC0E-D1E6-474F-BA8C-5CF1935C51BB}" destId="{29FF0F27-06F8-441D-82B7-42CFFE1D00BF}" srcOrd="5" destOrd="0" presId="urn:microsoft.com/office/officeart/2005/8/layout/chevron2"/>
    <dgm:cxn modelId="{5D7F8FD9-5904-4A6A-9889-58925430D2AD}" type="presParOf" srcId="{7883CC0E-D1E6-474F-BA8C-5CF1935C51BB}" destId="{3A9F2194-A036-4A96-AE43-D6243186D01A}" srcOrd="6" destOrd="0" presId="urn:microsoft.com/office/officeart/2005/8/layout/chevron2"/>
    <dgm:cxn modelId="{ED79CFAE-C84C-4ED6-8F4E-0B995909327F}" type="presParOf" srcId="{3A9F2194-A036-4A96-AE43-D6243186D01A}" destId="{2F7B1121-6F70-436C-810E-D074DE692FC2}" srcOrd="0" destOrd="0" presId="urn:microsoft.com/office/officeart/2005/8/layout/chevron2"/>
    <dgm:cxn modelId="{F31A7EF0-AA5A-4603-AD19-2EB580EFF706}" type="presParOf" srcId="{3A9F2194-A036-4A96-AE43-D6243186D01A}" destId="{B92FE738-4CAD-464B-8183-85FC8BF846A7}" srcOrd="1" destOrd="0" presId="urn:microsoft.com/office/officeart/2005/8/layout/chevron2"/>
    <dgm:cxn modelId="{3B26ECAE-2821-47B7-B1C4-731762FF59A0}" type="presParOf" srcId="{7883CC0E-D1E6-474F-BA8C-5CF1935C51BB}" destId="{DD066831-6C0B-4424-997D-F9635F1B208B}" srcOrd="7" destOrd="0" presId="urn:microsoft.com/office/officeart/2005/8/layout/chevron2"/>
    <dgm:cxn modelId="{D288CA3C-1DB7-478E-836B-F926C4004D03}" type="presParOf" srcId="{7883CC0E-D1E6-474F-BA8C-5CF1935C51BB}" destId="{978867F5-A31A-49ED-BF96-FD57FD22AB50}" srcOrd="8" destOrd="0" presId="urn:microsoft.com/office/officeart/2005/8/layout/chevron2"/>
    <dgm:cxn modelId="{995B412D-9FFE-4803-8A30-5D76867AE3AB}" type="presParOf" srcId="{978867F5-A31A-49ED-BF96-FD57FD22AB50}" destId="{324533D2-DF56-429F-8A4A-E3F3D7B2EAF3}" srcOrd="0" destOrd="0" presId="urn:microsoft.com/office/officeart/2005/8/layout/chevron2"/>
    <dgm:cxn modelId="{8BE3E459-811C-4DD8-91E6-E192F8660357}" type="presParOf" srcId="{978867F5-A31A-49ED-BF96-FD57FD22AB50}" destId="{C49625E0-C6A5-46D1-95E4-F8CE4B77A9B5}" srcOrd="1" destOrd="0" presId="urn:microsoft.com/office/officeart/2005/8/layout/chevron2"/>
    <dgm:cxn modelId="{E994106D-BB95-44ED-99D9-AFFC656056DF}" type="presParOf" srcId="{7883CC0E-D1E6-474F-BA8C-5CF1935C51BB}" destId="{7BF4504F-9147-40A3-9EF3-E83914AF8212}" srcOrd="9" destOrd="0" presId="urn:microsoft.com/office/officeart/2005/8/layout/chevron2"/>
    <dgm:cxn modelId="{B210E732-0DAF-446E-9F98-38B5F63E8D3E}" type="presParOf" srcId="{7883CC0E-D1E6-474F-BA8C-5CF1935C51BB}" destId="{24CCC038-F708-4D7C-957B-4A00E92259C1}" srcOrd="10" destOrd="0" presId="urn:microsoft.com/office/officeart/2005/8/layout/chevron2"/>
    <dgm:cxn modelId="{FF8EDD97-16B3-4FC1-B44F-470D45D28ADB}" type="presParOf" srcId="{24CCC038-F708-4D7C-957B-4A00E92259C1}" destId="{F4385F40-5B3D-4080-AC94-089AFF94CA5C}" srcOrd="0" destOrd="0" presId="urn:microsoft.com/office/officeart/2005/8/layout/chevron2"/>
    <dgm:cxn modelId="{17830D15-718A-4D60-A7F7-96D706F77906}" type="presParOf" srcId="{24CCC038-F708-4D7C-957B-4A00E92259C1}" destId="{D1A8B679-D6EB-477F-B889-DA580E884AD8}" srcOrd="1" destOrd="0" presId="urn:microsoft.com/office/officeart/2005/8/layout/chevron2"/>
    <dgm:cxn modelId="{4D04F082-E170-4525-8F1C-20802576D876}" type="presParOf" srcId="{7883CC0E-D1E6-474F-BA8C-5CF1935C51BB}" destId="{411FC443-CA7E-4847-8AAE-75BB649D205A}" srcOrd="11" destOrd="0" presId="urn:microsoft.com/office/officeart/2005/8/layout/chevron2"/>
    <dgm:cxn modelId="{1A3785E3-EF8A-4E2F-B2D4-241D5FFC6036}" type="presParOf" srcId="{7883CC0E-D1E6-474F-BA8C-5CF1935C51BB}" destId="{7BC9AB49-92FD-457D-A908-5CEF0367F229}" srcOrd="12" destOrd="0" presId="urn:microsoft.com/office/officeart/2005/8/layout/chevron2"/>
    <dgm:cxn modelId="{1D55D5D1-38BE-4411-9B7E-EF84EE6CEE34}" type="presParOf" srcId="{7BC9AB49-92FD-457D-A908-5CEF0367F229}" destId="{FBDDAA4A-F84B-4617-8495-0E35F485A82A}" srcOrd="0" destOrd="0" presId="urn:microsoft.com/office/officeart/2005/8/layout/chevron2"/>
    <dgm:cxn modelId="{8B49FCBA-80B7-4490-AE0A-0C71AA43B36D}" type="presParOf" srcId="{7BC9AB49-92FD-457D-A908-5CEF0367F229}" destId="{E37703EE-6483-420C-BC1F-7141976B2EC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91B668-9B78-4E5F-BC0E-F72FF8514A91}" type="doc">
      <dgm:prSet loTypeId="urn:microsoft.com/office/officeart/2005/8/layout/chevron2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3F3E82D-B810-4796-BB81-AD873DF6DCAA}">
      <dgm:prSet custT="1"/>
      <dgm:spPr>
        <a:xfrm rot="5400000">
          <a:off x="-89358" y="903631"/>
          <a:ext cx="595720" cy="417004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7D437CA-EC73-4861-A9E0-3E2ECAF9AA39}" type="parTrans" cxnId="{10CF18B1-83B2-467E-9B79-258F3DFF64E8}">
      <dgm:prSet/>
      <dgm:spPr/>
      <dgm:t>
        <a:bodyPr/>
        <a:lstStyle/>
        <a:p>
          <a:endParaRPr lang="ru-RU" sz="900"/>
        </a:p>
      </dgm:t>
    </dgm:pt>
    <dgm:pt modelId="{1C27738F-844C-46F6-A6F8-B58A2D4BED80}" type="sibTrans" cxnId="{10CF18B1-83B2-467E-9B79-258F3DFF64E8}">
      <dgm:prSet/>
      <dgm:spPr/>
      <dgm:t>
        <a:bodyPr/>
        <a:lstStyle/>
        <a:p>
          <a:endParaRPr lang="ru-RU" sz="900"/>
        </a:p>
      </dgm:t>
    </dgm:pt>
    <dgm:pt modelId="{81EC95CD-466E-497E-9976-AA9E0FED744A}">
      <dgm:prSet custT="1"/>
      <dgm:spPr>
        <a:xfrm rot="5400000">
          <a:off x="-89358" y="1431607"/>
          <a:ext cx="595720" cy="417004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81850DD-6EE4-4E06-9438-D0892FD53907}" type="parTrans" cxnId="{BEC91FDF-1B28-482D-A3BD-F1DA17B02C07}">
      <dgm:prSet/>
      <dgm:spPr/>
      <dgm:t>
        <a:bodyPr/>
        <a:lstStyle/>
        <a:p>
          <a:endParaRPr lang="ru-RU" sz="900"/>
        </a:p>
      </dgm:t>
    </dgm:pt>
    <dgm:pt modelId="{348340DB-A118-46D3-98C2-27A2B13DD2B6}" type="sibTrans" cxnId="{BEC91FDF-1B28-482D-A3BD-F1DA17B02C07}">
      <dgm:prSet/>
      <dgm:spPr/>
      <dgm:t>
        <a:bodyPr/>
        <a:lstStyle/>
        <a:p>
          <a:endParaRPr lang="ru-RU" sz="900"/>
        </a:p>
      </dgm:t>
    </dgm:pt>
    <dgm:pt modelId="{895BB8C4-5ED8-4AC4-BBB5-8EE33DBB8884}">
      <dgm:prSet custT="1"/>
      <dgm:spPr>
        <a:xfrm rot="5400000">
          <a:off x="-89358" y="1959584"/>
          <a:ext cx="595720" cy="417004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ED6C22A-902D-457C-8E26-41E896690398}" type="parTrans" cxnId="{AD8CD558-6B0D-4022-BE0E-1D5259F2BC80}">
      <dgm:prSet/>
      <dgm:spPr/>
      <dgm:t>
        <a:bodyPr/>
        <a:lstStyle/>
        <a:p>
          <a:endParaRPr lang="ru-RU" sz="900"/>
        </a:p>
      </dgm:t>
    </dgm:pt>
    <dgm:pt modelId="{FC015EEB-F8B7-40A7-AE24-330337671B03}" type="sibTrans" cxnId="{AD8CD558-6B0D-4022-BE0E-1D5259F2BC80}">
      <dgm:prSet/>
      <dgm:spPr/>
      <dgm:t>
        <a:bodyPr/>
        <a:lstStyle/>
        <a:p>
          <a:endParaRPr lang="ru-RU" sz="900"/>
        </a:p>
      </dgm:t>
    </dgm:pt>
    <dgm:pt modelId="{9F967991-24DF-4900-812E-AF73D831D740}">
      <dgm:prSet custT="1"/>
      <dgm:spPr>
        <a:xfrm rot="5400000">
          <a:off x="-89358" y="2487560"/>
          <a:ext cx="595720" cy="417004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5A2547F-0FCE-4E07-9972-70AB394CDD29}" type="parTrans" cxnId="{4EB5B398-0F5F-4362-AB92-32AE0DAE6374}">
      <dgm:prSet/>
      <dgm:spPr/>
      <dgm:t>
        <a:bodyPr/>
        <a:lstStyle/>
        <a:p>
          <a:endParaRPr lang="ru-RU" sz="900"/>
        </a:p>
      </dgm:t>
    </dgm:pt>
    <dgm:pt modelId="{9E7ABDB6-1964-4B47-9090-7B4BA0078265}" type="sibTrans" cxnId="{4EB5B398-0F5F-4362-AB92-32AE0DAE6374}">
      <dgm:prSet/>
      <dgm:spPr/>
      <dgm:t>
        <a:bodyPr/>
        <a:lstStyle/>
        <a:p>
          <a:endParaRPr lang="ru-RU" sz="900"/>
        </a:p>
      </dgm:t>
    </dgm:pt>
    <dgm:pt modelId="{90224D77-A8D6-458A-A6D6-7D02F35828E6}">
      <dgm:prSet custT="1"/>
      <dgm:spPr>
        <a:xfrm rot="5400000">
          <a:off x="-89358" y="3015536"/>
          <a:ext cx="595720" cy="417004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CEE5821-FB76-415C-9BCC-158A82EE45F4}" type="parTrans" cxnId="{56B6FF00-64CC-424E-881C-79026C265869}">
      <dgm:prSet/>
      <dgm:spPr/>
      <dgm:t>
        <a:bodyPr/>
        <a:lstStyle/>
        <a:p>
          <a:endParaRPr lang="ru-RU" sz="900"/>
        </a:p>
      </dgm:t>
    </dgm:pt>
    <dgm:pt modelId="{9CF90A99-B78C-4CCB-8369-602969FE6A3D}" type="sibTrans" cxnId="{56B6FF00-64CC-424E-881C-79026C265869}">
      <dgm:prSet/>
      <dgm:spPr/>
      <dgm:t>
        <a:bodyPr/>
        <a:lstStyle/>
        <a:p>
          <a:endParaRPr lang="ru-RU" sz="900"/>
        </a:p>
      </dgm:t>
    </dgm:pt>
    <dgm:pt modelId="{B0D2F4EF-B127-43C5-A61F-AA04D1C16E9E}">
      <dgm:prSet custT="1"/>
      <dgm:spPr>
        <a:xfrm rot="5400000">
          <a:off x="-89358" y="3543512"/>
          <a:ext cx="595720" cy="417004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8C2D94F-08BB-4FD7-A489-79D61D111A88}" type="parTrans" cxnId="{5C4120DF-0AA7-4A74-8E36-8D025944F1E6}">
      <dgm:prSet/>
      <dgm:spPr/>
      <dgm:t>
        <a:bodyPr/>
        <a:lstStyle/>
        <a:p>
          <a:endParaRPr lang="ru-RU" sz="900"/>
        </a:p>
      </dgm:t>
    </dgm:pt>
    <dgm:pt modelId="{E0242639-97AB-4820-8C2C-E45E80BD1CA1}" type="sibTrans" cxnId="{5C4120DF-0AA7-4A74-8E36-8D025944F1E6}">
      <dgm:prSet/>
      <dgm:spPr/>
      <dgm:t>
        <a:bodyPr/>
        <a:lstStyle/>
        <a:p>
          <a:endParaRPr lang="ru-RU" sz="900"/>
        </a:p>
      </dgm:t>
    </dgm:pt>
    <dgm:pt modelId="{89B7FD6E-A901-4490-8A12-2B5AC0BEAAB6}">
      <dgm:prSet custT="1"/>
      <dgm:spPr>
        <a:xfrm rot="5400000">
          <a:off x="-89358" y="4071489"/>
          <a:ext cx="595720" cy="417004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E35FA6D-F6DC-4517-B32F-02CE1EA8124D}" type="parTrans" cxnId="{875A670C-EA6C-482C-B491-55267F3ADC80}">
      <dgm:prSet/>
      <dgm:spPr/>
      <dgm:t>
        <a:bodyPr/>
        <a:lstStyle/>
        <a:p>
          <a:endParaRPr lang="ru-RU" sz="900"/>
        </a:p>
      </dgm:t>
    </dgm:pt>
    <dgm:pt modelId="{A4C3B60A-CDF7-4ABF-AA67-80D87C091D8F}" type="sibTrans" cxnId="{875A670C-EA6C-482C-B491-55267F3ADC80}">
      <dgm:prSet/>
      <dgm:spPr/>
      <dgm:t>
        <a:bodyPr/>
        <a:lstStyle/>
        <a:p>
          <a:endParaRPr lang="ru-RU" sz="900"/>
        </a:p>
      </dgm:t>
    </dgm:pt>
    <dgm:pt modelId="{78587F67-EF18-401A-9C14-4CC81A1817BA}">
      <dgm:prSet custT="1"/>
      <dgm:spPr>
        <a:xfrm rot="5400000">
          <a:off x="2392919" y="-1074073"/>
          <a:ext cx="468532" cy="4245225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Разработать и утвердить региональный/муниципальные планы мероприятий по формированию ФГ</a:t>
          </a:r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441A045-D8D2-47B3-864E-08D2F58C7EF1}" type="parTrans" cxnId="{93206DB4-E2AF-4CF8-8A48-793107881A33}">
      <dgm:prSet/>
      <dgm:spPr/>
      <dgm:t>
        <a:bodyPr/>
        <a:lstStyle/>
        <a:p>
          <a:endParaRPr lang="ru-RU" sz="900"/>
        </a:p>
      </dgm:t>
    </dgm:pt>
    <dgm:pt modelId="{09A98BA4-90F1-4004-9143-C97D706C2A1A}" type="sibTrans" cxnId="{93206DB4-E2AF-4CF8-8A48-793107881A33}">
      <dgm:prSet/>
      <dgm:spPr/>
      <dgm:t>
        <a:bodyPr/>
        <a:lstStyle/>
        <a:p>
          <a:endParaRPr lang="ru-RU" sz="900"/>
        </a:p>
      </dgm:t>
    </dgm:pt>
    <dgm:pt modelId="{5E93E580-D970-4E8F-AE62-27575D5DDF92}">
      <dgm:prSet custT="1"/>
      <dgm:spPr>
        <a:xfrm rot="5400000">
          <a:off x="2392919" y="-546096"/>
          <a:ext cx="468532" cy="4245225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Определить организацию-оператора по сопровождению процесса формирования ФГ</a:t>
          </a:r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A67F110-E879-4D8E-B62E-E3FED6492D83}" type="parTrans" cxnId="{3BE9C5F1-D9AB-426A-A2A5-E40AF5BD3623}">
      <dgm:prSet/>
      <dgm:spPr/>
      <dgm:t>
        <a:bodyPr/>
        <a:lstStyle/>
        <a:p>
          <a:endParaRPr lang="ru-RU" sz="900"/>
        </a:p>
      </dgm:t>
    </dgm:pt>
    <dgm:pt modelId="{FAC0347C-ACEC-4312-8713-A944E495376B}" type="sibTrans" cxnId="{3BE9C5F1-D9AB-426A-A2A5-E40AF5BD3623}">
      <dgm:prSet/>
      <dgm:spPr/>
      <dgm:t>
        <a:bodyPr/>
        <a:lstStyle/>
        <a:p>
          <a:endParaRPr lang="ru-RU" sz="900"/>
        </a:p>
      </dgm:t>
    </dgm:pt>
    <dgm:pt modelId="{EE88E842-846D-441D-BEEA-44A07097A1F7}">
      <dgm:prSet custT="1"/>
      <dgm:spPr>
        <a:xfrm rot="5400000">
          <a:off x="2392919" y="-18120"/>
          <a:ext cx="468532" cy="4245225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Организовать проведение еженедельных регионально-муниципальных управленческих семинаров-совещаний по подготовке к участию в исследовании</a:t>
          </a:r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FE3F261-CD89-4973-B5E5-74E7E0E5C14F}" type="parTrans" cxnId="{2131E1F2-A2DC-4CDA-AC9B-76B1187200B8}">
      <dgm:prSet/>
      <dgm:spPr/>
      <dgm:t>
        <a:bodyPr/>
        <a:lstStyle/>
        <a:p>
          <a:endParaRPr lang="ru-RU" sz="900"/>
        </a:p>
      </dgm:t>
    </dgm:pt>
    <dgm:pt modelId="{7BA37F01-7DE0-4420-8A25-44ED14CD9AB0}" type="sibTrans" cxnId="{2131E1F2-A2DC-4CDA-AC9B-76B1187200B8}">
      <dgm:prSet/>
      <dgm:spPr/>
      <dgm:t>
        <a:bodyPr/>
        <a:lstStyle/>
        <a:p>
          <a:endParaRPr lang="ru-RU" sz="900"/>
        </a:p>
      </dgm:t>
    </dgm:pt>
    <dgm:pt modelId="{43C805F2-48BA-4256-9EEB-900979260335}">
      <dgm:prSet custT="1"/>
      <dgm:spPr>
        <a:xfrm rot="5400000">
          <a:off x="2392919" y="509855"/>
          <a:ext cx="468532" cy="4245225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Разработать и внедрить региональную модель мониторинга готовности образовательных организаций к участию в исследовании</a:t>
          </a:r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F502C07-478D-464D-B6A4-C624BD210643}" type="parTrans" cxnId="{A61F41F9-83C0-4F97-A02F-462BD1D8FF3C}">
      <dgm:prSet/>
      <dgm:spPr/>
      <dgm:t>
        <a:bodyPr/>
        <a:lstStyle/>
        <a:p>
          <a:endParaRPr lang="ru-RU" sz="900"/>
        </a:p>
      </dgm:t>
    </dgm:pt>
    <dgm:pt modelId="{4DDEBEB1-3CCB-4D04-909A-53C149193230}" type="sibTrans" cxnId="{A61F41F9-83C0-4F97-A02F-462BD1D8FF3C}">
      <dgm:prSet/>
      <dgm:spPr/>
      <dgm:t>
        <a:bodyPr/>
        <a:lstStyle/>
        <a:p>
          <a:endParaRPr lang="ru-RU" sz="900"/>
        </a:p>
      </dgm:t>
    </dgm:pt>
    <dgm:pt modelId="{2DD30C23-F614-4665-BF25-1DAB67E548EA}">
      <dgm:prSet custT="1"/>
      <dgm:spPr>
        <a:xfrm rot="5400000">
          <a:off x="2392919" y="1037831"/>
          <a:ext cx="468532" cy="4245225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Сформировать базы данных обучающихся 8-9 классов и учителей математики, естественнонаучных предметов, участвующих в формировании функциональной грамотности обучающихся 8-9 классов</a:t>
          </a:r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0BFD2F7-9EB4-441B-9191-CB237AE2DAB7}" type="parTrans" cxnId="{22E131AF-503D-4709-A41C-6C2F36994AE8}">
      <dgm:prSet/>
      <dgm:spPr/>
      <dgm:t>
        <a:bodyPr/>
        <a:lstStyle/>
        <a:p>
          <a:endParaRPr lang="ru-RU" sz="900"/>
        </a:p>
      </dgm:t>
    </dgm:pt>
    <dgm:pt modelId="{A78DA4EF-04C5-454C-BC2D-D0B4706CB4EC}" type="sibTrans" cxnId="{22E131AF-503D-4709-A41C-6C2F36994AE8}">
      <dgm:prSet/>
      <dgm:spPr/>
      <dgm:t>
        <a:bodyPr/>
        <a:lstStyle/>
        <a:p>
          <a:endParaRPr lang="ru-RU" sz="900"/>
        </a:p>
      </dgm:t>
    </dgm:pt>
    <dgm:pt modelId="{0728230E-F680-413D-ACEE-6C7C3898A31E}">
      <dgm:prSet custT="1"/>
      <dgm:spPr>
        <a:xfrm rot="5400000">
          <a:off x="2392919" y="1565808"/>
          <a:ext cx="468532" cy="4245225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Разработать региональную нормативно-правовую базу</a:t>
          </a:r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65497CB-2668-45BB-A18D-3B8C6F89A71A}" type="parTrans" cxnId="{D04A7A6D-0410-44CA-8CDC-739D370249E1}">
      <dgm:prSet/>
      <dgm:spPr/>
      <dgm:t>
        <a:bodyPr/>
        <a:lstStyle/>
        <a:p>
          <a:endParaRPr lang="ru-RU" sz="900"/>
        </a:p>
      </dgm:t>
    </dgm:pt>
    <dgm:pt modelId="{3B79AB94-56A0-4E6A-A738-6CC6C162EA17}" type="sibTrans" cxnId="{D04A7A6D-0410-44CA-8CDC-739D370249E1}">
      <dgm:prSet/>
      <dgm:spPr/>
      <dgm:t>
        <a:bodyPr/>
        <a:lstStyle/>
        <a:p>
          <a:endParaRPr lang="ru-RU" sz="900"/>
        </a:p>
      </dgm:t>
    </dgm:pt>
    <dgm:pt modelId="{7208FE22-60AE-4E41-B20F-2902C181829F}">
      <dgm:prSet custT="1"/>
      <dgm:spPr>
        <a:xfrm rot="5400000">
          <a:off x="2392919" y="2093784"/>
          <a:ext cx="468532" cy="4245225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Создать региональные стажировочные (методические) площадки по отработке вопросов формирования и оценки ФГ </a:t>
          </a:r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E2C0E42-0273-4BDA-A93B-E90445912F59}" type="parTrans" cxnId="{90FA4DD6-398C-4F27-9623-E33BF8EBFF3A}">
      <dgm:prSet/>
      <dgm:spPr/>
      <dgm:t>
        <a:bodyPr/>
        <a:lstStyle/>
        <a:p>
          <a:endParaRPr lang="ru-RU" sz="900"/>
        </a:p>
      </dgm:t>
    </dgm:pt>
    <dgm:pt modelId="{B130BA1B-8860-40CE-9070-ED0595EE24E0}" type="sibTrans" cxnId="{90FA4DD6-398C-4F27-9623-E33BF8EBFF3A}">
      <dgm:prSet/>
      <dgm:spPr/>
      <dgm:t>
        <a:bodyPr/>
        <a:lstStyle/>
        <a:p>
          <a:endParaRPr lang="ru-RU" sz="900"/>
        </a:p>
      </dgm:t>
    </dgm:pt>
    <dgm:pt modelId="{DF07A93E-AAD3-407C-9C75-58007B681C1A}">
      <dgm:prSet custT="1"/>
      <dgm:spPr>
        <a:xfrm rot="5400000">
          <a:off x="-89358" y="4599465"/>
          <a:ext cx="595720" cy="417004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1D4874B-94C5-46B8-AC46-7FA7C62347C5}" type="parTrans" cxnId="{8173AA93-2ED2-4543-9B1B-B5B4B3F3A75E}">
      <dgm:prSet/>
      <dgm:spPr/>
      <dgm:t>
        <a:bodyPr/>
        <a:lstStyle/>
        <a:p>
          <a:endParaRPr lang="ru-RU" sz="900"/>
        </a:p>
      </dgm:t>
    </dgm:pt>
    <dgm:pt modelId="{E6C72CD5-F697-4F39-9BC3-9875C8E3BFA3}" type="sibTrans" cxnId="{8173AA93-2ED2-4543-9B1B-B5B4B3F3A75E}">
      <dgm:prSet/>
      <dgm:spPr/>
      <dgm:t>
        <a:bodyPr/>
        <a:lstStyle/>
        <a:p>
          <a:endParaRPr lang="ru-RU" sz="900"/>
        </a:p>
      </dgm:t>
    </dgm:pt>
    <dgm:pt modelId="{958AB0ED-E4D2-4CC6-8003-15956AA9C913}">
      <dgm:prSet custT="1"/>
      <dgm:spPr>
        <a:xfrm rot="5400000">
          <a:off x="2392919" y="2621760"/>
          <a:ext cx="468532" cy="4245225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Обеспечить контроль проведения мероприятий по организации стажировок в ОО, имеющих положительный опыт формирования и оценки ФГ</a:t>
          </a:r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5697764-D708-4C7C-90DE-F587A67D4196}" type="parTrans" cxnId="{9FD676FB-210F-4B0A-A9DF-92C57110BD68}">
      <dgm:prSet/>
      <dgm:spPr/>
      <dgm:t>
        <a:bodyPr/>
        <a:lstStyle/>
        <a:p>
          <a:endParaRPr lang="ru-RU" sz="900"/>
        </a:p>
      </dgm:t>
    </dgm:pt>
    <dgm:pt modelId="{775D018C-D46F-49EC-BBD4-C8F833BA4397}" type="sibTrans" cxnId="{9FD676FB-210F-4B0A-A9DF-92C57110BD68}">
      <dgm:prSet/>
      <dgm:spPr/>
      <dgm:t>
        <a:bodyPr/>
        <a:lstStyle/>
        <a:p>
          <a:endParaRPr lang="ru-RU" sz="900"/>
        </a:p>
      </dgm:t>
    </dgm:pt>
    <dgm:pt modelId="{E58EA2DA-62FC-499C-BADD-C589AF9BE5C5}">
      <dgm:prSet phldrT="[Текст]" custT="1"/>
      <dgm:spPr>
        <a:xfrm rot="5400000">
          <a:off x="2392919" y="-1602049"/>
          <a:ext cx="468532" cy="4245225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Сформировать схему (алгоритм, процесс) управления деятельностью по формированию ФГ: создать координационную группу управления процессом</a:t>
          </a:r>
          <a:r>
            <a:rPr lang="ru-RU" sz="9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и </a:t>
          </a:r>
          <a:r>
            <a:rPr lang="ru-RU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методическую группу по видам ФГ</a:t>
          </a:r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02A113E-00F1-4739-863B-B43A83D15750}" type="sibTrans" cxnId="{FB76D2E0-1BA5-4C0E-9A7B-BDCA58B06655}">
      <dgm:prSet/>
      <dgm:spPr/>
      <dgm:t>
        <a:bodyPr/>
        <a:lstStyle/>
        <a:p>
          <a:endParaRPr lang="ru-RU" sz="900"/>
        </a:p>
      </dgm:t>
    </dgm:pt>
    <dgm:pt modelId="{40B07048-8FC2-4B92-B232-A65DD80BF931}" type="parTrans" cxnId="{FB76D2E0-1BA5-4C0E-9A7B-BDCA58B06655}">
      <dgm:prSet/>
      <dgm:spPr/>
      <dgm:t>
        <a:bodyPr/>
        <a:lstStyle/>
        <a:p>
          <a:endParaRPr lang="ru-RU" sz="900"/>
        </a:p>
      </dgm:t>
    </dgm:pt>
    <dgm:pt modelId="{A809F949-FE55-4F41-8A6C-91DC1E450349}">
      <dgm:prSet phldrT="[Текст]" custT="1"/>
      <dgm:spPr>
        <a:xfrm rot="5400000">
          <a:off x="-89358" y="375655"/>
          <a:ext cx="595720" cy="417004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6B82E93-C7F8-433A-9B83-467713B470EF}" type="sibTrans" cxnId="{7885E80A-3F7D-4C8D-B054-1148171DD42E}">
      <dgm:prSet/>
      <dgm:spPr/>
      <dgm:t>
        <a:bodyPr/>
        <a:lstStyle/>
        <a:p>
          <a:endParaRPr lang="ru-RU" sz="900"/>
        </a:p>
      </dgm:t>
    </dgm:pt>
    <dgm:pt modelId="{3FAD5480-DDF2-4843-B48A-39F9E055DD17}" type="parTrans" cxnId="{7885E80A-3F7D-4C8D-B054-1148171DD42E}">
      <dgm:prSet/>
      <dgm:spPr/>
      <dgm:t>
        <a:bodyPr/>
        <a:lstStyle/>
        <a:p>
          <a:endParaRPr lang="ru-RU" sz="900"/>
        </a:p>
      </dgm:t>
    </dgm:pt>
    <dgm:pt modelId="{277BE3C4-90F5-4CC4-9B66-B1C10683423F}">
      <dgm:prSet/>
      <dgm:spPr>
        <a:xfrm rot="5400000">
          <a:off x="-108122" y="5146206"/>
          <a:ext cx="720819" cy="504573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742F7DB-2C19-4859-979F-8401BCB4B813}" type="parTrans" cxnId="{F4DEEC4E-370A-4479-925A-F8EE3AA7592D}">
      <dgm:prSet/>
      <dgm:spPr/>
      <dgm:t>
        <a:bodyPr/>
        <a:lstStyle/>
        <a:p>
          <a:endParaRPr lang="ru-RU"/>
        </a:p>
      </dgm:t>
    </dgm:pt>
    <dgm:pt modelId="{0E5D9224-0790-4CFE-924D-5ECF5F4DE3C3}" type="sibTrans" cxnId="{F4DEEC4E-370A-4479-925A-F8EE3AA7592D}">
      <dgm:prSet/>
      <dgm:spPr/>
      <dgm:t>
        <a:bodyPr/>
        <a:lstStyle/>
        <a:p>
          <a:endParaRPr lang="ru-RU"/>
        </a:p>
      </dgm:t>
    </dgm:pt>
    <dgm:pt modelId="{8DE17DF2-6F4A-48C8-A6E7-5D52A322BD36}">
      <dgm:prSet/>
      <dgm:spPr>
        <a:xfrm rot="5400000">
          <a:off x="2392919" y="3149737"/>
          <a:ext cx="468532" cy="4245225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b="0" dirty="0" smtClean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Обеспечить контроль проведения мониторинга содержания внеурочной и воспитательной деятельности ОО, а также содержания деятельности организаций дополнительного образования, сущностей НП «Образование»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11AFFE7-5433-4172-A0F7-F8339DE033B4}" type="parTrans" cxnId="{836B0C3C-93CB-459E-BE32-A623414DE09E}">
      <dgm:prSet/>
      <dgm:spPr/>
      <dgm:t>
        <a:bodyPr/>
        <a:lstStyle/>
        <a:p>
          <a:endParaRPr lang="ru-RU"/>
        </a:p>
      </dgm:t>
    </dgm:pt>
    <dgm:pt modelId="{A7451038-BD85-43D9-AFB5-3C47D17CC342}" type="sibTrans" cxnId="{836B0C3C-93CB-459E-BE32-A623414DE09E}">
      <dgm:prSet/>
      <dgm:spPr/>
      <dgm:t>
        <a:bodyPr/>
        <a:lstStyle/>
        <a:p>
          <a:endParaRPr lang="ru-RU"/>
        </a:p>
      </dgm:t>
    </dgm:pt>
    <dgm:pt modelId="{C31FC88A-562D-49F8-8BB4-332FE7AE34C9}" type="pres">
      <dgm:prSet presAssocID="{2F91B668-9B78-4E5F-BC0E-F72FF8514A9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AF4A7D-6C06-4960-83A1-6FDB6D0CA9D6}" type="pres">
      <dgm:prSet presAssocID="{A809F949-FE55-4F41-8A6C-91DC1E450349}" presName="composite" presStyleCnt="0"/>
      <dgm:spPr/>
    </dgm:pt>
    <dgm:pt modelId="{7DE84C67-4330-4B06-8D86-D8E3418128F9}" type="pres">
      <dgm:prSet presAssocID="{A809F949-FE55-4F41-8A6C-91DC1E450349}" presName="parentText" presStyleLbl="alignNode1" presStyleIdx="0" presStyleCnt="10" custScaleX="82645" custScaleY="826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0F6C7-8524-4A1E-811A-0B7D3FAA0E15}" type="pres">
      <dgm:prSet presAssocID="{A809F949-FE55-4F41-8A6C-91DC1E450349}" presName="descendantText" presStyleLbl="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24CD7-4A19-4530-92EF-DC2691FE9EAA}" type="pres">
      <dgm:prSet presAssocID="{96B82E93-C7F8-433A-9B83-467713B470EF}" presName="sp" presStyleCnt="0"/>
      <dgm:spPr/>
    </dgm:pt>
    <dgm:pt modelId="{B645CF2E-FA7C-4E28-805E-3312D284B7C0}" type="pres">
      <dgm:prSet presAssocID="{D3F3E82D-B810-4796-BB81-AD873DF6DCAA}" presName="composite" presStyleCnt="0"/>
      <dgm:spPr/>
    </dgm:pt>
    <dgm:pt modelId="{CF078E99-0F7B-436D-80AB-074C8DEBD0B5}" type="pres">
      <dgm:prSet presAssocID="{D3F3E82D-B810-4796-BB81-AD873DF6DCAA}" presName="parentText" presStyleLbl="alignNode1" presStyleIdx="1" presStyleCnt="10" custScaleX="82645" custScaleY="826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6BB5C-B28D-43B7-ABE8-D823F04FC4C8}" type="pres">
      <dgm:prSet presAssocID="{D3F3E82D-B810-4796-BB81-AD873DF6DCAA}" presName="descendantText" presStyleLbl="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F0D73-85D1-47A6-8D07-B14B3771DA8F}" type="pres">
      <dgm:prSet presAssocID="{1C27738F-844C-46F6-A6F8-B58A2D4BED80}" presName="sp" presStyleCnt="0"/>
      <dgm:spPr/>
    </dgm:pt>
    <dgm:pt modelId="{E49AA236-75BA-46C4-981B-DAE20A654F29}" type="pres">
      <dgm:prSet presAssocID="{81EC95CD-466E-497E-9976-AA9E0FED744A}" presName="composite" presStyleCnt="0"/>
      <dgm:spPr/>
    </dgm:pt>
    <dgm:pt modelId="{386F88AD-5AF3-44DE-A243-0BF857D57A3C}" type="pres">
      <dgm:prSet presAssocID="{81EC95CD-466E-497E-9976-AA9E0FED744A}" presName="parentText" presStyleLbl="alignNode1" presStyleIdx="2" presStyleCnt="10" custScaleX="82645" custScaleY="826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F27458-933C-4215-A2BD-923EC3EEF3B5}" type="pres">
      <dgm:prSet presAssocID="{81EC95CD-466E-497E-9976-AA9E0FED744A}" presName="descendantText" presStyleLbl="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BC1FE-8361-4CE3-A65A-251ADA3E2410}" type="pres">
      <dgm:prSet presAssocID="{348340DB-A118-46D3-98C2-27A2B13DD2B6}" presName="sp" presStyleCnt="0"/>
      <dgm:spPr/>
    </dgm:pt>
    <dgm:pt modelId="{39DBE095-67E3-431C-91FC-17A0066CD0C8}" type="pres">
      <dgm:prSet presAssocID="{895BB8C4-5ED8-4AC4-BBB5-8EE33DBB8884}" presName="composite" presStyleCnt="0"/>
      <dgm:spPr/>
    </dgm:pt>
    <dgm:pt modelId="{32719259-0E01-4DA0-9286-63D7958D474A}" type="pres">
      <dgm:prSet presAssocID="{895BB8C4-5ED8-4AC4-BBB5-8EE33DBB8884}" presName="parentText" presStyleLbl="alignNode1" presStyleIdx="3" presStyleCnt="10" custScaleX="82645" custScaleY="826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3F833-80E6-4F01-8826-9531DF0E65E5}" type="pres">
      <dgm:prSet presAssocID="{895BB8C4-5ED8-4AC4-BBB5-8EE33DBB8884}" presName="descendantText" presStyleLbl="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87D73-05B4-4D98-9915-23428068E90D}" type="pres">
      <dgm:prSet presAssocID="{FC015EEB-F8B7-40A7-AE24-330337671B03}" presName="sp" presStyleCnt="0"/>
      <dgm:spPr/>
    </dgm:pt>
    <dgm:pt modelId="{BFD03128-E1B5-4138-9469-6734F2EE76A9}" type="pres">
      <dgm:prSet presAssocID="{9F967991-24DF-4900-812E-AF73D831D740}" presName="composite" presStyleCnt="0"/>
      <dgm:spPr/>
    </dgm:pt>
    <dgm:pt modelId="{E0F505B4-13E6-43A2-97CC-D8D641136EE8}" type="pres">
      <dgm:prSet presAssocID="{9F967991-24DF-4900-812E-AF73D831D740}" presName="parentText" presStyleLbl="alignNode1" presStyleIdx="4" presStyleCnt="10" custScaleX="82645" custScaleY="826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42DF5-DF3A-484A-8CDA-4E2AB5587187}" type="pres">
      <dgm:prSet presAssocID="{9F967991-24DF-4900-812E-AF73D831D740}" presName="descendantText" presStyleLbl="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998E8-0355-4817-B87E-9891018CAA09}" type="pres">
      <dgm:prSet presAssocID="{9E7ABDB6-1964-4B47-9090-7B4BA0078265}" presName="sp" presStyleCnt="0"/>
      <dgm:spPr/>
    </dgm:pt>
    <dgm:pt modelId="{3AE2EDC2-0F95-4EF7-8616-F8F40743AA93}" type="pres">
      <dgm:prSet presAssocID="{90224D77-A8D6-458A-A6D6-7D02F35828E6}" presName="composite" presStyleCnt="0"/>
      <dgm:spPr/>
    </dgm:pt>
    <dgm:pt modelId="{74517AEA-7A93-43A7-880F-67C7DE5AB2F4}" type="pres">
      <dgm:prSet presAssocID="{90224D77-A8D6-458A-A6D6-7D02F35828E6}" presName="parentText" presStyleLbl="alignNode1" presStyleIdx="5" presStyleCnt="10" custScaleX="82645" custScaleY="826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6FD19-1B3D-4218-A750-8A2056C3F979}" type="pres">
      <dgm:prSet presAssocID="{90224D77-A8D6-458A-A6D6-7D02F35828E6}" presName="descendantText" presStyleLbl="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BB237-F9C0-4E1B-A0A8-8BA263EDE31F}" type="pres">
      <dgm:prSet presAssocID="{9CF90A99-B78C-4CCB-8369-602969FE6A3D}" presName="sp" presStyleCnt="0"/>
      <dgm:spPr/>
    </dgm:pt>
    <dgm:pt modelId="{1573D514-A79A-4053-80AB-283DB52D9A0E}" type="pres">
      <dgm:prSet presAssocID="{B0D2F4EF-B127-43C5-A61F-AA04D1C16E9E}" presName="composite" presStyleCnt="0"/>
      <dgm:spPr/>
    </dgm:pt>
    <dgm:pt modelId="{E86DB91E-4C32-49CD-BDF6-95A89BD5DC1A}" type="pres">
      <dgm:prSet presAssocID="{B0D2F4EF-B127-43C5-A61F-AA04D1C16E9E}" presName="parentText" presStyleLbl="alignNode1" presStyleIdx="6" presStyleCnt="10" custScaleX="82645" custScaleY="826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5B8AE-7363-47EC-A5D5-583D900D6667}" type="pres">
      <dgm:prSet presAssocID="{B0D2F4EF-B127-43C5-A61F-AA04D1C16E9E}" presName="descendantText" presStyleLbl="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F3934-A2E5-4D9C-8DB5-FB73D40992AB}" type="pres">
      <dgm:prSet presAssocID="{E0242639-97AB-4820-8C2C-E45E80BD1CA1}" presName="sp" presStyleCnt="0"/>
      <dgm:spPr/>
    </dgm:pt>
    <dgm:pt modelId="{8D7E4D69-49DE-4737-8557-FB83149A383F}" type="pres">
      <dgm:prSet presAssocID="{89B7FD6E-A901-4490-8A12-2B5AC0BEAAB6}" presName="composite" presStyleCnt="0"/>
      <dgm:spPr/>
    </dgm:pt>
    <dgm:pt modelId="{74D696C9-989E-4B60-95E1-45AD3BFA4F37}" type="pres">
      <dgm:prSet presAssocID="{89B7FD6E-A901-4490-8A12-2B5AC0BEAAB6}" presName="parentText" presStyleLbl="alignNode1" presStyleIdx="7" presStyleCnt="10" custScaleX="82645" custScaleY="826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F1152-816F-4896-BDCC-F025B7831B7F}" type="pres">
      <dgm:prSet presAssocID="{89B7FD6E-A901-4490-8A12-2B5AC0BEAAB6}" presName="descendantText" presStyleLbl="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E62BC-BCBA-47C6-8D14-1BFDB7938D31}" type="pres">
      <dgm:prSet presAssocID="{A4C3B60A-CDF7-4ABF-AA67-80D87C091D8F}" presName="sp" presStyleCnt="0"/>
      <dgm:spPr/>
    </dgm:pt>
    <dgm:pt modelId="{181B02B9-4701-4265-9E39-BE09C7A4B913}" type="pres">
      <dgm:prSet presAssocID="{DF07A93E-AAD3-407C-9C75-58007B681C1A}" presName="composite" presStyleCnt="0"/>
      <dgm:spPr/>
    </dgm:pt>
    <dgm:pt modelId="{416C844F-B2EA-40F5-B0B5-0EBEE817E075}" type="pres">
      <dgm:prSet presAssocID="{DF07A93E-AAD3-407C-9C75-58007B681C1A}" presName="parentText" presStyleLbl="alignNode1" presStyleIdx="8" presStyleCnt="10" custScaleX="82645" custScaleY="826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DEC81-7EE6-4334-9C3C-A24018D494B5}" type="pres">
      <dgm:prSet presAssocID="{DF07A93E-AAD3-407C-9C75-58007B681C1A}" presName="descendantText" presStyleLbl="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4BF48-B195-404A-B9E6-E454BC6648DE}" type="pres">
      <dgm:prSet presAssocID="{E6C72CD5-F697-4F39-9BC3-9875C8E3BFA3}" presName="sp" presStyleCnt="0"/>
      <dgm:spPr/>
    </dgm:pt>
    <dgm:pt modelId="{716CD793-9D43-485B-A13F-1091790664C3}" type="pres">
      <dgm:prSet presAssocID="{277BE3C4-90F5-4CC4-9B66-B1C10683423F}" presName="composite" presStyleCnt="0"/>
      <dgm:spPr/>
    </dgm:pt>
    <dgm:pt modelId="{E7ACB71B-65D3-4746-A864-50455DD6F4AC}" type="pres">
      <dgm:prSet presAssocID="{277BE3C4-90F5-4CC4-9B66-B1C10683423F}" presName="parentText" presStyleLbl="alignNode1" presStyleIdx="9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BA8BE-B377-4242-A1AD-BFD25EED55F4}" type="pres">
      <dgm:prSet presAssocID="{277BE3C4-90F5-4CC4-9B66-B1C10683423F}" presName="descendantText" presStyleLbl="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73AA93-2ED2-4543-9B1B-B5B4B3F3A75E}" srcId="{2F91B668-9B78-4E5F-BC0E-F72FF8514A91}" destId="{DF07A93E-AAD3-407C-9C75-58007B681C1A}" srcOrd="8" destOrd="0" parTransId="{41D4874B-94C5-46B8-AC46-7FA7C62347C5}" sibTransId="{E6C72CD5-F697-4F39-9BC3-9875C8E3BFA3}"/>
    <dgm:cxn modelId="{F395EC72-8A07-4E8F-8F02-531E859311C8}" type="presOf" srcId="{277BE3C4-90F5-4CC4-9B66-B1C10683423F}" destId="{E7ACB71B-65D3-4746-A864-50455DD6F4AC}" srcOrd="0" destOrd="0" presId="urn:microsoft.com/office/officeart/2005/8/layout/chevron2"/>
    <dgm:cxn modelId="{9FD676FB-210F-4B0A-A9DF-92C57110BD68}" srcId="{DF07A93E-AAD3-407C-9C75-58007B681C1A}" destId="{958AB0ED-E4D2-4CC6-8003-15956AA9C913}" srcOrd="0" destOrd="0" parTransId="{F5697764-D708-4C7C-90DE-F587A67D4196}" sibTransId="{775D018C-D46F-49EC-BBD4-C8F833BA4397}"/>
    <dgm:cxn modelId="{4D4E9ADA-D54D-48F5-8799-5B2A072E09D4}" type="presOf" srcId="{D3F3E82D-B810-4796-BB81-AD873DF6DCAA}" destId="{CF078E99-0F7B-436D-80AB-074C8DEBD0B5}" srcOrd="0" destOrd="0" presId="urn:microsoft.com/office/officeart/2005/8/layout/chevron2"/>
    <dgm:cxn modelId="{5C4120DF-0AA7-4A74-8E36-8D025944F1E6}" srcId="{2F91B668-9B78-4E5F-BC0E-F72FF8514A91}" destId="{B0D2F4EF-B127-43C5-A61F-AA04D1C16E9E}" srcOrd="6" destOrd="0" parTransId="{48C2D94F-08BB-4FD7-A489-79D61D111A88}" sibTransId="{E0242639-97AB-4820-8C2C-E45E80BD1CA1}"/>
    <dgm:cxn modelId="{5BFC4288-2525-4ECB-9B1A-A9A540C59FA8}" type="presOf" srcId="{90224D77-A8D6-458A-A6D6-7D02F35828E6}" destId="{74517AEA-7A93-43A7-880F-67C7DE5AB2F4}" srcOrd="0" destOrd="0" presId="urn:microsoft.com/office/officeart/2005/8/layout/chevron2"/>
    <dgm:cxn modelId="{BEC91FDF-1B28-482D-A3BD-F1DA17B02C07}" srcId="{2F91B668-9B78-4E5F-BC0E-F72FF8514A91}" destId="{81EC95CD-466E-497E-9976-AA9E0FED744A}" srcOrd="2" destOrd="0" parTransId="{C81850DD-6EE4-4E06-9438-D0892FD53907}" sibTransId="{348340DB-A118-46D3-98C2-27A2B13DD2B6}"/>
    <dgm:cxn modelId="{3BE9C5F1-D9AB-426A-A2A5-E40AF5BD3623}" srcId="{81EC95CD-466E-497E-9976-AA9E0FED744A}" destId="{5E93E580-D970-4E8F-AE62-27575D5DDF92}" srcOrd="0" destOrd="0" parTransId="{7A67F110-E879-4D8E-B62E-E3FED6492D83}" sibTransId="{FAC0347C-ACEC-4312-8713-A944E495376B}"/>
    <dgm:cxn modelId="{FB76D2E0-1BA5-4C0E-9A7B-BDCA58B06655}" srcId="{A809F949-FE55-4F41-8A6C-91DC1E450349}" destId="{E58EA2DA-62FC-499C-BADD-C589AF9BE5C5}" srcOrd="0" destOrd="0" parTransId="{40B07048-8FC2-4B92-B232-A65DD80BF931}" sibTransId="{B02A113E-00F1-4739-863B-B43A83D15750}"/>
    <dgm:cxn modelId="{7885E80A-3F7D-4C8D-B054-1148171DD42E}" srcId="{2F91B668-9B78-4E5F-BC0E-F72FF8514A91}" destId="{A809F949-FE55-4F41-8A6C-91DC1E450349}" srcOrd="0" destOrd="0" parTransId="{3FAD5480-DDF2-4843-B48A-39F9E055DD17}" sibTransId="{96B82E93-C7F8-433A-9B83-467713B470EF}"/>
    <dgm:cxn modelId="{836B0C3C-93CB-459E-BE32-A623414DE09E}" srcId="{277BE3C4-90F5-4CC4-9B66-B1C10683423F}" destId="{8DE17DF2-6F4A-48C8-A6E7-5D52A322BD36}" srcOrd="0" destOrd="0" parTransId="{411AFFE7-5433-4172-A0F7-F8339DE033B4}" sibTransId="{A7451038-BD85-43D9-AFB5-3C47D17CC342}"/>
    <dgm:cxn modelId="{A61F41F9-83C0-4F97-A02F-462BD1D8FF3C}" srcId="{9F967991-24DF-4900-812E-AF73D831D740}" destId="{43C805F2-48BA-4256-9EEB-900979260335}" srcOrd="0" destOrd="0" parTransId="{FF502C07-478D-464D-B6A4-C624BD210643}" sibTransId="{4DDEBEB1-3CCB-4D04-909A-53C149193230}"/>
    <dgm:cxn modelId="{22E131AF-503D-4709-A41C-6C2F36994AE8}" srcId="{90224D77-A8D6-458A-A6D6-7D02F35828E6}" destId="{2DD30C23-F614-4665-BF25-1DAB67E548EA}" srcOrd="0" destOrd="0" parTransId="{40BFD2F7-9EB4-441B-9191-CB237AE2DAB7}" sibTransId="{A78DA4EF-04C5-454C-BC2D-D0B4706CB4EC}"/>
    <dgm:cxn modelId="{9A680A2C-24B9-4410-874F-7DC1EB0FF936}" type="presOf" srcId="{DF07A93E-AAD3-407C-9C75-58007B681C1A}" destId="{416C844F-B2EA-40F5-B0B5-0EBEE817E075}" srcOrd="0" destOrd="0" presId="urn:microsoft.com/office/officeart/2005/8/layout/chevron2"/>
    <dgm:cxn modelId="{982829EB-6B4E-4C9C-850D-9C21F28D7B75}" type="presOf" srcId="{958AB0ED-E4D2-4CC6-8003-15956AA9C913}" destId="{D2DDEC81-7EE6-4334-9C3C-A24018D494B5}" srcOrd="0" destOrd="0" presId="urn:microsoft.com/office/officeart/2005/8/layout/chevron2"/>
    <dgm:cxn modelId="{10CF18B1-83B2-467E-9B79-258F3DFF64E8}" srcId="{2F91B668-9B78-4E5F-BC0E-F72FF8514A91}" destId="{D3F3E82D-B810-4796-BB81-AD873DF6DCAA}" srcOrd="1" destOrd="0" parTransId="{C7D437CA-EC73-4861-A9E0-3E2ECAF9AA39}" sibTransId="{1C27738F-844C-46F6-A6F8-B58A2D4BED80}"/>
    <dgm:cxn modelId="{8D8601BD-0A73-40A9-92FB-1BD553C49EAF}" type="presOf" srcId="{89B7FD6E-A901-4490-8A12-2B5AC0BEAAB6}" destId="{74D696C9-989E-4B60-95E1-45AD3BFA4F37}" srcOrd="0" destOrd="0" presId="urn:microsoft.com/office/officeart/2005/8/layout/chevron2"/>
    <dgm:cxn modelId="{9394601E-EFD9-4080-9DA1-24DF45DCD17A}" type="presOf" srcId="{895BB8C4-5ED8-4AC4-BBB5-8EE33DBB8884}" destId="{32719259-0E01-4DA0-9286-63D7958D474A}" srcOrd="0" destOrd="0" presId="urn:microsoft.com/office/officeart/2005/8/layout/chevron2"/>
    <dgm:cxn modelId="{7C9BA371-9C82-4BBE-8320-7D3F66AF4C18}" type="presOf" srcId="{7208FE22-60AE-4E41-B20F-2902C181829F}" destId="{582F1152-816F-4896-BDCC-F025B7831B7F}" srcOrd="0" destOrd="0" presId="urn:microsoft.com/office/officeart/2005/8/layout/chevron2"/>
    <dgm:cxn modelId="{D04A7A6D-0410-44CA-8CDC-739D370249E1}" srcId="{B0D2F4EF-B127-43C5-A61F-AA04D1C16E9E}" destId="{0728230E-F680-413D-ACEE-6C7C3898A31E}" srcOrd="0" destOrd="0" parTransId="{B65497CB-2668-45BB-A18D-3B8C6F89A71A}" sibTransId="{3B79AB94-56A0-4E6A-A738-6CC6C162EA17}"/>
    <dgm:cxn modelId="{D5F47811-C33C-4DDD-9BFD-2C9A5304A215}" type="presOf" srcId="{EE88E842-846D-441D-BEEA-44A07097A1F7}" destId="{C433F833-80E6-4F01-8826-9531DF0E65E5}" srcOrd="0" destOrd="0" presId="urn:microsoft.com/office/officeart/2005/8/layout/chevron2"/>
    <dgm:cxn modelId="{B3874223-71AF-4520-8BF8-F1DF9784A2A3}" type="presOf" srcId="{0728230E-F680-413D-ACEE-6C7C3898A31E}" destId="{E935B8AE-7363-47EC-A5D5-583D900D6667}" srcOrd="0" destOrd="0" presId="urn:microsoft.com/office/officeart/2005/8/layout/chevron2"/>
    <dgm:cxn modelId="{17D88845-0A66-4D69-8263-5941D8228DF7}" type="presOf" srcId="{8DE17DF2-6F4A-48C8-A6E7-5D52A322BD36}" destId="{AF7BA8BE-B377-4242-A1AD-BFD25EED55F4}" srcOrd="0" destOrd="0" presId="urn:microsoft.com/office/officeart/2005/8/layout/chevron2"/>
    <dgm:cxn modelId="{C71911C1-CF8A-4E49-81FF-7E49CAB16CE9}" type="presOf" srcId="{A809F949-FE55-4F41-8A6C-91DC1E450349}" destId="{7DE84C67-4330-4B06-8D86-D8E3418128F9}" srcOrd="0" destOrd="0" presId="urn:microsoft.com/office/officeart/2005/8/layout/chevron2"/>
    <dgm:cxn modelId="{93206DB4-E2AF-4CF8-8A48-793107881A33}" srcId="{D3F3E82D-B810-4796-BB81-AD873DF6DCAA}" destId="{78587F67-EF18-401A-9C14-4CC81A1817BA}" srcOrd="0" destOrd="0" parTransId="{4441A045-D8D2-47B3-864E-08D2F58C7EF1}" sibTransId="{09A98BA4-90F1-4004-9143-C97D706C2A1A}"/>
    <dgm:cxn modelId="{2E54B1F8-4753-43CA-9489-E80526EBD8B1}" type="presOf" srcId="{5E93E580-D970-4E8F-AE62-27575D5DDF92}" destId="{FCF27458-933C-4215-A2BD-923EC3EEF3B5}" srcOrd="0" destOrd="0" presId="urn:microsoft.com/office/officeart/2005/8/layout/chevron2"/>
    <dgm:cxn modelId="{2402F1EC-1A26-4EC0-9BE7-4A0B55D93D1D}" type="presOf" srcId="{78587F67-EF18-401A-9C14-4CC81A1817BA}" destId="{1FD6BB5C-B28D-43B7-ABE8-D823F04FC4C8}" srcOrd="0" destOrd="0" presId="urn:microsoft.com/office/officeart/2005/8/layout/chevron2"/>
    <dgm:cxn modelId="{0AC08712-543B-4E39-BD07-A1F64B783ACF}" type="presOf" srcId="{2DD30C23-F614-4665-BF25-1DAB67E548EA}" destId="{A3A6FD19-1B3D-4218-A750-8A2056C3F979}" srcOrd="0" destOrd="0" presId="urn:microsoft.com/office/officeart/2005/8/layout/chevron2"/>
    <dgm:cxn modelId="{F4DEEC4E-370A-4479-925A-F8EE3AA7592D}" srcId="{2F91B668-9B78-4E5F-BC0E-F72FF8514A91}" destId="{277BE3C4-90F5-4CC4-9B66-B1C10683423F}" srcOrd="9" destOrd="0" parTransId="{0742F7DB-2C19-4859-979F-8401BCB4B813}" sibTransId="{0E5D9224-0790-4CFE-924D-5ECF5F4DE3C3}"/>
    <dgm:cxn modelId="{AD8CD558-6B0D-4022-BE0E-1D5259F2BC80}" srcId="{2F91B668-9B78-4E5F-BC0E-F72FF8514A91}" destId="{895BB8C4-5ED8-4AC4-BBB5-8EE33DBB8884}" srcOrd="3" destOrd="0" parTransId="{1ED6C22A-902D-457C-8E26-41E896690398}" sibTransId="{FC015EEB-F8B7-40A7-AE24-330337671B03}"/>
    <dgm:cxn modelId="{33877EAC-5E1D-41F4-8196-EB29E70D19A6}" type="presOf" srcId="{B0D2F4EF-B127-43C5-A61F-AA04D1C16E9E}" destId="{E86DB91E-4C32-49CD-BDF6-95A89BD5DC1A}" srcOrd="0" destOrd="0" presId="urn:microsoft.com/office/officeart/2005/8/layout/chevron2"/>
    <dgm:cxn modelId="{59CCEA78-4615-43B5-A375-B1B1F93235FB}" type="presOf" srcId="{2F91B668-9B78-4E5F-BC0E-F72FF8514A91}" destId="{C31FC88A-562D-49F8-8BB4-332FE7AE34C9}" srcOrd="0" destOrd="0" presId="urn:microsoft.com/office/officeart/2005/8/layout/chevron2"/>
    <dgm:cxn modelId="{4EB5B398-0F5F-4362-AB92-32AE0DAE6374}" srcId="{2F91B668-9B78-4E5F-BC0E-F72FF8514A91}" destId="{9F967991-24DF-4900-812E-AF73D831D740}" srcOrd="4" destOrd="0" parTransId="{E5A2547F-0FCE-4E07-9972-70AB394CDD29}" sibTransId="{9E7ABDB6-1964-4B47-9090-7B4BA0078265}"/>
    <dgm:cxn modelId="{875A670C-EA6C-482C-B491-55267F3ADC80}" srcId="{2F91B668-9B78-4E5F-BC0E-F72FF8514A91}" destId="{89B7FD6E-A901-4490-8A12-2B5AC0BEAAB6}" srcOrd="7" destOrd="0" parTransId="{3E35FA6D-F6DC-4517-B32F-02CE1EA8124D}" sibTransId="{A4C3B60A-CDF7-4ABF-AA67-80D87C091D8F}"/>
    <dgm:cxn modelId="{182CC5F6-82D5-490C-ABF0-720DF65A65EB}" type="presOf" srcId="{81EC95CD-466E-497E-9976-AA9E0FED744A}" destId="{386F88AD-5AF3-44DE-A243-0BF857D57A3C}" srcOrd="0" destOrd="0" presId="urn:microsoft.com/office/officeart/2005/8/layout/chevron2"/>
    <dgm:cxn modelId="{56B6FF00-64CC-424E-881C-79026C265869}" srcId="{2F91B668-9B78-4E5F-BC0E-F72FF8514A91}" destId="{90224D77-A8D6-458A-A6D6-7D02F35828E6}" srcOrd="5" destOrd="0" parTransId="{4CEE5821-FB76-415C-9BCC-158A82EE45F4}" sibTransId="{9CF90A99-B78C-4CCB-8369-602969FE6A3D}"/>
    <dgm:cxn modelId="{27576AD4-8647-4738-97F3-B76B479A8C88}" type="presOf" srcId="{43C805F2-48BA-4256-9EEB-900979260335}" destId="{16F42DF5-DF3A-484A-8CDA-4E2AB5587187}" srcOrd="0" destOrd="0" presId="urn:microsoft.com/office/officeart/2005/8/layout/chevron2"/>
    <dgm:cxn modelId="{EADB2C00-7FB7-4582-9D7E-DAB3C4D96B61}" type="presOf" srcId="{9F967991-24DF-4900-812E-AF73D831D740}" destId="{E0F505B4-13E6-43A2-97CC-D8D641136EE8}" srcOrd="0" destOrd="0" presId="urn:microsoft.com/office/officeart/2005/8/layout/chevron2"/>
    <dgm:cxn modelId="{963E000C-D2EC-405E-9CF7-2FE2E36D8F50}" type="presOf" srcId="{E58EA2DA-62FC-499C-BADD-C589AF9BE5C5}" destId="{0610F6C7-8524-4A1E-811A-0B7D3FAA0E15}" srcOrd="0" destOrd="0" presId="urn:microsoft.com/office/officeart/2005/8/layout/chevron2"/>
    <dgm:cxn modelId="{90FA4DD6-398C-4F27-9623-E33BF8EBFF3A}" srcId="{89B7FD6E-A901-4490-8A12-2B5AC0BEAAB6}" destId="{7208FE22-60AE-4E41-B20F-2902C181829F}" srcOrd="0" destOrd="0" parTransId="{AE2C0E42-0273-4BDA-A93B-E90445912F59}" sibTransId="{B130BA1B-8860-40CE-9070-ED0595EE24E0}"/>
    <dgm:cxn modelId="{2131E1F2-A2DC-4CDA-AC9B-76B1187200B8}" srcId="{895BB8C4-5ED8-4AC4-BBB5-8EE33DBB8884}" destId="{EE88E842-846D-441D-BEEA-44A07097A1F7}" srcOrd="0" destOrd="0" parTransId="{4FE3F261-CD89-4973-B5E5-74E7E0E5C14F}" sibTransId="{7BA37F01-7DE0-4420-8A25-44ED14CD9AB0}"/>
    <dgm:cxn modelId="{D1E2C270-246C-4F23-9B1C-46EA47C8F349}" type="presParOf" srcId="{C31FC88A-562D-49F8-8BB4-332FE7AE34C9}" destId="{22AF4A7D-6C06-4960-83A1-6FDB6D0CA9D6}" srcOrd="0" destOrd="0" presId="urn:microsoft.com/office/officeart/2005/8/layout/chevron2"/>
    <dgm:cxn modelId="{3FD502CF-D687-433D-BAF1-6C2FF051A225}" type="presParOf" srcId="{22AF4A7D-6C06-4960-83A1-6FDB6D0CA9D6}" destId="{7DE84C67-4330-4B06-8D86-D8E3418128F9}" srcOrd="0" destOrd="0" presId="urn:microsoft.com/office/officeart/2005/8/layout/chevron2"/>
    <dgm:cxn modelId="{A2ABD57D-3CA3-42BC-A2D2-802E736706EE}" type="presParOf" srcId="{22AF4A7D-6C06-4960-83A1-6FDB6D0CA9D6}" destId="{0610F6C7-8524-4A1E-811A-0B7D3FAA0E15}" srcOrd="1" destOrd="0" presId="urn:microsoft.com/office/officeart/2005/8/layout/chevron2"/>
    <dgm:cxn modelId="{AAB7D51A-1903-4DD1-B8C9-BA1F7D1526E4}" type="presParOf" srcId="{C31FC88A-562D-49F8-8BB4-332FE7AE34C9}" destId="{6D924CD7-4A19-4530-92EF-DC2691FE9EAA}" srcOrd="1" destOrd="0" presId="urn:microsoft.com/office/officeart/2005/8/layout/chevron2"/>
    <dgm:cxn modelId="{366BCE37-F126-4697-AB74-830E0F8AFF3A}" type="presParOf" srcId="{C31FC88A-562D-49F8-8BB4-332FE7AE34C9}" destId="{B645CF2E-FA7C-4E28-805E-3312D284B7C0}" srcOrd="2" destOrd="0" presId="urn:microsoft.com/office/officeart/2005/8/layout/chevron2"/>
    <dgm:cxn modelId="{565632E4-9723-40E4-9D11-10205E10015E}" type="presParOf" srcId="{B645CF2E-FA7C-4E28-805E-3312D284B7C0}" destId="{CF078E99-0F7B-436D-80AB-074C8DEBD0B5}" srcOrd="0" destOrd="0" presId="urn:microsoft.com/office/officeart/2005/8/layout/chevron2"/>
    <dgm:cxn modelId="{43F52082-6B46-4020-A63E-33A52B026CA3}" type="presParOf" srcId="{B645CF2E-FA7C-4E28-805E-3312D284B7C0}" destId="{1FD6BB5C-B28D-43B7-ABE8-D823F04FC4C8}" srcOrd="1" destOrd="0" presId="urn:microsoft.com/office/officeart/2005/8/layout/chevron2"/>
    <dgm:cxn modelId="{33E4170E-EEE1-4881-AB0C-8ABF3A3A47F0}" type="presParOf" srcId="{C31FC88A-562D-49F8-8BB4-332FE7AE34C9}" destId="{576F0D73-85D1-47A6-8D07-B14B3771DA8F}" srcOrd="3" destOrd="0" presId="urn:microsoft.com/office/officeart/2005/8/layout/chevron2"/>
    <dgm:cxn modelId="{232960D2-30DF-493E-BE9E-187BDD90CA1C}" type="presParOf" srcId="{C31FC88A-562D-49F8-8BB4-332FE7AE34C9}" destId="{E49AA236-75BA-46C4-981B-DAE20A654F29}" srcOrd="4" destOrd="0" presId="urn:microsoft.com/office/officeart/2005/8/layout/chevron2"/>
    <dgm:cxn modelId="{5FCC2FBB-9CF1-4DE1-AF19-2064DDB952BD}" type="presParOf" srcId="{E49AA236-75BA-46C4-981B-DAE20A654F29}" destId="{386F88AD-5AF3-44DE-A243-0BF857D57A3C}" srcOrd="0" destOrd="0" presId="urn:microsoft.com/office/officeart/2005/8/layout/chevron2"/>
    <dgm:cxn modelId="{D9D307CB-218F-4CCE-955B-7A0DDB678193}" type="presParOf" srcId="{E49AA236-75BA-46C4-981B-DAE20A654F29}" destId="{FCF27458-933C-4215-A2BD-923EC3EEF3B5}" srcOrd="1" destOrd="0" presId="urn:microsoft.com/office/officeart/2005/8/layout/chevron2"/>
    <dgm:cxn modelId="{8EAD1F39-4DB6-4843-8C35-EBC3405BD26E}" type="presParOf" srcId="{C31FC88A-562D-49F8-8BB4-332FE7AE34C9}" destId="{316BC1FE-8361-4CE3-A65A-251ADA3E2410}" srcOrd="5" destOrd="0" presId="urn:microsoft.com/office/officeart/2005/8/layout/chevron2"/>
    <dgm:cxn modelId="{6D8E560F-3E09-4AD5-8784-013A53D94AAA}" type="presParOf" srcId="{C31FC88A-562D-49F8-8BB4-332FE7AE34C9}" destId="{39DBE095-67E3-431C-91FC-17A0066CD0C8}" srcOrd="6" destOrd="0" presId="urn:microsoft.com/office/officeart/2005/8/layout/chevron2"/>
    <dgm:cxn modelId="{856551FE-6E60-4906-93FA-6A8AC3D953AE}" type="presParOf" srcId="{39DBE095-67E3-431C-91FC-17A0066CD0C8}" destId="{32719259-0E01-4DA0-9286-63D7958D474A}" srcOrd="0" destOrd="0" presId="urn:microsoft.com/office/officeart/2005/8/layout/chevron2"/>
    <dgm:cxn modelId="{96B03B4E-670F-4DE0-81A6-B4CFDDAA50D8}" type="presParOf" srcId="{39DBE095-67E3-431C-91FC-17A0066CD0C8}" destId="{C433F833-80E6-4F01-8826-9531DF0E65E5}" srcOrd="1" destOrd="0" presId="urn:microsoft.com/office/officeart/2005/8/layout/chevron2"/>
    <dgm:cxn modelId="{7ABCC567-6AF4-41F5-811D-D86F40C122CA}" type="presParOf" srcId="{C31FC88A-562D-49F8-8BB4-332FE7AE34C9}" destId="{B1E87D73-05B4-4D98-9915-23428068E90D}" srcOrd="7" destOrd="0" presId="urn:microsoft.com/office/officeart/2005/8/layout/chevron2"/>
    <dgm:cxn modelId="{A4001889-5EA7-4044-AC24-B638489CA457}" type="presParOf" srcId="{C31FC88A-562D-49F8-8BB4-332FE7AE34C9}" destId="{BFD03128-E1B5-4138-9469-6734F2EE76A9}" srcOrd="8" destOrd="0" presId="urn:microsoft.com/office/officeart/2005/8/layout/chevron2"/>
    <dgm:cxn modelId="{0B00F55D-1D69-4E00-AF48-C261A2317BDF}" type="presParOf" srcId="{BFD03128-E1B5-4138-9469-6734F2EE76A9}" destId="{E0F505B4-13E6-43A2-97CC-D8D641136EE8}" srcOrd="0" destOrd="0" presId="urn:microsoft.com/office/officeart/2005/8/layout/chevron2"/>
    <dgm:cxn modelId="{CE163893-0E4C-424C-847B-205435D4B25F}" type="presParOf" srcId="{BFD03128-E1B5-4138-9469-6734F2EE76A9}" destId="{16F42DF5-DF3A-484A-8CDA-4E2AB5587187}" srcOrd="1" destOrd="0" presId="urn:microsoft.com/office/officeart/2005/8/layout/chevron2"/>
    <dgm:cxn modelId="{1222C5DF-2F13-490C-B75A-5A0A7EF57FE2}" type="presParOf" srcId="{C31FC88A-562D-49F8-8BB4-332FE7AE34C9}" destId="{BFF998E8-0355-4817-B87E-9891018CAA09}" srcOrd="9" destOrd="0" presId="urn:microsoft.com/office/officeart/2005/8/layout/chevron2"/>
    <dgm:cxn modelId="{9CC013D0-3FCD-47CD-AB0F-1586BEAE37CB}" type="presParOf" srcId="{C31FC88A-562D-49F8-8BB4-332FE7AE34C9}" destId="{3AE2EDC2-0F95-4EF7-8616-F8F40743AA93}" srcOrd="10" destOrd="0" presId="urn:microsoft.com/office/officeart/2005/8/layout/chevron2"/>
    <dgm:cxn modelId="{C898D9F8-AD8C-4D27-B5A7-50ADF5E1730C}" type="presParOf" srcId="{3AE2EDC2-0F95-4EF7-8616-F8F40743AA93}" destId="{74517AEA-7A93-43A7-880F-67C7DE5AB2F4}" srcOrd="0" destOrd="0" presId="urn:microsoft.com/office/officeart/2005/8/layout/chevron2"/>
    <dgm:cxn modelId="{C01E7908-1BD1-4D27-BC3F-5B54F7A7BDDE}" type="presParOf" srcId="{3AE2EDC2-0F95-4EF7-8616-F8F40743AA93}" destId="{A3A6FD19-1B3D-4218-A750-8A2056C3F979}" srcOrd="1" destOrd="0" presId="urn:microsoft.com/office/officeart/2005/8/layout/chevron2"/>
    <dgm:cxn modelId="{D8B68D0B-BB92-4874-8794-7C2E8334943F}" type="presParOf" srcId="{C31FC88A-562D-49F8-8BB4-332FE7AE34C9}" destId="{E2CBB237-F9C0-4E1B-A0A8-8BA263EDE31F}" srcOrd="11" destOrd="0" presId="urn:microsoft.com/office/officeart/2005/8/layout/chevron2"/>
    <dgm:cxn modelId="{8E840201-D841-459E-8CBB-CBAEBB5547AB}" type="presParOf" srcId="{C31FC88A-562D-49F8-8BB4-332FE7AE34C9}" destId="{1573D514-A79A-4053-80AB-283DB52D9A0E}" srcOrd="12" destOrd="0" presId="urn:microsoft.com/office/officeart/2005/8/layout/chevron2"/>
    <dgm:cxn modelId="{48CC3E32-E70E-428D-A5E5-CB4F38034C3C}" type="presParOf" srcId="{1573D514-A79A-4053-80AB-283DB52D9A0E}" destId="{E86DB91E-4C32-49CD-BDF6-95A89BD5DC1A}" srcOrd="0" destOrd="0" presId="urn:microsoft.com/office/officeart/2005/8/layout/chevron2"/>
    <dgm:cxn modelId="{AF6B32BB-3AD2-4115-9EE5-F64626F5D8A9}" type="presParOf" srcId="{1573D514-A79A-4053-80AB-283DB52D9A0E}" destId="{E935B8AE-7363-47EC-A5D5-583D900D6667}" srcOrd="1" destOrd="0" presId="urn:microsoft.com/office/officeart/2005/8/layout/chevron2"/>
    <dgm:cxn modelId="{36634557-C7F8-4C23-852E-D063ADE6F4C7}" type="presParOf" srcId="{C31FC88A-562D-49F8-8BB4-332FE7AE34C9}" destId="{147F3934-A2E5-4D9C-8DB5-FB73D40992AB}" srcOrd="13" destOrd="0" presId="urn:microsoft.com/office/officeart/2005/8/layout/chevron2"/>
    <dgm:cxn modelId="{69616F7A-BE14-40FC-A8F9-C2D6E25FA37B}" type="presParOf" srcId="{C31FC88A-562D-49F8-8BB4-332FE7AE34C9}" destId="{8D7E4D69-49DE-4737-8557-FB83149A383F}" srcOrd="14" destOrd="0" presId="urn:microsoft.com/office/officeart/2005/8/layout/chevron2"/>
    <dgm:cxn modelId="{B7E49497-8694-4812-B8BD-2FC97FE6A93A}" type="presParOf" srcId="{8D7E4D69-49DE-4737-8557-FB83149A383F}" destId="{74D696C9-989E-4B60-95E1-45AD3BFA4F37}" srcOrd="0" destOrd="0" presId="urn:microsoft.com/office/officeart/2005/8/layout/chevron2"/>
    <dgm:cxn modelId="{516970D2-72D5-4EDF-BCB6-49C48B45A18A}" type="presParOf" srcId="{8D7E4D69-49DE-4737-8557-FB83149A383F}" destId="{582F1152-816F-4896-BDCC-F025B7831B7F}" srcOrd="1" destOrd="0" presId="urn:microsoft.com/office/officeart/2005/8/layout/chevron2"/>
    <dgm:cxn modelId="{2CFD678D-9B6F-4F0A-A4E2-9E1CC5FD359B}" type="presParOf" srcId="{C31FC88A-562D-49F8-8BB4-332FE7AE34C9}" destId="{45AE62BC-BCBA-47C6-8D14-1BFDB7938D31}" srcOrd="15" destOrd="0" presId="urn:microsoft.com/office/officeart/2005/8/layout/chevron2"/>
    <dgm:cxn modelId="{DCD8737B-A46C-4B94-967D-BEA4075CB421}" type="presParOf" srcId="{C31FC88A-562D-49F8-8BB4-332FE7AE34C9}" destId="{181B02B9-4701-4265-9E39-BE09C7A4B913}" srcOrd="16" destOrd="0" presId="urn:microsoft.com/office/officeart/2005/8/layout/chevron2"/>
    <dgm:cxn modelId="{9B58D405-16B5-4716-B67C-D5A9696F70E6}" type="presParOf" srcId="{181B02B9-4701-4265-9E39-BE09C7A4B913}" destId="{416C844F-B2EA-40F5-B0B5-0EBEE817E075}" srcOrd="0" destOrd="0" presId="urn:microsoft.com/office/officeart/2005/8/layout/chevron2"/>
    <dgm:cxn modelId="{9A3216BC-C0E6-4E13-937A-5E68207FB6C6}" type="presParOf" srcId="{181B02B9-4701-4265-9E39-BE09C7A4B913}" destId="{D2DDEC81-7EE6-4334-9C3C-A24018D494B5}" srcOrd="1" destOrd="0" presId="urn:microsoft.com/office/officeart/2005/8/layout/chevron2"/>
    <dgm:cxn modelId="{4738D9D1-FFF7-47F8-98BD-54048AAA7680}" type="presParOf" srcId="{C31FC88A-562D-49F8-8BB4-332FE7AE34C9}" destId="{FD74BF48-B195-404A-B9E6-E454BC6648DE}" srcOrd="17" destOrd="0" presId="urn:microsoft.com/office/officeart/2005/8/layout/chevron2"/>
    <dgm:cxn modelId="{61982C93-6A44-4246-8F3E-73BF1C64CAD9}" type="presParOf" srcId="{C31FC88A-562D-49F8-8BB4-332FE7AE34C9}" destId="{716CD793-9D43-485B-A13F-1091790664C3}" srcOrd="18" destOrd="0" presId="urn:microsoft.com/office/officeart/2005/8/layout/chevron2"/>
    <dgm:cxn modelId="{03426408-610D-4C98-8A91-188AD231A278}" type="presParOf" srcId="{716CD793-9D43-485B-A13F-1091790664C3}" destId="{E7ACB71B-65D3-4746-A864-50455DD6F4AC}" srcOrd="0" destOrd="0" presId="urn:microsoft.com/office/officeart/2005/8/layout/chevron2"/>
    <dgm:cxn modelId="{76A1F2A5-2C4C-4E06-9B7D-620DE467096A}" type="presParOf" srcId="{716CD793-9D43-485B-A13F-1091790664C3}" destId="{AF7BA8BE-B377-4242-A1AD-BFD25EED55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8606B-C786-441C-98AE-3FCB93619D5E}">
      <dsp:nvSpPr>
        <dsp:cNvPr id="0" name=""/>
        <dsp:cNvSpPr/>
      </dsp:nvSpPr>
      <dsp:spPr>
        <a:xfrm>
          <a:off x="2757" y="192235"/>
          <a:ext cx="2454594" cy="981837"/>
        </a:xfrm>
        <a:prstGeom prst="chevron">
          <a:avLst/>
        </a:prstGeom>
        <a:solidFill>
          <a:schemeClr val="lt1"/>
        </a:solidFill>
        <a:ln w="28575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Нормативное обеспечение процесса управления  ФГ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3676" y="192235"/>
        <a:ext cx="1472757" cy="981837"/>
      </dsp:txXfrm>
    </dsp:sp>
    <dsp:sp modelId="{38016D14-29A3-4650-86CE-9AF2A7C605AD}">
      <dsp:nvSpPr>
        <dsp:cNvPr id="0" name=""/>
        <dsp:cNvSpPr/>
      </dsp:nvSpPr>
      <dsp:spPr>
        <a:xfrm>
          <a:off x="2211893" y="192235"/>
          <a:ext cx="2454594" cy="981837"/>
        </a:xfrm>
        <a:prstGeom prst="chevron">
          <a:avLst/>
        </a:prstGeom>
        <a:solidFill>
          <a:schemeClr val="lt1"/>
        </a:solidFill>
        <a:ln w="28575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Эффективное взаимодействие экспертов и координаторов ФГ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02812" y="192235"/>
        <a:ext cx="1472757" cy="981837"/>
      </dsp:txXfrm>
    </dsp:sp>
    <dsp:sp modelId="{031E0252-E934-4321-8D64-EF68C97E50FD}">
      <dsp:nvSpPr>
        <dsp:cNvPr id="0" name=""/>
        <dsp:cNvSpPr/>
      </dsp:nvSpPr>
      <dsp:spPr>
        <a:xfrm>
          <a:off x="4421028" y="192235"/>
          <a:ext cx="2454594" cy="981837"/>
        </a:xfrm>
        <a:prstGeom prst="chevron">
          <a:avLst/>
        </a:prstGeom>
        <a:solidFill>
          <a:schemeClr val="lt1"/>
        </a:solidFill>
        <a:ln w="28575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Сопровождение мероприятий по управлению ФГ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11947" y="192235"/>
        <a:ext cx="1472757" cy="981837"/>
      </dsp:txXfrm>
    </dsp:sp>
    <dsp:sp modelId="{9089D83F-182E-4107-BC2C-C48DA11F35F7}">
      <dsp:nvSpPr>
        <dsp:cNvPr id="0" name=""/>
        <dsp:cNvSpPr/>
      </dsp:nvSpPr>
      <dsp:spPr>
        <a:xfrm>
          <a:off x="6630163" y="192235"/>
          <a:ext cx="2454594" cy="981837"/>
        </a:xfrm>
        <a:prstGeom prst="chevron">
          <a:avLst/>
        </a:prstGeom>
        <a:solidFill>
          <a:schemeClr val="lt1"/>
        </a:solidFill>
        <a:ln w="28575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и оценка  деятельности региональных управленческих команд ФГ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21082" y="192235"/>
        <a:ext cx="1472757" cy="981837"/>
      </dsp:txXfrm>
    </dsp:sp>
    <dsp:sp modelId="{BF8B774C-9811-43D3-B551-A62B422E69D8}">
      <dsp:nvSpPr>
        <dsp:cNvPr id="0" name=""/>
        <dsp:cNvSpPr/>
      </dsp:nvSpPr>
      <dsp:spPr>
        <a:xfrm>
          <a:off x="8839298" y="192235"/>
          <a:ext cx="2454594" cy="981837"/>
        </a:xfrm>
        <a:prstGeom prst="chevron">
          <a:avLst/>
        </a:prstGeom>
        <a:solidFill>
          <a:schemeClr val="lt1"/>
        </a:solidFill>
        <a:ln w="28575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качества управленческих механизмов ФГ</a:t>
          </a:r>
        </a:p>
      </dsp:txBody>
      <dsp:txXfrm>
        <a:off x="9330217" y="192235"/>
        <a:ext cx="1472757" cy="9818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C15E9-1642-4BDE-B63A-A76031A232D4}">
      <dsp:nvSpPr>
        <dsp:cNvPr id="0" name=""/>
        <dsp:cNvSpPr/>
      </dsp:nvSpPr>
      <dsp:spPr>
        <a:xfrm>
          <a:off x="-122782" y="0"/>
          <a:ext cx="5418667" cy="5418667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51671-B621-44A4-B476-DD06D69D0DB3}">
      <dsp:nvSpPr>
        <dsp:cNvPr id="0" name=""/>
        <dsp:cNvSpPr/>
      </dsp:nvSpPr>
      <dsp:spPr>
        <a:xfrm>
          <a:off x="2802528" y="542243"/>
          <a:ext cx="3090179" cy="883165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РЕГИОНАЛЬНАЯ КООРДИНАЦИОННАЯ ГРУППА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5641" y="585356"/>
        <a:ext cx="3003953" cy="796939"/>
      </dsp:txXfrm>
    </dsp:sp>
    <dsp:sp modelId="{74BE8806-F6E1-402B-B696-5F5122A7AC36}">
      <dsp:nvSpPr>
        <dsp:cNvPr id="0" name=""/>
        <dsp:cNvSpPr/>
      </dsp:nvSpPr>
      <dsp:spPr>
        <a:xfrm>
          <a:off x="1874498" y="1579510"/>
          <a:ext cx="4946237" cy="803784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РЕГИОНАЛЬНЫЙ </a:t>
          </a:r>
        </a:p>
        <a:p>
          <a:pPr lvl="0" algn="ctr" defTabSz="6223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РЕСУРСНЫЙ ЦЕНТР НА БАЗЕ ИРО, ЦНППМ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3736" y="1618748"/>
        <a:ext cx="4867761" cy="725308"/>
      </dsp:txXfrm>
    </dsp:sp>
    <dsp:sp modelId="{2F985CB3-21DB-4C45-A0B6-DF8D3D14C500}">
      <dsp:nvSpPr>
        <dsp:cNvPr id="0" name=""/>
        <dsp:cNvSpPr/>
      </dsp:nvSpPr>
      <dsp:spPr>
        <a:xfrm>
          <a:off x="1420495" y="2490522"/>
          <a:ext cx="5854243" cy="896819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4274" y="2534301"/>
        <a:ext cx="5766685" cy="809261"/>
      </dsp:txXfrm>
    </dsp:sp>
    <dsp:sp modelId="{C1398B6E-A20A-494A-B3E2-F3DF6AC66309}">
      <dsp:nvSpPr>
        <dsp:cNvPr id="0" name=""/>
        <dsp:cNvSpPr/>
      </dsp:nvSpPr>
      <dsp:spPr>
        <a:xfrm>
          <a:off x="969645" y="3588483"/>
          <a:ext cx="6758269" cy="970472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РЕГИОНАЛЬНЫЕ ИНФОРМАЦИОННЫЕ </a:t>
          </a:r>
        </a:p>
        <a:p>
          <a:pPr lvl="0" algn="ctr" defTabSz="6223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ЦЕНТРЫ И УМО, ТЬЮТОРСКИЕ КОМАНДЫ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7020" y="3635858"/>
        <a:ext cx="6663519" cy="875722"/>
      </dsp:txXfrm>
    </dsp:sp>
    <dsp:sp modelId="{9436DBC9-3224-475C-BE7A-4A0B75E9CFE8}">
      <dsp:nvSpPr>
        <dsp:cNvPr id="0" name=""/>
        <dsp:cNvSpPr/>
      </dsp:nvSpPr>
      <dsp:spPr>
        <a:xfrm>
          <a:off x="386080" y="4753297"/>
          <a:ext cx="7920609" cy="525274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ОБРАЗОВАТЕЛЬНЫЕ ОРГАНИЗАЦИИ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722" y="4778939"/>
        <a:ext cx="7869325" cy="4739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71AF1-27FB-4A59-A128-1D19EE99E1BC}">
      <dsp:nvSpPr>
        <dsp:cNvPr id="0" name=""/>
        <dsp:cNvSpPr/>
      </dsp:nvSpPr>
      <dsp:spPr>
        <a:xfrm rot="5400000">
          <a:off x="-118699" y="412140"/>
          <a:ext cx="791332" cy="553932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" y="570406"/>
        <a:ext cx="553932" cy="237400"/>
      </dsp:txXfrm>
    </dsp:sp>
    <dsp:sp modelId="{A7F949B7-B811-483A-99B3-892DC7845B31}">
      <dsp:nvSpPr>
        <dsp:cNvPr id="0" name=""/>
        <dsp:cNvSpPr/>
      </dsp:nvSpPr>
      <dsp:spPr>
        <a:xfrm rot="5400000">
          <a:off x="2110971" y="-1147274"/>
          <a:ext cx="622380" cy="3503811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Обеспечить контроль синхронизации/интеграции ООП и ПДО на базе ОО, ДОП, СПО, сущностей НП «Образование» (центров «Точка Роста», «</a:t>
          </a:r>
          <a:r>
            <a:rPr lang="en-US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IT</a:t>
          </a:r>
          <a:r>
            <a:rPr lang="ru-RU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-куб», «Кванториум») </a:t>
          </a: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670256" y="323823"/>
        <a:ext cx="3473429" cy="561616"/>
      </dsp:txXfrm>
    </dsp:sp>
    <dsp:sp modelId="{98E583FE-7FF9-40CC-BFAB-83F231722004}">
      <dsp:nvSpPr>
        <dsp:cNvPr id="0" name=""/>
        <dsp:cNvSpPr/>
      </dsp:nvSpPr>
      <dsp:spPr>
        <a:xfrm rot="5400000">
          <a:off x="-118699" y="1101071"/>
          <a:ext cx="791332" cy="553932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" y="1259337"/>
        <a:ext cx="553932" cy="237400"/>
      </dsp:txXfrm>
    </dsp:sp>
    <dsp:sp modelId="{B32D1EBD-B1E6-44C4-AEC3-79AA24539ACC}">
      <dsp:nvSpPr>
        <dsp:cNvPr id="0" name=""/>
        <dsp:cNvSpPr/>
      </dsp:nvSpPr>
      <dsp:spPr>
        <a:xfrm rot="5400000">
          <a:off x="2110971" y="-458343"/>
          <a:ext cx="622380" cy="3503811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Организовать и провести мероприятия по организации и проведению практико-ориентированных КПК учителей по вопросам формирования и оценки ФГ</a:t>
          </a: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670256" y="1012754"/>
        <a:ext cx="3473429" cy="561616"/>
      </dsp:txXfrm>
    </dsp:sp>
    <dsp:sp modelId="{AAFC63CE-F3F2-4EBF-95F6-6AD947E98116}">
      <dsp:nvSpPr>
        <dsp:cNvPr id="0" name=""/>
        <dsp:cNvSpPr/>
      </dsp:nvSpPr>
      <dsp:spPr>
        <a:xfrm rot="5400000">
          <a:off x="-118699" y="1790002"/>
          <a:ext cx="791332" cy="553932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" y="1948268"/>
        <a:ext cx="553932" cy="237400"/>
      </dsp:txXfrm>
    </dsp:sp>
    <dsp:sp modelId="{26AD5BEA-B79F-42BD-A209-F5C79EAA3544}">
      <dsp:nvSpPr>
        <dsp:cNvPr id="0" name=""/>
        <dsp:cNvSpPr/>
      </dsp:nvSpPr>
      <dsp:spPr>
        <a:xfrm rot="5400000">
          <a:off x="2110971" y="230587"/>
          <a:ext cx="622380" cy="3503811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Актуализировать план работы региональных учебно-методических объединений, методических служб, предметных ассоциаций в части формирования и оценки ФГ</a:t>
          </a: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670256" y="1701684"/>
        <a:ext cx="3473429" cy="561616"/>
      </dsp:txXfrm>
    </dsp:sp>
    <dsp:sp modelId="{2F7B1121-6F70-436C-810E-D074DE692FC2}">
      <dsp:nvSpPr>
        <dsp:cNvPr id="0" name=""/>
        <dsp:cNvSpPr/>
      </dsp:nvSpPr>
      <dsp:spPr>
        <a:xfrm rot="5400000">
          <a:off x="-118699" y="2478933"/>
          <a:ext cx="791332" cy="553932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" y="2637199"/>
        <a:ext cx="553932" cy="237400"/>
      </dsp:txXfrm>
    </dsp:sp>
    <dsp:sp modelId="{B92FE738-4CAD-464B-8183-85FC8BF846A7}">
      <dsp:nvSpPr>
        <dsp:cNvPr id="0" name=""/>
        <dsp:cNvSpPr/>
      </dsp:nvSpPr>
      <dsp:spPr>
        <a:xfrm rot="5400000">
          <a:off x="2110971" y="919518"/>
          <a:ext cx="622380" cy="3503811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Активизировать деятельность региональных учебно-методических объединений и ассоциаций учителей-предметников</a:t>
          </a: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Обеспечить систему поддержки педагогических работников по включению в календарно-тематическое планирование, поурочные планы учителя заданий по формированию функциональной грамотности</a:t>
          </a: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670256" y="2390615"/>
        <a:ext cx="3473429" cy="561616"/>
      </dsp:txXfrm>
    </dsp:sp>
    <dsp:sp modelId="{324533D2-DF56-429F-8A4A-E3F3D7B2EAF3}">
      <dsp:nvSpPr>
        <dsp:cNvPr id="0" name=""/>
        <dsp:cNvSpPr/>
      </dsp:nvSpPr>
      <dsp:spPr>
        <a:xfrm rot="5400000">
          <a:off x="-118699" y="3167864"/>
          <a:ext cx="791332" cy="553932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" y="3326130"/>
        <a:ext cx="553932" cy="237400"/>
      </dsp:txXfrm>
    </dsp:sp>
    <dsp:sp modelId="{C49625E0-C6A5-46D1-95E4-F8CE4B77A9B5}">
      <dsp:nvSpPr>
        <dsp:cNvPr id="0" name=""/>
        <dsp:cNvSpPr/>
      </dsp:nvSpPr>
      <dsp:spPr>
        <a:xfrm rot="5400000">
          <a:off x="2110971" y="1608449"/>
          <a:ext cx="622380" cy="3503811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Организовать мероприятия по организации наставничества с целью повышения профессионального уровня учителей по вопросам формирования ФГ</a:t>
          </a: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670256" y="3079546"/>
        <a:ext cx="3473429" cy="561616"/>
      </dsp:txXfrm>
    </dsp:sp>
    <dsp:sp modelId="{F4385F40-5B3D-4080-AC94-089AFF94CA5C}">
      <dsp:nvSpPr>
        <dsp:cNvPr id="0" name=""/>
        <dsp:cNvSpPr/>
      </dsp:nvSpPr>
      <dsp:spPr>
        <a:xfrm rot="5400000">
          <a:off x="-118699" y="3856795"/>
          <a:ext cx="791332" cy="553932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" y="4015061"/>
        <a:ext cx="553932" cy="237400"/>
      </dsp:txXfrm>
    </dsp:sp>
    <dsp:sp modelId="{D1A8B679-D6EB-477F-B889-DA580E884AD8}">
      <dsp:nvSpPr>
        <dsp:cNvPr id="0" name=""/>
        <dsp:cNvSpPr/>
      </dsp:nvSpPr>
      <dsp:spPr>
        <a:xfrm rot="5400000">
          <a:off x="2110971" y="2297379"/>
          <a:ext cx="622380" cy="3503811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Организовать проведение </a:t>
          </a:r>
          <a:r>
            <a:rPr lang="ru-RU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региональных образовательных мероприятий в различных формах: конференции, мастер-классы, тренинги, круглые столы и пр.</a:t>
          </a: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670256" y="3768476"/>
        <a:ext cx="3473429" cy="561616"/>
      </dsp:txXfrm>
    </dsp:sp>
    <dsp:sp modelId="{FBDDAA4A-F84B-4617-8495-0E35F485A82A}">
      <dsp:nvSpPr>
        <dsp:cNvPr id="0" name=""/>
        <dsp:cNvSpPr/>
      </dsp:nvSpPr>
      <dsp:spPr>
        <a:xfrm rot="5400000">
          <a:off x="-118699" y="4545726"/>
          <a:ext cx="791332" cy="553932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" y="4703992"/>
        <a:ext cx="553932" cy="237400"/>
      </dsp:txXfrm>
    </dsp:sp>
    <dsp:sp modelId="{E37703EE-6483-420C-BC1F-7141976B2ECB}">
      <dsp:nvSpPr>
        <dsp:cNvPr id="0" name=""/>
        <dsp:cNvSpPr/>
      </dsp:nvSpPr>
      <dsp:spPr>
        <a:xfrm rot="5400000">
          <a:off x="2110971" y="2986310"/>
          <a:ext cx="622380" cy="3503811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Обеспечить контроль организации процессов обратной связи через мероприятия по проведению информационно-просветительской работы с родителями, СМИ, общественностью по вопросам формирования и оценки ФГ</a:t>
          </a: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670256" y="4457407"/>
        <a:ext cx="3473429" cy="5616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84C67-4330-4B06-8D86-D8E3418128F9}">
      <dsp:nvSpPr>
        <dsp:cNvPr id="0" name=""/>
        <dsp:cNvSpPr/>
      </dsp:nvSpPr>
      <dsp:spPr>
        <a:xfrm rot="5400000">
          <a:off x="-89358" y="375655"/>
          <a:ext cx="595720" cy="417004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0" y="494799"/>
        <a:ext cx="417004" cy="178716"/>
      </dsp:txXfrm>
    </dsp:sp>
    <dsp:sp modelId="{0610F6C7-8524-4A1E-811A-0B7D3FAA0E15}">
      <dsp:nvSpPr>
        <dsp:cNvPr id="0" name=""/>
        <dsp:cNvSpPr/>
      </dsp:nvSpPr>
      <dsp:spPr>
        <a:xfrm rot="5400000">
          <a:off x="2392919" y="-1602049"/>
          <a:ext cx="468532" cy="4245225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Сформировать схему (алгоритм, процесс) управления деятельностью по формированию ФГ: создать координационную группу управления процессом</a:t>
          </a:r>
          <a:r>
            <a:rPr lang="ru-RU" sz="900" kern="12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и </a:t>
          </a:r>
          <a:r>
            <a:rPr lang="ru-RU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методическую группу по видам ФГ</a:t>
          </a: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504573" y="309169"/>
        <a:ext cx="4222353" cy="422788"/>
      </dsp:txXfrm>
    </dsp:sp>
    <dsp:sp modelId="{CF078E99-0F7B-436D-80AB-074C8DEBD0B5}">
      <dsp:nvSpPr>
        <dsp:cNvPr id="0" name=""/>
        <dsp:cNvSpPr/>
      </dsp:nvSpPr>
      <dsp:spPr>
        <a:xfrm rot="5400000">
          <a:off x="-89358" y="903631"/>
          <a:ext cx="595720" cy="417004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0" y="1022775"/>
        <a:ext cx="417004" cy="178716"/>
      </dsp:txXfrm>
    </dsp:sp>
    <dsp:sp modelId="{1FD6BB5C-B28D-43B7-ABE8-D823F04FC4C8}">
      <dsp:nvSpPr>
        <dsp:cNvPr id="0" name=""/>
        <dsp:cNvSpPr/>
      </dsp:nvSpPr>
      <dsp:spPr>
        <a:xfrm rot="5400000">
          <a:off x="2392919" y="-1074073"/>
          <a:ext cx="468532" cy="4245225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Разработать и утвердить региональный/муниципальные планы мероприятий по формированию ФГ</a:t>
          </a: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504573" y="837145"/>
        <a:ext cx="4222353" cy="422788"/>
      </dsp:txXfrm>
    </dsp:sp>
    <dsp:sp modelId="{386F88AD-5AF3-44DE-A243-0BF857D57A3C}">
      <dsp:nvSpPr>
        <dsp:cNvPr id="0" name=""/>
        <dsp:cNvSpPr/>
      </dsp:nvSpPr>
      <dsp:spPr>
        <a:xfrm rot="5400000">
          <a:off x="-89358" y="1431607"/>
          <a:ext cx="595720" cy="417004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0" y="1550751"/>
        <a:ext cx="417004" cy="178716"/>
      </dsp:txXfrm>
    </dsp:sp>
    <dsp:sp modelId="{FCF27458-933C-4215-A2BD-923EC3EEF3B5}">
      <dsp:nvSpPr>
        <dsp:cNvPr id="0" name=""/>
        <dsp:cNvSpPr/>
      </dsp:nvSpPr>
      <dsp:spPr>
        <a:xfrm rot="5400000">
          <a:off x="2392919" y="-546096"/>
          <a:ext cx="468532" cy="4245225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Определить организацию-оператора по сопровождению процесса формирования ФГ</a:t>
          </a: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504573" y="1365122"/>
        <a:ext cx="4222353" cy="422788"/>
      </dsp:txXfrm>
    </dsp:sp>
    <dsp:sp modelId="{32719259-0E01-4DA0-9286-63D7958D474A}">
      <dsp:nvSpPr>
        <dsp:cNvPr id="0" name=""/>
        <dsp:cNvSpPr/>
      </dsp:nvSpPr>
      <dsp:spPr>
        <a:xfrm rot="5400000">
          <a:off x="-89358" y="1959584"/>
          <a:ext cx="595720" cy="417004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0" y="2078728"/>
        <a:ext cx="417004" cy="178716"/>
      </dsp:txXfrm>
    </dsp:sp>
    <dsp:sp modelId="{C433F833-80E6-4F01-8826-9531DF0E65E5}">
      <dsp:nvSpPr>
        <dsp:cNvPr id="0" name=""/>
        <dsp:cNvSpPr/>
      </dsp:nvSpPr>
      <dsp:spPr>
        <a:xfrm rot="5400000">
          <a:off x="2392919" y="-18120"/>
          <a:ext cx="468532" cy="4245225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Организовать проведение еженедельных регионально-муниципальных управленческих семинаров-совещаний по подготовке к участию в исследовании</a:t>
          </a: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504573" y="1893098"/>
        <a:ext cx="4222353" cy="422788"/>
      </dsp:txXfrm>
    </dsp:sp>
    <dsp:sp modelId="{E0F505B4-13E6-43A2-97CC-D8D641136EE8}">
      <dsp:nvSpPr>
        <dsp:cNvPr id="0" name=""/>
        <dsp:cNvSpPr/>
      </dsp:nvSpPr>
      <dsp:spPr>
        <a:xfrm rot="5400000">
          <a:off x="-89358" y="2487560"/>
          <a:ext cx="595720" cy="417004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0" y="2606704"/>
        <a:ext cx="417004" cy="178716"/>
      </dsp:txXfrm>
    </dsp:sp>
    <dsp:sp modelId="{16F42DF5-DF3A-484A-8CDA-4E2AB5587187}">
      <dsp:nvSpPr>
        <dsp:cNvPr id="0" name=""/>
        <dsp:cNvSpPr/>
      </dsp:nvSpPr>
      <dsp:spPr>
        <a:xfrm rot="5400000">
          <a:off x="2392919" y="509855"/>
          <a:ext cx="468532" cy="4245225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Разработать и внедрить региональную модель мониторинга готовности образовательных организаций к участию в исследовании</a:t>
          </a: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504573" y="2421073"/>
        <a:ext cx="4222353" cy="422788"/>
      </dsp:txXfrm>
    </dsp:sp>
    <dsp:sp modelId="{74517AEA-7A93-43A7-880F-67C7DE5AB2F4}">
      <dsp:nvSpPr>
        <dsp:cNvPr id="0" name=""/>
        <dsp:cNvSpPr/>
      </dsp:nvSpPr>
      <dsp:spPr>
        <a:xfrm rot="5400000">
          <a:off x="-89358" y="3015536"/>
          <a:ext cx="595720" cy="417004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0" y="3134680"/>
        <a:ext cx="417004" cy="178716"/>
      </dsp:txXfrm>
    </dsp:sp>
    <dsp:sp modelId="{A3A6FD19-1B3D-4218-A750-8A2056C3F979}">
      <dsp:nvSpPr>
        <dsp:cNvPr id="0" name=""/>
        <dsp:cNvSpPr/>
      </dsp:nvSpPr>
      <dsp:spPr>
        <a:xfrm rot="5400000">
          <a:off x="2392919" y="1037831"/>
          <a:ext cx="468532" cy="4245225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Сформировать базы данных обучающихся 8-9 классов и учителей математики, естественнонаучных предметов, участвующих в формировании функциональной грамотности обучающихся 8-9 классов</a:t>
          </a: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504573" y="2949049"/>
        <a:ext cx="4222353" cy="422788"/>
      </dsp:txXfrm>
    </dsp:sp>
    <dsp:sp modelId="{E86DB91E-4C32-49CD-BDF6-95A89BD5DC1A}">
      <dsp:nvSpPr>
        <dsp:cNvPr id="0" name=""/>
        <dsp:cNvSpPr/>
      </dsp:nvSpPr>
      <dsp:spPr>
        <a:xfrm rot="5400000">
          <a:off x="-89358" y="3543512"/>
          <a:ext cx="595720" cy="417004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0" y="3662656"/>
        <a:ext cx="417004" cy="178716"/>
      </dsp:txXfrm>
    </dsp:sp>
    <dsp:sp modelId="{E935B8AE-7363-47EC-A5D5-583D900D6667}">
      <dsp:nvSpPr>
        <dsp:cNvPr id="0" name=""/>
        <dsp:cNvSpPr/>
      </dsp:nvSpPr>
      <dsp:spPr>
        <a:xfrm rot="5400000">
          <a:off x="2392919" y="1565808"/>
          <a:ext cx="468532" cy="4245225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Разработать региональную нормативно-правовую базу</a:t>
          </a: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504573" y="3477026"/>
        <a:ext cx="4222353" cy="422788"/>
      </dsp:txXfrm>
    </dsp:sp>
    <dsp:sp modelId="{74D696C9-989E-4B60-95E1-45AD3BFA4F37}">
      <dsp:nvSpPr>
        <dsp:cNvPr id="0" name=""/>
        <dsp:cNvSpPr/>
      </dsp:nvSpPr>
      <dsp:spPr>
        <a:xfrm rot="5400000">
          <a:off x="-89358" y="4071489"/>
          <a:ext cx="595720" cy="417004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0" y="4190633"/>
        <a:ext cx="417004" cy="178716"/>
      </dsp:txXfrm>
    </dsp:sp>
    <dsp:sp modelId="{582F1152-816F-4896-BDCC-F025B7831B7F}">
      <dsp:nvSpPr>
        <dsp:cNvPr id="0" name=""/>
        <dsp:cNvSpPr/>
      </dsp:nvSpPr>
      <dsp:spPr>
        <a:xfrm rot="5400000">
          <a:off x="2392919" y="2093784"/>
          <a:ext cx="468532" cy="4245225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Создать региональные стажировочные (методические) площадки по отработке вопросов формирования и оценки ФГ </a:t>
          </a: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504573" y="4005002"/>
        <a:ext cx="4222353" cy="422788"/>
      </dsp:txXfrm>
    </dsp:sp>
    <dsp:sp modelId="{416C844F-B2EA-40F5-B0B5-0EBEE817E075}">
      <dsp:nvSpPr>
        <dsp:cNvPr id="0" name=""/>
        <dsp:cNvSpPr/>
      </dsp:nvSpPr>
      <dsp:spPr>
        <a:xfrm rot="5400000">
          <a:off x="-89358" y="4599465"/>
          <a:ext cx="595720" cy="417004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0" y="4718609"/>
        <a:ext cx="417004" cy="178716"/>
      </dsp:txXfrm>
    </dsp:sp>
    <dsp:sp modelId="{D2DDEC81-7EE6-4334-9C3C-A24018D494B5}">
      <dsp:nvSpPr>
        <dsp:cNvPr id="0" name=""/>
        <dsp:cNvSpPr/>
      </dsp:nvSpPr>
      <dsp:spPr>
        <a:xfrm rot="5400000">
          <a:off x="2392919" y="2621760"/>
          <a:ext cx="468532" cy="4245225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Обеспечить контроль проведения мероприятий по организации стажировок в ОО, имеющих положительный опыт формирования и оценки ФГ</a:t>
          </a: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504573" y="4532978"/>
        <a:ext cx="4222353" cy="422788"/>
      </dsp:txXfrm>
    </dsp:sp>
    <dsp:sp modelId="{E7ACB71B-65D3-4746-A864-50455DD6F4AC}">
      <dsp:nvSpPr>
        <dsp:cNvPr id="0" name=""/>
        <dsp:cNvSpPr/>
      </dsp:nvSpPr>
      <dsp:spPr>
        <a:xfrm rot="5400000">
          <a:off x="-108122" y="5146206"/>
          <a:ext cx="720819" cy="504573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 w="635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2" y="5290370"/>
        <a:ext cx="504573" cy="216246"/>
      </dsp:txXfrm>
    </dsp:sp>
    <dsp:sp modelId="{AF7BA8BE-B377-4242-A1AD-BFD25EED55F4}">
      <dsp:nvSpPr>
        <dsp:cNvPr id="0" name=""/>
        <dsp:cNvSpPr/>
      </dsp:nvSpPr>
      <dsp:spPr>
        <a:xfrm rot="5400000">
          <a:off x="2392919" y="3149737"/>
          <a:ext cx="468532" cy="4245225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Обеспечить контроль проведения мониторинга содержания внеурочной и воспитательной деятельности ОО, а также содержания деятельности организаций дополнительного образования, сущностей НП «Образование»</a:t>
          </a:r>
          <a:endParaRPr lang="ru-RU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504573" y="5060955"/>
        <a:ext cx="4222353" cy="422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21.12.2021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80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21.12.2021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64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30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21.12.2021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573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929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84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66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16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034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03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75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8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21.12.2021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371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57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00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30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57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5"/>
            <a:ext cx="5303520" cy="3877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5"/>
            <a:ext cx="5303520" cy="3877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32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57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06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42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91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48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5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21.12.2021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7506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93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997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59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728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30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308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5"/>
            <a:ext cx="5303520" cy="3877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5"/>
            <a:ext cx="5303520" cy="3877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0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21.12.2021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38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41" indent="0">
              <a:buNone/>
              <a:defRPr sz="1900" b="1"/>
            </a:lvl3pPr>
            <a:lvl4pPr marL="1371362" indent="0">
              <a:buNone/>
              <a:defRPr sz="1600" b="1"/>
            </a:lvl4pPr>
            <a:lvl5pPr marL="1828482" indent="0">
              <a:buNone/>
              <a:defRPr sz="1600" b="1"/>
            </a:lvl5pPr>
            <a:lvl6pPr marL="2285606" indent="0">
              <a:buNone/>
              <a:defRPr sz="1600" b="1"/>
            </a:lvl6pPr>
            <a:lvl7pPr marL="2742722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5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41" indent="0">
              <a:buNone/>
              <a:defRPr sz="1900" b="1"/>
            </a:lvl3pPr>
            <a:lvl4pPr marL="1371362" indent="0">
              <a:buNone/>
              <a:defRPr sz="1600" b="1"/>
            </a:lvl4pPr>
            <a:lvl5pPr marL="1828482" indent="0">
              <a:buNone/>
              <a:defRPr sz="1600" b="1"/>
            </a:lvl5pPr>
            <a:lvl6pPr marL="2285606" indent="0">
              <a:buNone/>
              <a:defRPr sz="1600" b="1"/>
            </a:lvl6pPr>
            <a:lvl7pPr marL="2742722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5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21.12.2021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10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21.12.2021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301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21.12.2021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08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19" indent="0">
              <a:buNone/>
              <a:defRPr sz="1500"/>
            </a:lvl2pPr>
            <a:lvl3pPr marL="914241" indent="0">
              <a:buNone/>
              <a:defRPr sz="1200"/>
            </a:lvl3pPr>
            <a:lvl4pPr marL="1371362" indent="0">
              <a:buNone/>
              <a:defRPr sz="1100"/>
            </a:lvl4pPr>
            <a:lvl5pPr marL="1828482" indent="0">
              <a:buNone/>
              <a:defRPr sz="1100"/>
            </a:lvl5pPr>
            <a:lvl6pPr marL="2285606" indent="0">
              <a:buNone/>
              <a:defRPr sz="1100"/>
            </a:lvl6pPr>
            <a:lvl7pPr marL="2742722" indent="0">
              <a:buNone/>
              <a:defRPr sz="1100"/>
            </a:lvl7pPr>
            <a:lvl8pPr marL="3199840" indent="0">
              <a:buNone/>
              <a:defRPr sz="1100"/>
            </a:lvl8pPr>
            <a:lvl9pPr marL="365695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21.12.2021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55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41" indent="0">
              <a:buNone/>
              <a:defRPr sz="2400"/>
            </a:lvl3pPr>
            <a:lvl4pPr marL="1371362" indent="0">
              <a:buNone/>
              <a:defRPr sz="2000"/>
            </a:lvl4pPr>
            <a:lvl5pPr marL="1828482" indent="0">
              <a:buNone/>
              <a:defRPr sz="2000"/>
            </a:lvl5pPr>
            <a:lvl6pPr marL="2285606" indent="0">
              <a:buNone/>
              <a:defRPr sz="2000"/>
            </a:lvl6pPr>
            <a:lvl7pPr marL="2742722" indent="0">
              <a:buNone/>
              <a:defRPr sz="2000"/>
            </a:lvl7pPr>
            <a:lvl8pPr marL="3199840" indent="0">
              <a:buNone/>
              <a:defRPr sz="2000"/>
            </a:lvl8pPr>
            <a:lvl9pPr marL="3656959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19" indent="0">
              <a:buNone/>
              <a:defRPr sz="1500"/>
            </a:lvl2pPr>
            <a:lvl3pPr marL="914241" indent="0">
              <a:buNone/>
              <a:defRPr sz="1200"/>
            </a:lvl3pPr>
            <a:lvl4pPr marL="1371362" indent="0">
              <a:buNone/>
              <a:defRPr sz="1100"/>
            </a:lvl4pPr>
            <a:lvl5pPr marL="1828482" indent="0">
              <a:buNone/>
              <a:defRPr sz="1100"/>
            </a:lvl5pPr>
            <a:lvl6pPr marL="2285606" indent="0">
              <a:buNone/>
              <a:defRPr sz="1100"/>
            </a:lvl6pPr>
            <a:lvl7pPr marL="2742722" indent="0">
              <a:buNone/>
              <a:defRPr sz="1100"/>
            </a:lvl7pPr>
            <a:lvl8pPr marL="3199840" indent="0">
              <a:buNone/>
              <a:defRPr sz="1100"/>
            </a:lvl8pPr>
            <a:lvl9pPr marL="365695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21.12.2021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29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6" tIns="45718" rIns="9142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6" tIns="45718" rIns="9142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39462-198B-4899-B0FF-59A020C847EC}" type="datetimeFigureOut">
              <a:rPr lang="ru-RU" smtClean="0"/>
              <a:t>21.12.2021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55640-D00B-4746-80D7-963C92A3B1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14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24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2" indent="-228562" algn="l" defTabSz="9142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6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2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9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1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2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2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6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09"/>
              <a:t>21.12.2021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8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09"/>
              <a:t>21.12.2021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49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fg.resh.edu.ru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27320" y="2315685"/>
            <a:ext cx="5858540" cy="2724151"/>
          </a:xfrm>
        </p:spPr>
        <p:txBody>
          <a:bodyPr anchor="ctr" anchorCtr="0">
            <a:noAutofit/>
          </a:bodyPr>
          <a:lstStyle/>
          <a:p>
            <a:pPr algn="l"/>
            <a:r>
              <a:rPr lang="ru-RU" sz="2400" b="1" dirty="0">
                <a:solidFill>
                  <a:srgbClr val="20377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 формировании системы </a:t>
            </a:r>
            <a:r>
              <a:rPr lang="ru-RU" sz="2400" b="1" dirty="0" smtClean="0">
                <a:solidFill>
                  <a:srgbClr val="20377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управления процессами </a:t>
            </a:r>
            <a:r>
              <a:rPr lang="ru-RU" sz="2400" b="1" dirty="0">
                <a:solidFill>
                  <a:srgbClr val="20377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достижения новых результатов функциональной грамотности</a:t>
            </a:r>
            <a:br>
              <a:rPr lang="ru-RU" sz="2400" b="1" dirty="0">
                <a:solidFill>
                  <a:srgbClr val="20377B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400" b="1" dirty="0">
                <a:solidFill>
                  <a:srgbClr val="20377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Российской Федерации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F46E483B-011F-46FD-9B04-755AB48F2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79" y="6127751"/>
            <a:ext cx="2053701" cy="6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6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 flipH="1">
            <a:off x="7209003" y="5703657"/>
            <a:ext cx="1921488" cy="1289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 flipH="1">
            <a:off x="3392411" y="3422653"/>
            <a:ext cx="1921488" cy="1289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022255"/>
              </p:ext>
            </p:extLst>
          </p:nvPr>
        </p:nvGraphicFramePr>
        <p:xfrm>
          <a:off x="534221" y="1351335"/>
          <a:ext cx="11296651" cy="1366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1" t="22798" r="4837" b="12099"/>
          <a:stretch/>
        </p:blipFill>
        <p:spPr bwMode="auto">
          <a:xfrm>
            <a:off x="11167541" y="3100421"/>
            <a:ext cx="1024467" cy="284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" y="2113"/>
            <a:ext cx="12191999" cy="7768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26" tIns="45718" rIns="91426" bIns="4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ФОРМИРОВАНИЕ СИСТЕМЫ УПРАВЛЕНИЯ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процессами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достижения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новых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результатов функциональной грамотности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885" y="854801"/>
            <a:ext cx="1180599" cy="646331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980983" y="829737"/>
            <a:ext cx="1107996" cy="646331"/>
          </a:xfrm>
          <a:prstGeom prst="rect">
            <a:avLst/>
          </a:prstGeom>
        </p:spPr>
        <p:txBody>
          <a:bodyPr wrap="none" lIns="91426" tIns="45718" rIns="91426" bIns="45718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10129845" y="1144032"/>
            <a:ext cx="639151" cy="2817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9130499" y="1150094"/>
            <a:ext cx="639151" cy="2817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7997659" y="1155678"/>
            <a:ext cx="639151" cy="2817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948381" y="1162478"/>
            <a:ext cx="639151" cy="2817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903463" y="1170546"/>
            <a:ext cx="639151" cy="2817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907415" y="1185345"/>
            <a:ext cx="639151" cy="2817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859494" y="1195006"/>
            <a:ext cx="639151" cy="2817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795874" y="1182529"/>
            <a:ext cx="639151" cy="2817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1649298" y="1193597"/>
            <a:ext cx="639151" cy="2817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 flipH="1">
            <a:off x="3220076" y="5686132"/>
            <a:ext cx="1921488" cy="13498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035963" y="3655767"/>
            <a:ext cx="120089" cy="17523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347810" y="3570543"/>
            <a:ext cx="120163" cy="213311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0069801" y="3561636"/>
            <a:ext cx="157007" cy="21244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7322671" y="3355857"/>
            <a:ext cx="1921488" cy="1289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ru-RU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504782" y="3082772"/>
            <a:ext cx="3660030" cy="3030958"/>
            <a:chOff x="504774" y="3887294"/>
            <a:chExt cx="3096124" cy="2025526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504774" y="4436431"/>
              <a:ext cx="3096124" cy="40261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504774" y="5482927"/>
              <a:ext cx="3096124" cy="42989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504774" y="3887294"/>
              <a:ext cx="3096124" cy="41506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353156" y="3082764"/>
            <a:ext cx="3727589" cy="3030149"/>
            <a:chOff x="504774" y="3772509"/>
            <a:chExt cx="3096124" cy="2265316"/>
          </a:xfrm>
          <a:solidFill>
            <a:schemeClr val="bg1"/>
          </a:solidFill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516834" y="4495616"/>
              <a:ext cx="3081149" cy="44939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504774" y="5424977"/>
              <a:ext cx="3096124" cy="61284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527300" y="3772509"/>
              <a:ext cx="3073598" cy="68887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8425340" y="3107428"/>
            <a:ext cx="3254437" cy="3006291"/>
            <a:chOff x="503317" y="3887293"/>
            <a:chExt cx="3109641" cy="2763840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516834" y="4400639"/>
              <a:ext cx="3096124" cy="54833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504774" y="5032952"/>
              <a:ext cx="3096124" cy="54833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504774" y="3887293"/>
              <a:ext cx="3096124" cy="42576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503317" y="6200989"/>
              <a:ext cx="3096124" cy="45014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609008" y="3207276"/>
            <a:ext cx="3572907" cy="461665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серии консультационных совещаний с региональными управленческими командами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93227" y="3895368"/>
            <a:ext cx="3486992" cy="646331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Диссеминация региональных управленческих практик по управлению процессами формирования функциональной грамотности</a:t>
            </a:r>
            <a:endParaRPr lang="ru-RU" sz="12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39917" y="5470446"/>
            <a:ext cx="3422984" cy="461661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медиаплана по вопросам формирования функциональной грамотности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505023" y="3135396"/>
            <a:ext cx="3450972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повышения квалификации педагогических команд по направлениям функциональной грамотности, развитию ИКТ-компетенций</a:t>
            </a:r>
            <a:endParaRPr lang="ru-RU" sz="12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498636" y="4110301"/>
            <a:ext cx="3424584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образовательных событий по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функциональной грамотности</a:t>
            </a:r>
            <a:endParaRPr lang="ru-RU" sz="12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470435" y="5293157"/>
            <a:ext cx="3617377" cy="769441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тренировочных мероприятий с использованием электронного банка заданий для оценки функциональной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(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://fg.resh.edu.ru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изданий «Учимся для жизни»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8531977" y="3136187"/>
            <a:ext cx="3055307" cy="461665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индивидуальных контрольных собеседований с регионами РФ</a:t>
            </a:r>
            <a:endParaRPr lang="ru-RU" sz="12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8561556" y="3694424"/>
            <a:ext cx="3071512" cy="600164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совещаний по федеральным округам и контрольных экспертных выездов в субъекты РФ</a:t>
            </a:r>
            <a:endParaRPr lang="ru-RU" sz="11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8549581" y="4379266"/>
            <a:ext cx="3020099" cy="600164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 оценка качества реализации организационно-управленческих механизмов формирования ФГ</a:t>
            </a:r>
            <a:endParaRPr lang="ru-RU" sz="11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8502786" y="5677877"/>
            <a:ext cx="3082607" cy="430883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своевременности и качества новостной информации в региональных СМИ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12766" y="1185777"/>
            <a:ext cx="1642823" cy="338555"/>
          </a:xfrm>
          <a:prstGeom prst="rect">
            <a:avLst/>
          </a:prstGeom>
          <a:noFill/>
        </p:spPr>
        <p:txBody>
          <a:bodyPr wrap="none" lIns="91426" tIns="45718" rIns="91426" bIns="45718" rtlCol="0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- декабрь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5297101" y="1182057"/>
            <a:ext cx="1551131" cy="338555"/>
          </a:xfrm>
          <a:prstGeom prst="rect">
            <a:avLst/>
          </a:prstGeom>
        </p:spPr>
        <p:txBody>
          <a:bodyPr wrap="none" lIns="91426" tIns="45718" rIns="91426" bIns="45718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январь-февраль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8747898" y="1162577"/>
            <a:ext cx="1346046" cy="338550"/>
          </a:xfrm>
          <a:prstGeom prst="rect">
            <a:avLst/>
          </a:prstGeom>
        </p:spPr>
        <p:txBody>
          <a:bodyPr wrap="none" lIns="91426" tIns="45718" rIns="91426" bIns="45718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март-декабрь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5" y="44646"/>
            <a:ext cx="635152" cy="68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Скругленный прямоугольник 52"/>
          <p:cNvSpPr/>
          <p:nvPr/>
        </p:nvSpPr>
        <p:spPr>
          <a:xfrm>
            <a:off x="4380276" y="4707489"/>
            <a:ext cx="3709560" cy="5221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4505023" y="4762567"/>
            <a:ext cx="3424584" cy="461661"/>
          </a:xfrm>
          <a:prstGeom prst="rect">
            <a:avLst/>
          </a:prstGeom>
          <a:solidFill>
            <a:schemeClr val="bg1"/>
          </a:solidFill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всероссийский открытых уроков по формированию функциональной грамотности</a:t>
            </a:r>
            <a:endParaRPr lang="ru-RU" sz="1200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90374" y="4699648"/>
            <a:ext cx="3660030" cy="6324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36370" y="4720153"/>
            <a:ext cx="3422984" cy="646331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инструментов для проведения самодиагностики готовности на региональном уровне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8410932" y="5028391"/>
            <a:ext cx="3240291" cy="5173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8535701" y="4993398"/>
            <a:ext cx="3082607" cy="600164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Заслушивание регионов на совещаниях – «Час региона» (регионы с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баллами по готовности к формированию ФГ)</a:t>
            </a:r>
          </a:p>
        </p:txBody>
      </p:sp>
    </p:spTree>
    <p:extLst>
      <p:ext uri="{BB962C8B-B14F-4D97-AF65-F5344CB8AC3E}">
        <p14:creationId xmlns:p14="http://schemas.microsoft.com/office/powerpoint/2010/main" val="34281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994;p114"/>
          <p:cNvSpPr/>
          <p:nvPr/>
        </p:nvSpPr>
        <p:spPr>
          <a:xfrm>
            <a:off x="403127" y="5877679"/>
            <a:ext cx="3475944" cy="47126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10" tIns="91410" rIns="91410" bIns="91410" anchor="ctr" anchorCtr="0">
            <a:noAutofit/>
          </a:bodyPr>
          <a:lstStyle/>
          <a:p>
            <a:pPr algn="just"/>
            <a:r>
              <a:rPr lang="ru-RU" sz="15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Информационно-методические кабинеты, методические объединения</a:t>
            </a:r>
          </a:p>
        </p:txBody>
      </p:sp>
      <p:sp>
        <p:nvSpPr>
          <p:cNvPr id="134" name="Google Shape;1994;p114"/>
          <p:cNvSpPr/>
          <p:nvPr/>
        </p:nvSpPr>
        <p:spPr>
          <a:xfrm>
            <a:off x="318984" y="4272831"/>
            <a:ext cx="3475944" cy="47126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10" tIns="91410" rIns="91410" bIns="91410" anchor="ctr" anchorCtr="0">
            <a:noAutofit/>
          </a:bodyPr>
          <a:lstStyle/>
          <a:p>
            <a:pPr algn="just"/>
            <a:r>
              <a:rPr lang="ru-RU" sz="15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ИРО, ЦНППМ, РУМО, методические советы, методические </a:t>
            </a:r>
            <a:r>
              <a:rPr lang="ru-RU" sz="15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отделы</a:t>
            </a:r>
            <a:endParaRPr lang="ru-RU" sz="15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5" name="Стрелка вниз 124"/>
          <p:cNvSpPr/>
          <p:nvPr/>
        </p:nvSpPr>
        <p:spPr>
          <a:xfrm>
            <a:off x="111563" y="1525345"/>
            <a:ext cx="249956" cy="4823603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spcCol="0" rtlCol="0" anchor="ctr"/>
          <a:lstStyle/>
          <a:p>
            <a:pPr algn="ctr"/>
            <a:endParaRPr lang="ru-RU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2838981" y="4641689"/>
            <a:ext cx="5528313" cy="5954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2" tIns="45718" rIns="91432" bIns="45718" spcCol="0" rtlCol="0" anchor="ctr"/>
          <a:lstStyle/>
          <a:p>
            <a:pPr algn="ctr"/>
            <a:endParaRPr lang="ru-RU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2838981" y="2834567"/>
            <a:ext cx="5528313" cy="5954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2" tIns="45718" rIns="91432" bIns="45718" spcCol="0" rtlCol="0" anchor="ctr"/>
          <a:lstStyle/>
          <a:p>
            <a:pPr algn="ctr"/>
            <a:endParaRPr lang="ru-RU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2801864" y="871874"/>
            <a:ext cx="5528313" cy="51035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2" tIns="45718" rIns="91432" bIns="45718" spcCol="0" rtlCol="0" anchor="ctr"/>
          <a:lstStyle/>
          <a:p>
            <a:pPr algn="ctr"/>
            <a:endParaRPr lang="ru-RU" dirty="0"/>
          </a:p>
        </p:txBody>
      </p:sp>
      <p:sp>
        <p:nvSpPr>
          <p:cNvPr id="110" name="Google Shape;1994;p114"/>
          <p:cNvSpPr/>
          <p:nvPr/>
        </p:nvSpPr>
        <p:spPr>
          <a:xfrm>
            <a:off x="3018947" y="4939141"/>
            <a:ext cx="5214780" cy="37421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Муниципальные органы управления образованием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" y="2113"/>
            <a:ext cx="12191999" cy="7768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26" tIns="45718" rIns="91426" bIns="4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СТРУКТУРА ФЕДЕРАЛЬНОЙ СИСТЕМЫ СОПРОВОЖДЕНИЯ</a:t>
            </a:r>
          </a:p>
          <a:p>
            <a:pPr algn="ctr"/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процессов </a:t>
            </a:r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формирования функциональной грамотности</a:t>
            </a: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3803593" y="4583888"/>
            <a:ext cx="4235003" cy="452907"/>
          </a:xfrm>
          <a:prstGeom prst="rect">
            <a:avLst/>
          </a:prstGeom>
        </p:spPr>
        <p:txBody>
          <a:bodyPr vert="horz" lIns="91426" tIns="45718" rIns="91426" bIns="4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МУНИЦИПАЛЬНЫЙ УРОВЕНЬ</a:t>
            </a:r>
          </a:p>
        </p:txBody>
      </p:sp>
      <p:sp>
        <p:nvSpPr>
          <p:cNvPr id="65" name="Google Shape;1994;p114"/>
          <p:cNvSpPr/>
          <p:nvPr/>
        </p:nvSpPr>
        <p:spPr>
          <a:xfrm>
            <a:off x="2955149" y="1018193"/>
            <a:ext cx="5214779" cy="37421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Министерство просвещения Российской Федерации</a:t>
            </a:r>
          </a:p>
        </p:txBody>
      </p:sp>
      <p:sp>
        <p:nvSpPr>
          <p:cNvPr id="76" name="Google Shape;1994;p114"/>
          <p:cNvSpPr/>
          <p:nvPr/>
        </p:nvSpPr>
        <p:spPr>
          <a:xfrm>
            <a:off x="4698115" y="1591210"/>
            <a:ext cx="7338348" cy="1124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 algn="just"/>
            <a:r>
              <a:rPr lang="ru-RU" sz="15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Информационно-аналитическое и методическое сопровождение исследований</a:t>
            </a:r>
          </a:p>
          <a:p>
            <a:pPr algn="just"/>
            <a:r>
              <a:rPr lang="ru-RU" sz="15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Проведение исследований по формированию и оценке ФГ</a:t>
            </a:r>
          </a:p>
          <a:p>
            <a:pPr algn="just"/>
            <a:r>
              <a:rPr lang="ru-RU" sz="15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Повышение квалификации и профессиональная переподготовка преподавателей</a:t>
            </a:r>
          </a:p>
          <a:p>
            <a:pPr algn="just"/>
            <a:r>
              <a:rPr lang="ru-RU" sz="145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Техническое сопровождение и технологическое развитие процессов формирования ФГ</a:t>
            </a:r>
          </a:p>
        </p:txBody>
      </p:sp>
      <p:sp>
        <p:nvSpPr>
          <p:cNvPr id="77" name="Google Shape;1994;p114"/>
          <p:cNvSpPr/>
          <p:nvPr/>
        </p:nvSpPr>
        <p:spPr>
          <a:xfrm>
            <a:off x="2073764" y="1676306"/>
            <a:ext cx="1975437" cy="32100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 algn="just"/>
            <a:r>
              <a:rPr lang="ru-RU" sz="15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ФГБНУ «ИСРО РАО»</a:t>
            </a:r>
          </a:p>
        </p:txBody>
      </p:sp>
      <p:sp>
        <p:nvSpPr>
          <p:cNvPr id="78" name="Google Shape;1994;p114"/>
          <p:cNvSpPr/>
          <p:nvPr/>
        </p:nvSpPr>
        <p:spPr>
          <a:xfrm>
            <a:off x="393415" y="1674000"/>
            <a:ext cx="1626772" cy="32100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 algn="just"/>
            <a:r>
              <a:rPr lang="ru-RU" sz="15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ФГБУ «ФИОКО»</a:t>
            </a:r>
          </a:p>
        </p:txBody>
      </p:sp>
      <p:sp>
        <p:nvSpPr>
          <p:cNvPr id="79" name="Google Shape;1994;p114"/>
          <p:cNvSpPr/>
          <p:nvPr/>
        </p:nvSpPr>
        <p:spPr>
          <a:xfrm>
            <a:off x="2902694" y="2272003"/>
            <a:ext cx="1146511" cy="42897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 algn="just"/>
            <a:r>
              <a:rPr lang="ru-RU" sz="15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ФГАУ «ФИЦТО»</a:t>
            </a:r>
          </a:p>
        </p:txBody>
      </p:sp>
      <p:sp>
        <p:nvSpPr>
          <p:cNvPr id="80" name="Google Shape;1994;p114"/>
          <p:cNvSpPr/>
          <p:nvPr/>
        </p:nvSpPr>
        <p:spPr>
          <a:xfrm>
            <a:off x="393417" y="2153591"/>
            <a:ext cx="2408443" cy="54738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 algn="just"/>
            <a:r>
              <a:rPr lang="ru-RU" sz="15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ФГАОУ ДПО «Академия Минпросвещения России»</a:t>
            </a:r>
          </a:p>
        </p:txBody>
      </p:sp>
      <p:sp>
        <p:nvSpPr>
          <p:cNvPr id="88" name="Google Shape;1994;p114"/>
          <p:cNvSpPr/>
          <p:nvPr/>
        </p:nvSpPr>
        <p:spPr>
          <a:xfrm>
            <a:off x="138225" y="3802027"/>
            <a:ext cx="3937739" cy="47126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10" tIns="91410" rIns="91410" bIns="91410" anchor="ctr" anchorCtr="0">
            <a:noAutofit/>
          </a:bodyPr>
          <a:lstStyle/>
          <a:p>
            <a:pPr algn="just"/>
            <a:r>
              <a:rPr lang="ru-RU" sz="16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Региональные координационные группы</a:t>
            </a:r>
            <a:endParaRPr lang="ru-RU" sz="11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Google Shape;1994;p114"/>
          <p:cNvSpPr/>
          <p:nvPr/>
        </p:nvSpPr>
        <p:spPr>
          <a:xfrm>
            <a:off x="138229" y="1194305"/>
            <a:ext cx="2604977" cy="37421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10" tIns="91410" rIns="91410" bIns="91410" anchor="ctr" anchorCtr="0">
            <a:noAutofit/>
          </a:bodyPr>
          <a:lstStyle/>
          <a:p>
            <a:r>
              <a:rPr lang="ru-RU" sz="15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Федеральные учреждения</a:t>
            </a: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4022800" y="778877"/>
            <a:ext cx="3876541" cy="452907"/>
          </a:xfrm>
          <a:prstGeom prst="rect">
            <a:avLst/>
          </a:prstGeom>
        </p:spPr>
        <p:txBody>
          <a:bodyPr vert="horz" lIns="91426" tIns="45718" rIns="91426" bIns="4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ФЕДЕРАЛЬНЫЙ УРОВЕНЬ</a:t>
            </a:r>
          </a:p>
        </p:txBody>
      </p:sp>
      <p:sp>
        <p:nvSpPr>
          <p:cNvPr id="101" name="Стрелка вправо 100"/>
          <p:cNvSpPr/>
          <p:nvPr/>
        </p:nvSpPr>
        <p:spPr>
          <a:xfrm>
            <a:off x="8410550" y="1139433"/>
            <a:ext cx="414479" cy="13488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8" rIns="91432" bIns="45718" spcCol="0" rtlCol="0" anchor="ctr"/>
          <a:lstStyle/>
          <a:p>
            <a:pPr algn="ctr"/>
            <a:endParaRPr lang="ru-RU" dirty="0"/>
          </a:p>
        </p:txBody>
      </p:sp>
      <p:sp>
        <p:nvSpPr>
          <p:cNvPr id="102" name="Google Shape;1994;p114"/>
          <p:cNvSpPr/>
          <p:nvPr/>
        </p:nvSpPr>
        <p:spPr>
          <a:xfrm>
            <a:off x="8951643" y="959661"/>
            <a:ext cx="3113191" cy="43275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10" tIns="91410" rIns="91410" bIns="91410" anchor="ctr" anchorCtr="0">
            <a:noAutofit/>
          </a:bodyPr>
          <a:lstStyle/>
          <a:p>
            <a:pPr algn="just"/>
            <a:r>
              <a:rPr lang="ru-RU" sz="15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Управление процессами достижения новых результатов ФГ</a:t>
            </a:r>
          </a:p>
        </p:txBody>
      </p:sp>
      <p:sp>
        <p:nvSpPr>
          <p:cNvPr id="103" name="Google Shape;1994;p114"/>
          <p:cNvSpPr/>
          <p:nvPr/>
        </p:nvSpPr>
        <p:spPr>
          <a:xfrm>
            <a:off x="2997683" y="3076405"/>
            <a:ext cx="5214780" cy="37421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Региональные ОИВ</a:t>
            </a:r>
          </a:p>
        </p:txBody>
      </p:sp>
      <p:sp>
        <p:nvSpPr>
          <p:cNvPr id="57" name="Заголовок 1"/>
          <p:cNvSpPr txBox="1">
            <a:spLocks/>
          </p:cNvSpPr>
          <p:nvPr/>
        </p:nvSpPr>
        <p:spPr>
          <a:xfrm>
            <a:off x="3971024" y="2839321"/>
            <a:ext cx="4067577" cy="452907"/>
          </a:xfrm>
          <a:prstGeom prst="rect">
            <a:avLst/>
          </a:prstGeom>
        </p:spPr>
        <p:txBody>
          <a:bodyPr vert="horz" lIns="91426" tIns="45718" rIns="91426" bIns="4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РЕГИОНАЛЬНЫЙ УРОВЕНЬ</a:t>
            </a:r>
          </a:p>
        </p:txBody>
      </p:sp>
      <p:sp>
        <p:nvSpPr>
          <p:cNvPr id="105" name="Стрелка вправо 104"/>
          <p:cNvSpPr/>
          <p:nvPr/>
        </p:nvSpPr>
        <p:spPr>
          <a:xfrm>
            <a:off x="4246523" y="2086149"/>
            <a:ext cx="414479" cy="13488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8" rIns="91432" bIns="45718" spcCol="0" rtlCol="0" anchor="ctr"/>
          <a:lstStyle/>
          <a:p>
            <a:pPr algn="ctr"/>
            <a:endParaRPr lang="ru-RU" dirty="0"/>
          </a:p>
        </p:txBody>
      </p:sp>
      <p:sp>
        <p:nvSpPr>
          <p:cNvPr id="106" name="Стрелка вправо 105"/>
          <p:cNvSpPr/>
          <p:nvPr/>
        </p:nvSpPr>
        <p:spPr>
          <a:xfrm>
            <a:off x="4215223" y="3980849"/>
            <a:ext cx="414479" cy="13488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8" rIns="91432" bIns="45718" spcCol="0" rtlCol="0" anchor="ctr"/>
          <a:lstStyle/>
          <a:p>
            <a:pPr algn="ctr"/>
            <a:endParaRPr lang="ru-RU" dirty="0"/>
          </a:p>
        </p:txBody>
      </p:sp>
      <p:sp>
        <p:nvSpPr>
          <p:cNvPr id="109" name="Стрелка вправо 108"/>
          <p:cNvSpPr/>
          <p:nvPr/>
        </p:nvSpPr>
        <p:spPr>
          <a:xfrm>
            <a:off x="8431814" y="3118001"/>
            <a:ext cx="414479" cy="13488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8" rIns="91432" bIns="45718" spcCol="0" rtlCol="0" anchor="ctr"/>
          <a:lstStyle/>
          <a:p>
            <a:pPr algn="ctr"/>
            <a:endParaRPr lang="ru-RU" dirty="0"/>
          </a:p>
        </p:txBody>
      </p:sp>
      <p:sp>
        <p:nvSpPr>
          <p:cNvPr id="48" name="Стрелка вниз 47"/>
          <p:cNvSpPr/>
          <p:nvPr/>
        </p:nvSpPr>
        <p:spPr>
          <a:xfrm>
            <a:off x="11679775" y="1381415"/>
            <a:ext cx="249956" cy="533265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spcCol="0" rtlCol="0" anchor="ctr"/>
          <a:lstStyle/>
          <a:p>
            <a:pPr algn="ctr"/>
            <a:endParaRPr lang="ru-RU" dirty="0"/>
          </a:p>
        </p:txBody>
      </p:sp>
      <p:sp>
        <p:nvSpPr>
          <p:cNvPr id="108" name="Google Shape;1994;p114"/>
          <p:cNvSpPr/>
          <p:nvPr/>
        </p:nvSpPr>
        <p:spPr>
          <a:xfrm>
            <a:off x="8923278" y="3005360"/>
            <a:ext cx="3113191" cy="43275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10" tIns="91410" rIns="91410" bIns="91410" anchor="ctr" anchorCtr="0">
            <a:noAutofit/>
          </a:bodyPr>
          <a:lstStyle/>
          <a:p>
            <a:pPr algn="just"/>
            <a:r>
              <a:rPr lang="ru-RU" sz="15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Управление процессами достижения новых результатов ФГ</a:t>
            </a:r>
          </a:p>
        </p:txBody>
      </p:sp>
      <p:sp>
        <p:nvSpPr>
          <p:cNvPr id="104" name="Google Shape;1994;p114"/>
          <p:cNvSpPr/>
          <p:nvPr/>
        </p:nvSpPr>
        <p:spPr>
          <a:xfrm>
            <a:off x="4660999" y="3559439"/>
            <a:ext cx="7338348" cy="1024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 algn="just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Разработка нормативной базы по формированию ФГ</a:t>
            </a:r>
          </a:p>
          <a:p>
            <a:pPr algn="just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Разработка и контроль реализации планов-графиков мероприятий по формированию ФГ</a:t>
            </a:r>
          </a:p>
          <a:p>
            <a:pPr algn="just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Оценка рисков недостижения ожидаемого результата</a:t>
            </a:r>
          </a:p>
          <a:p>
            <a:pPr algn="just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Организационно-методическое сопровождение педагогов, сопровождение образовательных мероприятий</a:t>
            </a:r>
          </a:p>
        </p:txBody>
      </p:sp>
      <p:sp>
        <p:nvSpPr>
          <p:cNvPr id="111" name="Стрелка вправо 110"/>
          <p:cNvSpPr/>
          <p:nvPr/>
        </p:nvSpPr>
        <p:spPr>
          <a:xfrm>
            <a:off x="8410550" y="4933797"/>
            <a:ext cx="414479" cy="13488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8" rIns="91432" bIns="45718" spcCol="0" rtlCol="0" anchor="ctr"/>
          <a:lstStyle/>
          <a:p>
            <a:pPr algn="ctr"/>
            <a:endParaRPr lang="ru-RU" dirty="0"/>
          </a:p>
        </p:txBody>
      </p:sp>
      <p:sp>
        <p:nvSpPr>
          <p:cNvPr id="112" name="Google Shape;1994;p114"/>
          <p:cNvSpPr/>
          <p:nvPr/>
        </p:nvSpPr>
        <p:spPr>
          <a:xfrm>
            <a:off x="8941011" y="4765302"/>
            <a:ext cx="3113191" cy="43275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10" tIns="91410" rIns="91410" bIns="91410" anchor="ctr" anchorCtr="0">
            <a:noAutofit/>
          </a:bodyPr>
          <a:lstStyle/>
          <a:p>
            <a:pPr algn="just"/>
            <a:r>
              <a:rPr lang="ru-RU" sz="15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Управление процессами достижения новых результатов ФГ</a:t>
            </a:r>
          </a:p>
        </p:txBody>
      </p:sp>
      <p:sp>
        <p:nvSpPr>
          <p:cNvPr id="113" name="Google Shape;1994;p114"/>
          <p:cNvSpPr/>
          <p:nvPr/>
        </p:nvSpPr>
        <p:spPr>
          <a:xfrm>
            <a:off x="138229" y="5354069"/>
            <a:ext cx="3937737" cy="56826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10" tIns="91410" rIns="91410" bIns="91410" anchor="ctr" anchorCtr="0">
            <a:noAutofit/>
          </a:bodyPr>
          <a:lstStyle/>
          <a:p>
            <a:pPr algn="just"/>
            <a:r>
              <a:rPr lang="ru-RU" sz="16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Муниципальные организационные группы</a:t>
            </a:r>
          </a:p>
        </p:txBody>
      </p:sp>
      <p:sp>
        <p:nvSpPr>
          <p:cNvPr id="114" name="Стрелка вправо 113"/>
          <p:cNvSpPr/>
          <p:nvPr/>
        </p:nvSpPr>
        <p:spPr>
          <a:xfrm>
            <a:off x="4215223" y="5522261"/>
            <a:ext cx="414479" cy="13488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8" rIns="91432" bIns="45718" spcCol="0" rtlCol="0" anchor="ctr"/>
          <a:lstStyle/>
          <a:p>
            <a:pPr algn="ctr"/>
            <a:endParaRPr lang="ru-RU" dirty="0"/>
          </a:p>
        </p:txBody>
      </p:sp>
      <p:sp>
        <p:nvSpPr>
          <p:cNvPr id="115" name="Google Shape;1994;p114"/>
          <p:cNvSpPr/>
          <p:nvPr/>
        </p:nvSpPr>
        <p:spPr>
          <a:xfrm>
            <a:off x="4698115" y="5374678"/>
            <a:ext cx="7338348" cy="9155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 algn="just"/>
            <a:r>
              <a:rPr lang="ru-RU" sz="12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Сопровождение образовательных мероприятий</a:t>
            </a:r>
          </a:p>
          <a:p>
            <a:pPr algn="just"/>
            <a:r>
              <a:rPr lang="ru-RU" sz="12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Контроль участия педагогических команд в федеральных, региональных управленческих семинарах-совещаниях по подготовке к участию в исследовании</a:t>
            </a:r>
          </a:p>
          <a:p>
            <a:pPr algn="just"/>
            <a:r>
              <a:rPr lang="ru-RU" sz="12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Контроль участия школьников в образовательных мероприятиях всех уровней</a:t>
            </a:r>
          </a:p>
          <a:p>
            <a:pPr algn="just"/>
            <a:r>
              <a:rPr lang="ru-RU" sz="12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Обновление материально-технической базы образовательных организаций</a:t>
            </a:r>
          </a:p>
        </p:txBody>
      </p:sp>
      <p:sp>
        <p:nvSpPr>
          <p:cNvPr id="116" name="Google Shape;1994;p114"/>
          <p:cNvSpPr/>
          <p:nvPr/>
        </p:nvSpPr>
        <p:spPr>
          <a:xfrm>
            <a:off x="138230" y="6354063"/>
            <a:ext cx="3937737" cy="47126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10" tIns="91410" rIns="91410" bIns="91410" anchor="ctr" anchorCtr="0">
            <a:noAutofit/>
          </a:bodyPr>
          <a:lstStyle/>
          <a:p>
            <a:pPr algn="just"/>
            <a:r>
              <a:rPr lang="ru-RU" sz="16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Методические группы по видам ФГ и учебным предметам</a:t>
            </a:r>
          </a:p>
        </p:txBody>
      </p:sp>
      <p:sp>
        <p:nvSpPr>
          <p:cNvPr id="117" name="Стрелка вправо 116"/>
          <p:cNvSpPr/>
          <p:nvPr/>
        </p:nvSpPr>
        <p:spPr>
          <a:xfrm>
            <a:off x="4186857" y="6520321"/>
            <a:ext cx="414479" cy="13488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8" rIns="91432" bIns="45718" spcCol="0" rtlCol="0" anchor="ctr"/>
          <a:lstStyle/>
          <a:p>
            <a:pPr algn="ctr"/>
            <a:endParaRPr lang="ru-RU" dirty="0"/>
          </a:p>
        </p:txBody>
      </p:sp>
      <p:pic>
        <p:nvPicPr>
          <p:cNvPr id="1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5" y="44646"/>
            <a:ext cx="635152" cy="68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Google Shape;1994;p114"/>
          <p:cNvSpPr/>
          <p:nvPr/>
        </p:nvSpPr>
        <p:spPr>
          <a:xfrm>
            <a:off x="4698115" y="6376770"/>
            <a:ext cx="7338348" cy="384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 algn="just"/>
            <a:r>
              <a:rPr lang="ru-RU" sz="15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Достижение новых результатов функциональной грамотности обучающихся</a:t>
            </a:r>
          </a:p>
        </p:txBody>
      </p:sp>
      <p:sp>
        <p:nvSpPr>
          <p:cNvPr id="120" name="Стрелка вниз 119"/>
          <p:cNvSpPr/>
          <p:nvPr/>
        </p:nvSpPr>
        <p:spPr>
          <a:xfrm>
            <a:off x="11671241" y="6290268"/>
            <a:ext cx="258491" cy="38693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spcCol="0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06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" y="2113"/>
            <a:ext cx="12191999" cy="7768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26" tIns="45718" rIns="91426" bIns="4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РЕГИОНАЛЬНАЯ ОРГАНИЗАЦИОННО-УПРАВЛЕНЧЕСКАЯ МОДЕЛЬ </a:t>
            </a:r>
          </a:p>
          <a:p>
            <a:pPr algn="ctr"/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формирования </a:t>
            </a:r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функциональной грамотности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5" y="44646"/>
            <a:ext cx="635152" cy="68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317601510"/>
              </p:ext>
            </p:extLst>
          </p:nvPr>
        </p:nvGraphicFramePr>
        <p:xfrm>
          <a:off x="1744481" y="1204235"/>
          <a:ext cx="81851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728021" y="3256889"/>
            <a:ext cx="4717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latin typeface="Times New Roman"/>
                <a:ea typeface="Calibri"/>
              </a:rPr>
              <a:t>Организация и проведение КПК, семинаров/совещаний </a:t>
            </a:r>
            <a:r>
              <a:rPr lang="ru-RU" sz="900" dirty="0">
                <a:latin typeface="Times New Roman"/>
                <a:ea typeface="Calibri"/>
              </a:rPr>
              <a:t>для муниципальных методических служб по организационному и методическому сопровождению работ по </a:t>
            </a:r>
            <a:r>
              <a:rPr lang="ru-RU" sz="900" dirty="0" smtClean="0">
                <a:latin typeface="Times New Roman"/>
                <a:ea typeface="Calibri"/>
              </a:rPr>
              <a:t>формированию ФГ</a:t>
            </a:r>
            <a:endParaRPr lang="ru-RU" sz="9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28639" y="2237863"/>
            <a:ext cx="3177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latin typeface="Times New Roman"/>
                <a:ea typeface="Calibri"/>
              </a:rPr>
              <a:t>Планирование, координация, контроль, корректирующие мероприятия по достижению новых результатов ФГ</a:t>
            </a:r>
            <a:endParaRPr lang="ru-RU" sz="9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768958" y="5419210"/>
            <a:ext cx="6697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latin typeface="Times New Roman"/>
              </a:rPr>
              <a:t>Изучение инструментов формирования и оценки ФГ, сопровождение деятельности муниципальных методических служб, методических групп педагогов по направлениям ФГ и учебным предметам</a:t>
            </a:r>
            <a:endParaRPr lang="ru-RU" sz="9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1" t="22798" r="4837" b="12099"/>
          <a:stretch/>
        </p:blipFill>
        <p:spPr bwMode="auto">
          <a:xfrm>
            <a:off x="10077855" y="974834"/>
            <a:ext cx="2114153" cy="587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3237042" y="3725331"/>
            <a:ext cx="1737586" cy="617206"/>
            <a:chOff x="1750210" y="1987814"/>
            <a:chExt cx="3459518" cy="64135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799845" y="1987814"/>
              <a:ext cx="3409883" cy="64135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1750210" y="2034775"/>
              <a:ext cx="3459516" cy="578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Региональный центр цифровых технологий</a:t>
              </a:r>
              <a:endParaRPr lang="ru-RU" sz="12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7109735" y="3723726"/>
            <a:ext cx="1769035" cy="618809"/>
            <a:chOff x="2440891" y="1987814"/>
            <a:chExt cx="3522133" cy="641350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2440891" y="1987814"/>
              <a:ext cx="3522133" cy="64135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2472199" y="2019122"/>
              <a:ext cx="3459517" cy="5787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Региональный центр оценки качества образования</a:t>
              </a:r>
              <a:endParaRPr lang="ru-RU" sz="12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157664" y="3715698"/>
            <a:ext cx="1769035" cy="611772"/>
            <a:chOff x="2440891" y="1987814"/>
            <a:chExt cx="3522133" cy="641350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440891" y="1987814"/>
              <a:ext cx="3522133" cy="64135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2472199" y="2019122"/>
              <a:ext cx="3459517" cy="5787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Региональные центры развития талантов</a:t>
              </a:r>
              <a:endParaRPr lang="ru-RU" sz="12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291914" y="4275954"/>
            <a:ext cx="5590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latin typeface="Times New Roman"/>
                <a:ea typeface="Calibri"/>
              </a:rPr>
              <a:t>Техническая поддержка и технологическое развитие процессов формирования функциональной грамотности, организация сопряжения дополнительного образования с общим образованием, мониторинг результатов</a:t>
            </a:r>
            <a:endParaRPr lang="ru-RU" sz="9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080039" y="6276013"/>
            <a:ext cx="592428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latin typeface="Times New Roman"/>
              </a:rPr>
              <a:t>Формирование функциональной грамотности обучающихся и оценка результатов по 6 направлениям</a:t>
            </a:r>
            <a:endParaRPr lang="ru-RU" sz="9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78061" y="985131"/>
            <a:ext cx="2678805" cy="655246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рямоугольник 22"/>
          <p:cNvSpPr/>
          <p:nvPr/>
        </p:nvSpPr>
        <p:spPr>
          <a:xfrm>
            <a:off x="4860707" y="1410436"/>
            <a:ext cx="247060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latin typeface="Times New Roman"/>
                <a:ea typeface="Calibri"/>
              </a:rPr>
              <a:t>Управление </a:t>
            </a:r>
            <a:r>
              <a:rPr lang="ru-RU" sz="900" smtClean="0">
                <a:latin typeface="Times New Roman"/>
                <a:ea typeface="Calibri"/>
              </a:rPr>
              <a:t>процессами формирования ФГ</a:t>
            </a:r>
            <a:endParaRPr lang="ru-RU" sz="9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004017" y="1078784"/>
            <a:ext cx="2226892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ОИВ</a:t>
            </a:r>
          </a:p>
        </p:txBody>
      </p:sp>
    </p:spTree>
    <p:extLst>
      <p:ext uri="{BB962C8B-B14F-4D97-AF65-F5344CB8AC3E}">
        <p14:creationId xmlns:p14="http://schemas.microsoft.com/office/powerpoint/2010/main" val="5932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10" y="2113"/>
            <a:ext cx="12191999" cy="9023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26" tIns="45718" rIns="91426" bIns="4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МОНИТОРИНГ ЭФФЕКТИВНОСТИ УПРАВЛЕНЧЕСКИХ КОМАНД</a:t>
            </a:r>
            <a:endParaRPr lang="ru-RU" sz="2000" b="1" dirty="0">
              <a:solidFill>
                <a:srgbClr val="4472C4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5" y="44646"/>
            <a:ext cx="635152" cy="68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923290" y="904474"/>
            <a:ext cx="3182441" cy="646327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sz="36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6549" y="1550801"/>
            <a:ext cx="5490047" cy="814083"/>
          </a:xfrm>
          <a:prstGeom prst="rect">
            <a:avLst/>
          </a:prstGeom>
          <a:solidFill>
            <a:srgbClr val="919191"/>
          </a:solidFill>
          <a:ln/>
          <a:effectLst>
            <a:outerShdw blurRad="381000" dist="165100" dir="5220000" sx="74000" sy="74000" algn="ctr" rotWithShape="0">
              <a:schemeClr val="bg1">
                <a:lumMod val="5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r>
              <a:rPr lang="ru-RU" sz="24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Создан информационный ресурс</a:t>
            </a:r>
            <a:endParaRPr lang="ru-RU" sz="2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96009" y="1550801"/>
            <a:ext cx="5752280" cy="814083"/>
          </a:xfrm>
          <a:prstGeom prst="rect">
            <a:avLst/>
          </a:prstGeom>
          <a:solidFill>
            <a:srgbClr val="919191"/>
          </a:solidFill>
          <a:ln/>
          <a:effectLst>
            <a:outerShdw blurRad="381000" dist="165100" dir="5220000" sx="74000" sy="74000" algn="ctr" rotWithShape="0">
              <a:schemeClr val="bg1">
                <a:lumMod val="5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r>
              <a:rPr lang="ru-RU" sz="24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Проведена самодиагностика</a:t>
            </a:r>
            <a:endParaRPr lang="ru-RU" sz="2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управленческих команд</a:t>
            </a:r>
            <a:endParaRPr lang="ru-RU" sz="2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mosintseva-mv\Downloads\управленческие команды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15035" r="1064" b="8653"/>
          <a:stretch/>
        </p:blipFill>
        <p:spPr bwMode="auto">
          <a:xfrm>
            <a:off x="6059772" y="2700326"/>
            <a:ext cx="6117009" cy="346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osintseva-mv\Downloads\управленческие команды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" t="10332" r="84951" b="85610"/>
          <a:stretch/>
        </p:blipFill>
        <p:spPr bwMode="auto">
          <a:xfrm>
            <a:off x="10598512" y="6345790"/>
            <a:ext cx="1324642" cy="27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994;p114"/>
          <p:cNvSpPr/>
          <p:nvPr/>
        </p:nvSpPr>
        <p:spPr>
          <a:xfrm>
            <a:off x="6959802" y="2555031"/>
            <a:ext cx="4152257" cy="547384"/>
          </a:xfrm>
          <a:prstGeom prst="rect">
            <a:avLst/>
          </a:prstGeom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10" tIns="91410" rIns="91410" bIns="91410" anchor="ctr" anchorCtr="0">
            <a:noAutofit/>
          </a:bodyPr>
          <a:lstStyle/>
          <a:p>
            <a:pPr algn="ctr"/>
            <a:r>
              <a:rPr lang="ru-RU" sz="14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Количество управленческих команд</a:t>
            </a:r>
          </a:p>
          <a:p>
            <a:pPr algn="ctr"/>
            <a:r>
              <a:rPr lang="ru-RU" sz="14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 субъектах Российской Федерации</a:t>
            </a:r>
            <a:endParaRPr lang="ru-RU" sz="14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2" t="7119" r="18947" b="20000"/>
          <a:stretch/>
        </p:blipFill>
        <p:spPr bwMode="auto">
          <a:xfrm>
            <a:off x="402636" y="3059821"/>
            <a:ext cx="5433960" cy="356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Google Shape;1994;p114"/>
          <p:cNvSpPr/>
          <p:nvPr/>
        </p:nvSpPr>
        <p:spPr>
          <a:xfrm>
            <a:off x="1043487" y="2521953"/>
            <a:ext cx="4152257" cy="547384"/>
          </a:xfrm>
          <a:prstGeom prst="rect">
            <a:avLst/>
          </a:prstGeom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10" tIns="91410" rIns="91410" bIns="91410" anchor="ctr" anchorCtr="0">
            <a:noAutofit/>
          </a:bodyPr>
          <a:lstStyle/>
          <a:p>
            <a:pPr algn="ctr"/>
            <a:r>
              <a:rPr lang="ru-RU" sz="14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Управленческие команды</a:t>
            </a:r>
            <a:endParaRPr lang="ru-RU" sz="14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3" descr="C:\Users\mosintseva-mv\Downloads\управленческие команды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9626" r="43788" b="84539"/>
          <a:stretch/>
        </p:blipFill>
        <p:spPr bwMode="auto">
          <a:xfrm>
            <a:off x="6578744" y="6309780"/>
            <a:ext cx="3935766" cy="40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90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1" t="22799" r="4837" b="17396"/>
          <a:stretch/>
        </p:blipFill>
        <p:spPr bwMode="auto">
          <a:xfrm>
            <a:off x="10107328" y="1376385"/>
            <a:ext cx="2084681" cy="532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s://cdn2.iconfinder.com/data/icons/toolbar-signs-3/512/approve_approved_security-51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94" y="2787506"/>
            <a:ext cx="578351" cy="57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cdn2.iconfinder.com/data/icons/toolbar-signs-3/512/approve_approved_security-51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93" y="3822989"/>
            <a:ext cx="578351" cy="57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dn2.iconfinder.com/data/icons/toolbar-signs-3/512/approve_approved_security-51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827" y="5802435"/>
            <a:ext cx="578351" cy="57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994;p114"/>
          <p:cNvSpPr/>
          <p:nvPr/>
        </p:nvSpPr>
        <p:spPr>
          <a:xfrm>
            <a:off x="2413667" y="1691316"/>
            <a:ext cx="7147924" cy="732940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10" tIns="91410" rIns="91410" bIns="91410" anchor="ctr" anchorCtr="0">
            <a:noAutofit/>
          </a:bodyPr>
          <a:lstStyle/>
          <a:p>
            <a:pPr algn="ctr"/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Для региональных и муниципальных управленческих команд разработаны инструменты управления</a:t>
            </a:r>
            <a:endParaRPr lang="ru-RU" sz="20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23290" y="904474"/>
            <a:ext cx="3182441" cy="646327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sz="36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1994;p114"/>
          <p:cNvSpPr/>
          <p:nvPr/>
        </p:nvSpPr>
        <p:spPr>
          <a:xfrm>
            <a:off x="3211117" y="5718019"/>
            <a:ext cx="6244144" cy="74718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 algn="just"/>
            <a:r>
              <a:rPr lang="ru-RU" sz="15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ЧЕК-ЛИСТЫ самодиагностики </a:t>
            </a:r>
            <a:r>
              <a:rPr lang="ru-RU" sz="15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готовности к формированию  функциональной грамотности </a:t>
            </a:r>
            <a:r>
              <a:rPr lang="ru-RU" sz="15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обучающихся (региональный, муниципальный уровень и уровень образовательной организации) </a:t>
            </a:r>
            <a:endParaRPr lang="ru-RU" sz="15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1994;p114"/>
          <p:cNvSpPr/>
          <p:nvPr/>
        </p:nvSpPr>
        <p:spPr>
          <a:xfrm>
            <a:off x="3211117" y="3701360"/>
            <a:ext cx="6244144" cy="82160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 algn="just"/>
            <a:r>
              <a:rPr lang="ru-RU" sz="15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Методические рекомендации по разработке планов мероприятий субъектов </a:t>
            </a:r>
            <a:r>
              <a:rPr lang="ru-RU" sz="15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Российской Федерации по формированию и оценке функциональной грамотности </a:t>
            </a:r>
            <a:r>
              <a:rPr lang="ru-RU" sz="15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обучающихся</a:t>
            </a:r>
            <a:endParaRPr lang="ru-RU" sz="15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Google Shape;1994;p114"/>
          <p:cNvSpPr/>
          <p:nvPr/>
        </p:nvSpPr>
        <p:spPr>
          <a:xfrm>
            <a:off x="3211117" y="2703090"/>
            <a:ext cx="6244144" cy="74718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 algn="just"/>
            <a:r>
              <a:rPr lang="ru-RU" sz="15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Типовой план мероприятий для разработки субъектами </a:t>
            </a:r>
            <a:r>
              <a:rPr lang="ru-RU" sz="15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5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региональных планов по </a:t>
            </a:r>
            <a:r>
              <a:rPr lang="ru-RU" sz="15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формированию и оценке функциональной грамотности </a:t>
            </a:r>
            <a:r>
              <a:rPr lang="ru-RU" sz="15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обучающихся</a:t>
            </a:r>
            <a:endParaRPr lang="ru-RU" sz="15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1" t="22798" r="4837" b="12099"/>
          <a:stretch/>
        </p:blipFill>
        <p:spPr bwMode="auto">
          <a:xfrm flipH="1">
            <a:off x="-5" y="1214690"/>
            <a:ext cx="2009557" cy="564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https://cdn2.iconfinder.com/data/icons/toolbar-signs-3/512/approve_approved_security-51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93" y="4825592"/>
            <a:ext cx="578351" cy="57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1994;p114"/>
          <p:cNvSpPr/>
          <p:nvPr/>
        </p:nvSpPr>
        <p:spPr>
          <a:xfrm>
            <a:off x="3211116" y="4741176"/>
            <a:ext cx="6244144" cy="74718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 algn="just"/>
            <a:r>
              <a:rPr lang="ru-RU" sz="15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Критерии и показатели оценки качества </a:t>
            </a:r>
            <a:r>
              <a:rPr lang="ru-RU" sz="15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разработанных </a:t>
            </a:r>
            <a:r>
              <a:rPr lang="ru-RU" sz="15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планов мероприятий </a:t>
            </a:r>
            <a:r>
              <a:rPr lang="ru-RU" sz="15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субъектов Российской Федерации по формированию и оценке функциональной грамотности </a:t>
            </a:r>
            <a:r>
              <a:rPr lang="ru-RU" sz="15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обучающихся</a:t>
            </a:r>
            <a:endParaRPr lang="ru-RU" sz="15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0" y="-24796"/>
            <a:ext cx="12191999" cy="7768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26" tIns="45718" rIns="91426" bIns="4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СОПРОВОЖДЕНИЕ РЕГИОНАЛЬНЫХ УПРАВЛЕНЧЕСКИХ КОМАНД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достижению новых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результатов функциональной грамотности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" y="17925"/>
            <a:ext cx="635152" cy="68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99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1" t="22799" r="4837" b="17396"/>
          <a:stretch/>
        </p:blipFill>
        <p:spPr bwMode="auto">
          <a:xfrm>
            <a:off x="10758185" y="3200303"/>
            <a:ext cx="1431859" cy="365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398992" y="407462"/>
            <a:ext cx="11081808" cy="862543"/>
          </a:xfrm>
          <a:prstGeom prst="rect">
            <a:avLst/>
          </a:prstGeom>
        </p:spPr>
        <p:txBody>
          <a:bodyPr vert="horz" lIns="91432" tIns="45718" rIns="91432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ru-RU" sz="2400" b="1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 </a:t>
            </a:r>
            <a:r>
              <a:rPr lang="ru-RU" sz="240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самодиагностики готовности региона к формированию  функциональной грамотности обучающихся</a:t>
            </a:r>
            <a:r>
              <a:rPr lang="ru-RU" sz="3200" dirty="0">
                <a:solidFill>
                  <a:sysClr val="windowText" lastClr="000000"/>
                </a:solidFill>
                <a:latin typeface="Calibri Light" panose="020F0302020204030204"/>
              </a:rPr>
              <a:t/>
            </a:r>
            <a:br>
              <a:rPr lang="ru-RU" sz="3200" dirty="0">
                <a:solidFill>
                  <a:sysClr val="windowText" lastClr="000000"/>
                </a:solidFill>
                <a:latin typeface="Calibri Light" panose="020F0302020204030204"/>
              </a:rPr>
            </a:br>
            <a:endParaRPr lang="ru-RU" sz="3200" b="1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59782179"/>
              </p:ext>
            </p:extLst>
          </p:nvPr>
        </p:nvGraphicFramePr>
        <p:xfrm>
          <a:off x="5054601" y="1080971"/>
          <a:ext cx="4174067" cy="551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9369105" y="1587507"/>
            <a:ext cx="2744577" cy="2759215"/>
            <a:chOff x="9447423" y="1587503"/>
            <a:chExt cx="2744577" cy="2759214"/>
          </a:xfrm>
        </p:grpSpPr>
        <p:sp>
          <p:nvSpPr>
            <p:cNvPr id="5" name="Полилиния 4"/>
            <p:cNvSpPr/>
            <p:nvPr/>
          </p:nvSpPr>
          <p:spPr>
            <a:xfrm>
              <a:off x="9447427" y="1587503"/>
              <a:ext cx="2744573" cy="577665"/>
            </a:xfrm>
            <a:custGeom>
              <a:avLst/>
              <a:gdLst>
                <a:gd name="connsiteX0" fmla="*/ 96279 w 577665"/>
                <a:gd name="connsiteY0" fmla="*/ 0 h 2744573"/>
                <a:gd name="connsiteX1" fmla="*/ 481386 w 577665"/>
                <a:gd name="connsiteY1" fmla="*/ 0 h 2744573"/>
                <a:gd name="connsiteX2" fmla="*/ 577665 w 577665"/>
                <a:gd name="connsiteY2" fmla="*/ 96279 h 2744573"/>
                <a:gd name="connsiteX3" fmla="*/ 577665 w 577665"/>
                <a:gd name="connsiteY3" fmla="*/ 2744573 h 2744573"/>
                <a:gd name="connsiteX4" fmla="*/ 577665 w 577665"/>
                <a:gd name="connsiteY4" fmla="*/ 2744573 h 2744573"/>
                <a:gd name="connsiteX5" fmla="*/ 0 w 577665"/>
                <a:gd name="connsiteY5" fmla="*/ 2744573 h 2744573"/>
                <a:gd name="connsiteX6" fmla="*/ 0 w 577665"/>
                <a:gd name="connsiteY6" fmla="*/ 2744573 h 2744573"/>
                <a:gd name="connsiteX7" fmla="*/ 0 w 577665"/>
                <a:gd name="connsiteY7" fmla="*/ 96279 h 2744573"/>
                <a:gd name="connsiteX8" fmla="*/ 96279 w 577665"/>
                <a:gd name="connsiteY8" fmla="*/ 0 h 274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7665" h="2744573">
                  <a:moveTo>
                    <a:pt x="577665" y="457436"/>
                  </a:moveTo>
                  <a:lnTo>
                    <a:pt x="577665" y="2287137"/>
                  </a:lnTo>
                  <a:cubicBezTo>
                    <a:pt x="577665" y="2539770"/>
                    <a:pt x="568592" y="2744573"/>
                    <a:pt x="557401" y="2744573"/>
                  </a:cubicBezTo>
                  <a:lnTo>
                    <a:pt x="0" y="2744573"/>
                  </a:lnTo>
                  <a:lnTo>
                    <a:pt x="0" y="2744573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7401" y="0"/>
                  </a:lnTo>
                  <a:cubicBezTo>
                    <a:pt x="568592" y="0"/>
                    <a:pt x="577665" y="204803"/>
                    <a:pt x="577665" y="457436"/>
                  </a:cubicBezTo>
                  <a:close/>
                </a:path>
              </a:pathLst>
            </a:custGeom>
            <a:solidFill>
              <a:srgbClr val="5B9BD5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6350" cap="flat" cmpd="sng" algn="ctr"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64009" tIns="33913" rIns="33913" bIns="33915" numCol="1" spcCol="1270" anchor="ctr" anchorCtr="0">
              <a:noAutofit/>
            </a:bodyPr>
            <a:lstStyle/>
            <a:p>
              <a:pPr marL="57145" lvl="1" indent="-57145" defTabSz="40001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9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Обеспечить финансирование из средств регионального бюджета обновления МТБ ОО, включая их филиалы, предметными классами и др. оборудованием</a:t>
              </a:r>
              <a:endParaRPr lang="ru-RU" sz="9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9447424" y="2245241"/>
              <a:ext cx="2744576" cy="591092"/>
            </a:xfrm>
            <a:custGeom>
              <a:avLst/>
              <a:gdLst>
                <a:gd name="connsiteX0" fmla="*/ 123892 w 743338"/>
                <a:gd name="connsiteY0" fmla="*/ 0 h 2744573"/>
                <a:gd name="connsiteX1" fmla="*/ 619446 w 743338"/>
                <a:gd name="connsiteY1" fmla="*/ 0 h 2744573"/>
                <a:gd name="connsiteX2" fmla="*/ 743338 w 743338"/>
                <a:gd name="connsiteY2" fmla="*/ 123892 h 2744573"/>
                <a:gd name="connsiteX3" fmla="*/ 743338 w 743338"/>
                <a:gd name="connsiteY3" fmla="*/ 2744573 h 2744573"/>
                <a:gd name="connsiteX4" fmla="*/ 743338 w 743338"/>
                <a:gd name="connsiteY4" fmla="*/ 2744573 h 2744573"/>
                <a:gd name="connsiteX5" fmla="*/ 0 w 743338"/>
                <a:gd name="connsiteY5" fmla="*/ 2744573 h 2744573"/>
                <a:gd name="connsiteX6" fmla="*/ 0 w 743338"/>
                <a:gd name="connsiteY6" fmla="*/ 2744573 h 2744573"/>
                <a:gd name="connsiteX7" fmla="*/ 0 w 743338"/>
                <a:gd name="connsiteY7" fmla="*/ 123892 h 2744573"/>
                <a:gd name="connsiteX8" fmla="*/ 123892 w 743338"/>
                <a:gd name="connsiteY8" fmla="*/ 0 h 274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3338" h="2744573">
                  <a:moveTo>
                    <a:pt x="743338" y="457439"/>
                  </a:moveTo>
                  <a:lnTo>
                    <a:pt x="743338" y="2287134"/>
                  </a:lnTo>
                  <a:cubicBezTo>
                    <a:pt x="743338" y="2539771"/>
                    <a:pt x="728315" y="2744571"/>
                    <a:pt x="709783" y="2744571"/>
                  </a:cubicBezTo>
                  <a:lnTo>
                    <a:pt x="0" y="2744571"/>
                  </a:lnTo>
                  <a:lnTo>
                    <a:pt x="0" y="2744571"/>
                  </a:lnTo>
                  <a:lnTo>
                    <a:pt x="0" y="2"/>
                  </a:lnTo>
                  <a:lnTo>
                    <a:pt x="0" y="2"/>
                  </a:lnTo>
                  <a:lnTo>
                    <a:pt x="709783" y="2"/>
                  </a:lnTo>
                  <a:cubicBezTo>
                    <a:pt x="728315" y="2"/>
                    <a:pt x="743338" y="204802"/>
                    <a:pt x="743338" y="457439"/>
                  </a:cubicBezTo>
                  <a:close/>
                </a:path>
              </a:pathLst>
            </a:custGeom>
            <a:solidFill>
              <a:srgbClr val="5B9BD5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6350" cap="flat" cmpd="sng" algn="ctr"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64009" tIns="42003" rIns="42002" bIns="42002" numCol="1" spcCol="1270" anchor="ctr" anchorCtr="0">
              <a:noAutofit/>
            </a:bodyPr>
            <a:lstStyle/>
            <a:p>
              <a:pPr marL="57145" lvl="1" indent="-57145" defTabSz="40001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9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Разработать модель финансирования деятельности методических служб, грантового поощрения школьных команд и педагогических работников с учетом региональных потребностей и возможностей</a:t>
              </a:r>
              <a:endParaRPr lang="ru-RU" sz="9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9447424" y="3664239"/>
              <a:ext cx="1334187" cy="682478"/>
            </a:xfrm>
            <a:custGeom>
              <a:avLst/>
              <a:gdLst>
                <a:gd name="connsiteX0" fmla="*/ 83771 w 502618"/>
                <a:gd name="connsiteY0" fmla="*/ 0 h 2744573"/>
                <a:gd name="connsiteX1" fmla="*/ 418847 w 502618"/>
                <a:gd name="connsiteY1" fmla="*/ 0 h 2744573"/>
                <a:gd name="connsiteX2" fmla="*/ 502618 w 502618"/>
                <a:gd name="connsiteY2" fmla="*/ 83771 h 2744573"/>
                <a:gd name="connsiteX3" fmla="*/ 502618 w 502618"/>
                <a:gd name="connsiteY3" fmla="*/ 2744573 h 2744573"/>
                <a:gd name="connsiteX4" fmla="*/ 502618 w 502618"/>
                <a:gd name="connsiteY4" fmla="*/ 2744573 h 2744573"/>
                <a:gd name="connsiteX5" fmla="*/ 0 w 502618"/>
                <a:gd name="connsiteY5" fmla="*/ 2744573 h 2744573"/>
                <a:gd name="connsiteX6" fmla="*/ 0 w 502618"/>
                <a:gd name="connsiteY6" fmla="*/ 2744573 h 2744573"/>
                <a:gd name="connsiteX7" fmla="*/ 0 w 502618"/>
                <a:gd name="connsiteY7" fmla="*/ 83771 h 2744573"/>
                <a:gd name="connsiteX8" fmla="*/ 83771 w 502618"/>
                <a:gd name="connsiteY8" fmla="*/ 0 h 274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2618" h="2744573">
                  <a:moveTo>
                    <a:pt x="502618" y="457438"/>
                  </a:moveTo>
                  <a:lnTo>
                    <a:pt x="502618" y="2287135"/>
                  </a:lnTo>
                  <a:cubicBezTo>
                    <a:pt x="502618" y="2539767"/>
                    <a:pt x="495749" y="2744570"/>
                    <a:pt x="487277" y="2744570"/>
                  </a:cubicBezTo>
                  <a:lnTo>
                    <a:pt x="0" y="2744570"/>
                  </a:lnTo>
                  <a:lnTo>
                    <a:pt x="0" y="2744570"/>
                  </a:lnTo>
                  <a:lnTo>
                    <a:pt x="0" y="3"/>
                  </a:lnTo>
                  <a:lnTo>
                    <a:pt x="0" y="3"/>
                  </a:lnTo>
                  <a:lnTo>
                    <a:pt x="487277" y="3"/>
                  </a:lnTo>
                  <a:cubicBezTo>
                    <a:pt x="495749" y="3"/>
                    <a:pt x="502618" y="204806"/>
                    <a:pt x="502618" y="457438"/>
                  </a:cubicBezTo>
                  <a:close/>
                </a:path>
              </a:pathLst>
            </a:custGeom>
            <a:solidFill>
              <a:srgbClr val="5B9BD5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6350" cap="flat" cmpd="sng" algn="ctr"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64009" tIns="30251" rIns="30251" bIns="30252" numCol="1" spcCol="1270" anchor="ctr" anchorCtr="0">
              <a:noAutofit/>
            </a:bodyPr>
            <a:lstStyle/>
            <a:p>
              <a:pPr marL="57145" lvl="1" indent="-57145" defTabSz="40001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9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Обеспечить контроль  внедрения сетевых образовательных программ</a:t>
              </a:r>
              <a:endParaRPr lang="ru-RU" sz="9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9447423" y="2932593"/>
              <a:ext cx="2536455" cy="549757"/>
            </a:xfrm>
            <a:custGeom>
              <a:avLst/>
              <a:gdLst>
                <a:gd name="connsiteX0" fmla="*/ 91628 w 549756"/>
                <a:gd name="connsiteY0" fmla="*/ 0 h 2744573"/>
                <a:gd name="connsiteX1" fmla="*/ 458128 w 549756"/>
                <a:gd name="connsiteY1" fmla="*/ 0 h 2744573"/>
                <a:gd name="connsiteX2" fmla="*/ 549756 w 549756"/>
                <a:gd name="connsiteY2" fmla="*/ 91628 h 2744573"/>
                <a:gd name="connsiteX3" fmla="*/ 549756 w 549756"/>
                <a:gd name="connsiteY3" fmla="*/ 2744573 h 2744573"/>
                <a:gd name="connsiteX4" fmla="*/ 549756 w 549756"/>
                <a:gd name="connsiteY4" fmla="*/ 2744573 h 2744573"/>
                <a:gd name="connsiteX5" fmla="*/ 0 w 549756"/>
                <a:gd name="connsiteY5" fmla="*/ 2744573 h 2744573"/>
                <a:gd name="connsiteX6" fmla="*/ 0 w 549756"/>
                <a:gd name="connsiteY6" fmla="*/ 2744573 h 2744573"/>
                <a:gd name="connsiteX7" fmla="*/ 0 w 549756"/>
                <a:gd name="connsiteY7" fmla="*/ 91628 h 2744573"/>
                <a:gd name="connsiteX8" fmla="*/ 91628 w 549756"/>
                <a:gd name="connsiteY8" fmla="*/ 0 h 274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9756" h="2744573">
                  <a:moveTo>
                    <a:pt x="549756" y="457440"/>
                  </a:moveTo>
                  <a:lnTo>
                    <a:pt x="549756" y="2287133"/>
                  </a:lnTo>
                  <a:cubicBezTo>
                    <a:pt x="549756" y="2539770"/>
                    <a:pt x="541539" y="2744571"/>
                    <a:pt x="531402" y="2744571"/>
                  </a:cubicBezTo>
                  <a:lnTo>
                    <a:pt x="0" y="2744571"/>
                  </a:lnTo>
                  <a:lnTo>
                    <a:pt x="0" y="2744571"/>
                  </a:lnTo>
                  <a:lnTo>
                    <a:pt x="0" y="2"/>
                  </a:lnTo>
                  <a:lnTo>
                    <a:pt x="0" y="2"/>
                  </a:lnTo>
                  <a:lnTo>
                    <a:pt x="531402" y="2"/>
                  </a:lnTo>
                  <a:cubicBezTo>
                    <a:pt x="541539" y="2"/>
                    <a:pt x="549756" y="204803"/>
                    <a:pt x="549756" y="457440"/>
                  </a:cubicBezTo>
                  <a:close/>
                </a:path>
              </a:pathLst>
            </a:custGeom>
            <a:solidFill>
              <a:srgbClr val="5B9BD5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6350" cap="flat" cmpd="sng" algn="ctr"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64009" tIns="32553" rIns="32552" bIns="32552" numCol="1" spcCol="1270" anchor="ctr" anchorCtr="0">
              <a:noAutofit/>
            </a:bodyPr>
            <a:lstStyle/>
            <a:p>
              <a:pPr marL="57145" lvl="1" indent="-57145" defTabSz="40001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9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Обеспечить подготовку видеоматериалов, видео-пособий по формированию ФГ в помощь учителю, обучающемуся, родителю</a:t>
              </a:r>
              <a:endParaRPr lang="ru-RU" sz="9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9401001" y="959925"/>
            <a:ext cx="2553099" cy="338555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defTabSz="914309"/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</a:rPr>
              <a:t>Вариативная часть 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546210633"/>
              </p:ext>
            </p:extLst>
          </p:nvPr>
        </p:nvGraphicFramePr>
        <p:xfrm>
          <a:off x="59274" y="1067943"/>
          <a:ext cx="4749799" cy="604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10" y="2113"/>
            <a:ext cx="12191999" cy="9441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26" tIns="45718" rIns="91426" bIns="4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ЧЕК-ЛИСТ </a:t>
            </a:r>
            <a:br>
              <a:rPr lang="ru-RU" sz="2000" b="1" dirty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самодиагностики готовности </a:t>
            </a:r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регионов </a:t>
            </a:r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Российской Федерации</a:t>
            </a:r>
          </a:p>
          <a:p>
            <a:pPr algn="ctr"/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 формированию  функциональной грамотности обучающихся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7" y="134213"/>
            <a:ext cx="635152" cy="68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6617" y="950649"/>
            <a:ext cx="2553099" cy="338555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defTabSz="914309"/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</a:rPr>
              <a:t>Инвариантная часть </a:t>
            </a:r>
          </a:p>
        </p:txBody>
      </p:sp>
    </p:spTree>
    <p:extLst>
      <p:ext uri="{BB962C8B-B14F-4D97-AF65-F5344CB8AC3E}">
        <p14:creationId xmlns:p14="http://schemas.microsoft.com/office/powerpoint/2010/main" val="143220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E658B182-3643-46B8-B954-EA25486B287F}" vid="{385A4F90-856A-4E3E-955A-06042EB5E332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1805</TotalTime>
  <Words>992</Words>
  <Application>Microsoft Office PowerPoint</Application>
  <PresentationFormat>Произвольный</PresentationFormat>
  <Paragraphs>122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Тема Office</vt:lpstr>
      <vt:lpstr>1_Тема Office</vt:lpstr>
      <vt:lpstr>2_Тема Office</vt:lpstr>
      <vt:lpstr>О формировании системы управления процессами достижения новых результатов функциональной грамотности в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Мосинцева Марина Викторовна</cp:lastModifiedBy>
  <cp:revision>156</cp:revision>
  <cp:lastPrinted>2021-12-10T13:48:31Z</cp:lastPrinted>
  <dcterms:created xsi:type="dcterms:W3CDTF">2021-02-25T07:56:41Z</dcterms:created>
  <dcterms:modified xsi:type="dcterms:W3CDTF">2021-12-21T15:55:36Z</dcterms:modified>
</cp:coreProperties>
</file>