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8" r:id="rId2"/>
    <p:sldId id="275" r:id="rId3"/>
    <p:sldId id="277" r:id="rId4"/>
    <p:sldId id="279" r:id="rId5"/>
    <p:sldId id="257" r:id="rId6"/>
    <p:sldId id="274" r:id="rId7"/>
    <p:sldId id="276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80" r:id="rId16"/>
    <p:sldId id="265" r:id="rId17"/>
    <p:sldId id="281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</p:sldIdLst>
  <p:sldSz cx="10693400" cy="7556500"/>
  <p:notesSz cx="10693400" cy="75565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1DEED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339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2515"/>
            <a:ext cx="9089390" cy="1586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1640"/>
            <a:ext cx="7485380" cy="1889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4070" y="348995"/>
            <a:ext cx="9143999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4070" y="348995"/>
            <a:ext cx="9143999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005" y="2347413"/>
            <a:ext cx="9089390" cy="3077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4010" y="4282016"/>
            <a:ext cx="7485380" cy="2769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8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2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6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0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34670" y="7027545"/>
            <a:ext cx="2459482" cy="276999"/>
          </a:xfrm>
        </p:spPr>
        <p:txBody>
          <a:bodyPr/>
          <a:lstStyle/>
          <a:p>
            <a:fld id="{A70240D0-0E92-4A8F-841D-A47BB59EF6CF}" type="datetimeFigureOut">
              <a:rPr lang="ru-RU" smtClean="0"/>
              <a:pPr/>
              <a:t>02.12.2021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35756" y="7027545"/>
            <a:ext cx="3421888" cy="276999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699248" y="7027545"/>
            <a:ext cx="2459482" cy="276999"/>
          </a:xfrm>
        </p:spPr>
        <p:txBody>
          <a:bodyPr/>
          <a:lstStyle/>
          <a:p>
            <a:fld id="{391DCE8A-39DA-4032-AC63-C0EEF0D9D1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150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58530" y="584707"/>
            <a:ext cx="5576339" cy="330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61576" y="3128262"/>
            <a:ext cx="5970246" cy="1616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27545"/>
            <a:ext cx="3421888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fg@edu.ru" TargetMode="Externa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4684" y="2203969"/>
            <a:ext cx="8564033" cy="865855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ru-RU" sz="3200" spc="-229" dirty="0" smtClean="0">
                <a:solidFill>
                  <a:srgbClr val="001F5F"/>
                </a:solidFill>
              </a:rPr>
              <a:t>П</a:t>
            </a:r>
            <a:r>
              <a:rPr lang="ru-RU" sz="3200" spc="-305" dirty="0" smtClean="0">
                <a:solidFill>
                  <a:srgbClr val="001F5F"/>
                </a:solidFill>
              </a:rPr>
              <a:t>О</a:t>
            </a:r>
            <a:r>
              <a:rPr lang="ru-RU" sz="3200" b="0" spc="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3200" spc="-310" dirty="0" smtClean="0">
                <a:solidFill>
                  <a:srgbClr val="001F5F"/>
                </a:solidFill>
              </a:rPr>
              <a:t>О</a:t>
            </a:r>
            <a:r>
              <a:rPr lang="ru-RU" sz="3200" spc="-140" dirty="0" smtClean="0">
                <a:solidFill>
                  <a:srgbClr val="001F5F"/>
                </a:solidFill>
              </a:rPr>
              <a:t>Ц</a:t>
            </a:r>
            <a:r>
              <a:rPr lang="ru-RU" sz="3200" spc="-409" dirty="0" smtClean="0">
                <a:solidFill>
                  <a:srgbClr val="001F5F"/>
                </a:solidFill>
              </a:rPr>
              <a:t>Е</a:t>
            </a:r>
            <a:r>
              <a:rPr lang="ru-RU" sz="3200" spc="-204" dirty="0" smtClean="0">
                <a:solidFill>
                  <a:srgbClr val="001F5F"/>
                </a:solidFill>
              </a:rPr>
              <a:t>Н</a:t>
            </a:r>
            <a:r>
              <a:rPr lang="ru-RU" sz="3200" spc="10" dirty="0" smtClean="0">
                <a:solidFill>
                  <a:srgbClr val="001F5F"/>
                </a:solidFill>
              </a:rPr>
              <a:t>К</a:t>
            </a:r>
            <a:r>
              <a:rPr lang="ru-RU" sz="3200" spc="-290" dirty="0" smtClean="0">
                <a:solidFill>
                  <a:srgbClr val="001F5F"/>
                </a:solidFill>
              </a:rPr>
              <a:t>Е </a:t>
            </a:r>
            <a:r>
              <a:rPr lang="ru-RU" sz="3200" spc="-210" dirty="0">
                <a:solidFill>
                  <a:srgbClr val="001F5F"/>
                </a:solidFill>
              </a:rPr>
              <a:t>ФУНКЦИОНАЛЬНОЙ </a:t>
            </a:r>
            <a:r>
              <a:rPr lang="ru-RU" sz="3200" spc="-204" dirty="0">
                <a:solidFill>
                  <a:srgbClr val="001F5F"/>
                </a:solidFill>
              </a:rPr>
              <a:t> </a:t>
            </a:r>
            <a:r>
              <a:rPr lang="ru-RU" sz="3200" spc="-250" dirty="0">
                <a:solidFill>
                  <a:srgbClr val="001F5F"/>
                </a:solidFill>
              </a:rPr>
              <a:t>ГРАМОТНОСТИ</a:t>
            </a:r>
            <a:endParaRPr lang="ru-RU" sz="3200" b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2993" y="3463394"/>
            <a:ext cx="7052733" cy="276999"/>
          </a:xfrm>
          <a:solidFill>
            <a:srgbClr val="FF0000"/>
          </a:solidFill>
          <a:ln>
            <a:solidFill>
              <a:srgbClr val="FF0000"/>
            </a:solidFill>
          </a:ln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 descr="ЛОГОТИП 3Б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140" y="5273818"/>
            <a:ext cx="8658515" cy="19088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00" y="1421078"/>
            <a:ext cx="7530196" cy="94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16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4070" y="348995"/>
            <a:ext cx="9143999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208413" y="1432560"/>
            <a:ext cx="8327390" cy="5044440"/>
            <a:chOff x="1208413" y="1432560"/>
            <a:chExt cx="8327390" cy="5044440"/>
          </a:xfrm>
        </p:grpSpPr>
        <p:sp>
          <p:nvSpPr>
            <p:cNvPr id="4" name="object 4"/>
            <p:cNvSpPr/>
            <p:nvPr/>
          </p:nvSpPr>
          <p:spPr>
            <a:xfrm>
              <a:off x="1208413" y="1432560"/>
              <a:ext cx="8327390" cy="5044440"/>
            </a:xfrm>
            <a:custGeom>
              <a:avLst/>
              <a:gdLst/>
              <a:ahLst/>
              <a:cxnLst/>
              <a:rect l="l" t="t" r="r" b="b"/>
              <a:pathLst>
                <a:path w="8327390" h="5044440">
                  <a:moveTo>
                    <a:pt x="8327133" y="2130552"/>
                  </a:moveTo>
                  <a:lnTo>
                    <a:pt x="8327133" y="2101596"/>
                  </a:lnTo>
                  <a:lnTo>
                    <a:pt x="8317989" y="2101596"/>
                  </a:lnTo>
                  <a:lnTo>
                    <a:pt x="8317989" y="2130552"/>
                  </a:lnTo>
                  <a:lnTo>
                    <a:pt x="8327133" y="2130552"/>
                  </a:lnTo>
                  <a:close/>
                </a:path>
                <a:path w="8327390" h="5044440">
                  <a:moveTo>
                    <a:pt x="8327133" y="2168652"/>
                  </a:moveTo>
                  <a:lnTo>
                    <a:pt x="8327133" y="2139696"/>
                  </a:lnTo>
                  <a:lnTo>
                    <a:pt x="8317989" y="2139696"/>
                  </a:lnTo>
                  <a:lnTo>
                    <a:pt x="8317989" y="2168652"/>
                  </a:lnTo>
                  <a:lnTo>
                    <a:pt x="8327133" y="2168652"/>
                  </a:lnTo>
                  <a:close/>
                </a:path>
                <a:path w="8327390" h="5044440">
                  <a:moveTo>
                    <a:pt x="8327133" y="2206752"/>
                  </a:moveTo>
                  <a:lnTo>
                    <a:pt x="8327133" y="2177796"/>
                  </a:lnTo>
                  <a:lnTo>
                    <a:pt x="8317989" y="2177796"/>
                  </a:lnTo>
                  <a:lnTo>
                    <a:pt x="8317989" y="2206752"/>
                  </a:lnTo>
                  <a:lnTo>
                    <a:pt x="8327133" y="2206752"/>
                  </a:lnTo>
                  <a:close/>
                </a:path>
                <a:path w="8327390" h="5044440">
                  <a:moveTo>
                    <a:pt x="8327133" y="2244852"/>
                  </a:moveTo>
                  <a:lnTo>
                    <a:pt x="8327133" y="2215896"/>
                  </a:lnTo>
                  <a:lnTo>
                    <a:pt x="8317989" y="2215896"/>
                  </a:lnTo>
                  <a:lnTo>
                    <a:pt x="8317989" y="2244852"/>
                  </a:lnTo>
                  <a:lnTo>
                    <a:pt x="8327133" y="2244852"/>
                  </a:lnTo>
                  <a:close/>
                </a:path>
                <a:path w="8327390" h="5044440">
                  <a:moveTo>
                    <a:pt x="8327133" y="2282952"/>
                  </a:moveTo>
                  <a:lnTo>
                    <a:pt x="8327133" y="2253996"/>
                  </a:lnTo>
                  <a:lnTo>
                    <a:pt x="8317989" y="2253996"/>
                  </a:lnTo>
                  <a:lnTo>
                    <a:pt x="8317989" y="2282952"/>
                  </a:lnTo>
                  <a:lnTo>
                    <a:pt x="8327133" y="2282952"/>
                  </a:lnTo>
                  <a:close/>
                </a:path>
                <a:path w="8327390" h="5044440">
                  <a:moveTo>
                    <a:pt x="8327133" y="2321052"/>
                  </a:moveTo>
                  <a:lnTo>
                    <a:pt x="8327133" y="2292096"/>
                  </a:lnTo>
                  <a:lnTo>
                    <a:pt x="8317989" y="2292096"/>
                  </a:lnTo>
                  <a:lnTo>
                    <a:pt x="8317989" y="2321052"/>
                  </a:lnTo>
                  <a:lnTo>
                    <a:pt x="8327133" y="2321052"/>
                  </a:lnTo>
                  <a:close/>
                </a:path>
                <a:path w="8327390" h="5044440">
                  <a:moveTo>
                    <a:pt x="8327133" y="2359152"/>
                  </a:moveTo>
                  <a:lnTo>
                    <a:pt x="8327133" y="2330196"/>
                  </a:lnTo>
                  <a:lnTo>
                    <a:pt x="8317989" y="2330196"/>
                  </a:lnTo>
                  <a:lnTo>
                    <a:pt x="8317989" y="2359152"/>
                  </a:lnTo>
                  <a:lnTo>
                    <a:pt x="8327133" y="2359152"/>
                  </a:lnTo>
                  <a:close/>
                </a:path>
                <a:path w="8327390" h="5044440">
                  <a:moveTo>
                    <a:pt x="8327133" y="2397252"/>
                  </a:moveTo>
                  <a:lnTo>
                    <a:pt x="8327133" y="2368296"/>
                  </a:lnTo>
                  <a:lnTo>
                    <a:pt x="8317989" y="2368296"/>
                  </a:lnTo>
                  <a:lnTo>
                    <a:pt x="8317989" y="2397252"/>
                  </a:lnTo>
                  <a:lnTo>
                    <a:pt x="8327133" y="2397252"/>
                  </a:lnTo>
                  <a:close/>
                </a:path>
                <a:path w="8327390" h="5044440">
                  <a:moveTo>
                    <a:pt x="8327133" y="2435352"/>
                  </a:moveTo>
                  <a:lnTo>
                    <a:pt x="8327133" y="2406396"/>
                  </a:lnTo>
                  <a:lnTo>
                    <a:pt x="8317989" y="2406396"/>
                  </a:lnTo>
                  <a:lnTo>
                    <a:pt x="8317989" y="2435352"/>
                  </a:lnTo>
                  <a:lnTo>
                    <a:pt x="8327133" y="2435352"/>
                  </a:lnTo>
                  <a:close/>
                </a:path>
                <a:path w="8327390" h="5044440">
                  <a:moveTo>
                    <a:pt x="8327133" y="2473452"/>
                  </a:moveTo>
                  <a:lnTo>
                    <a:pt x="8327133" y="2444496"/>
                  </a:lnTo>
                  <a:lnTo>
                    <a:pt x="8317989" y="2444496"/>
                  </a:lnTo>
                  <a:lnTo>
                    <a:pt x="8317989" y="2473452"/>
                  </a:lnTo>
                  <a:lnTo>
                    <a:pt x="8327133" y="2473452"/>
                  </a:lnTo>
                  <a:close/>
                </a:path>
                <a:path w="8327390" h="5044440">
                  <a:moveTo>
                    <a:pt x="8327133" y="2511552"/>
                  </a:moveTo>
                  <a:lnTo>
                    <a:pt x="8327133" y="2482596"/>
                  </a:lnTo>
                  <a:lnTo>
                    <a:pt x="8317989" y="2482596"/>
                  </a:lnTo>
                  <a:lnTo>
                    <a:pt x="8317989" y="2511552"/>
                  </a:lnTo>
                  <a:lnTo>
                    <a:pt x="8327133" y="2511552"/>
                  </a:lnTo>
                  <a:close/>
                </a:path>
                <a:path w="8327390" h="5044440">
                  <a:moveTo>
                    <a:pt x="8327133" y="2549652"/>
                  </a:moveTo>
                  <a:lnTo>
                    <a:pt x="8327133" y="2520696"/>
                  </a:lnTo>
                  <a:lnTo>
                    <a:pt x="8317989" y="2520696"/>
                  </a:lnTo>
                  <a:lnTo>
                    <a:pt x="8317989" y="2549652"/>
                  </a:lnTo>
                  <a:lnTo>
                    <a:pt x="8327133" y="2549652"/>
                  </a:lnTo>
                  <a:close/>
                </a:path>
                <a:path w="8327390" h="5044440">
                  <a:moveTo>
                    <a:pt x="8327133" y="2587752"/>
                  </a:moveTo>
                  <a:lnTo>
                    <a:pt x="8327133" y="2558796"/>
                  </a:lnTo>
                  <a:lnTo>
                    <a:pt x="8317989" y="2558796"/>
                  </a:lnTo>
                  <a:lnTo>
                    <a:pt x="8317989" y="2587752"/>
                  </a:lnTo>
                  <a:lnTo>
                    <a:pt x="8327133" y="2587752"/>
                  </a:lnTo>
                  <a:close/>
                </a:path>
                <a:path w="8327390" h="5044440">
                  <a:moveTo>
                    <a:pt x="8327133" y="2625852"/>
                  </a:moveTo>
                  <a:lnTo>
                    <a:pt x="8327133" y="2596896"/>
                  </a:lnTo>
                  <a:lnTo>
                    <a:pt x="8317989" y="2596896"/>
                  </a:lnTo>
                  <a:lnTo>
                    <a:pt x="8317989" y="2625852"/>
                  </a:lnTo>
                  <a:lnTo>
                    <a:pt x="8327133" y="2625852"/>
                  </a:lnTo>
                  <a:close/>
                </a:path>
                <a:path w="8327390" h="5044440">
                  <a:moveTo>
                    <a:pt x="8327133" y="2663952"/>
                  </a:moveTo>
                  <a:lnTo>
                    <a:pt x="8327133" y="2634996"/>
                  </a:lnTo>
                  <a:lnTo>
                    <a:pt x="8317989" y="2634996"/>
                  </a:lnTo>
                  <a:lnTo>
                    <a:pt x="8317989" y="2663952"/>
                  </a:lnTo>
                  <a:lnTo>
                    <a:pt x="8327133" y="2663952"/>
                  </a:lnTo>
                  <a:close/>
                </a:path>
                <a:path w="8327390" h="5044440">
                  <a:moveTo>
                    <a:pt x="8327133" y="2702052"/>
                  </a:moveTo>
                  <a:lnTo>
                    <a:pt x="8327133" y="2673096"/>
                  </a:lnTo>
                  <a:lnTo>
                    <a:pt x="8317989" y="2673096"/>
                  </a:lnTo>
                  <a:lnTo>
                    <a:pt x="8317989" y="2702052"/>
                  </a:lnTo>
                  <a:lnTo>
                    <a:pt x="8327133" y="2702052"/>
                  </a:lnTo>
                  <a:close/>
                </a:path>
                <a:path w="8327390" h="5044440">
                  <a:moveTo>
                    <a:pt x="8327133" y="2740152"/>
                  </a:moveTo>
                  <a:lnTo>
                    <a:pt x="8327133" y="2711196"/>
                  </a:lnTo>
                  <a:lnTo>
                    <a:pt x="8317989" y="2711196"/>
                  </a:lnTo>
                  <a:lnTo>
                    <a:pt x="8317989" y="2740152"/>
                  </a:lnTo>
                  <a:lnTo>
                    <a:pt x="8327133" y="2740152"/>
                  </a:lnTo>
                  <a:close/>
                </a:path>
                <a:path w="8327390" h="5044440">
                  <a:moveTo>
                    <a:pt x="8327133" y="2778252"/>
                  </a:moveTo>
                  <a:lnTo>
                    <a:pt x="8327133" y="2749296"/>
                  </a:lnTo>
                  <a:lnTo>
                    <a:pt x="8317989" y="2749296"/>
                  </a:lnTo>
                  <a:lnTo>
                    <a:pt x="8317989" y="2778252"/>
                  </a:lnTo>
                  <a:lnTo>
                    <a:pt x="8327133" y="2778252"/>
                  </a:lnTo>
                  <a:close/>
                </a:path>
                <a:path w="8327390" h="5044440">
                  <a:moveTo>
                    <a:pt x="8327133" y="2816352"/>
                  </a:moveTo>
                  <a:lnTo>
                    <a:pt x="8327133" y="2787396"/>
                  </a:lnTo>
                  <a:lnTo>
                    <a:pt x="8317989" y="2787396"/>
                  </a:lnTo>
                  <a:lnTo>
                    <a:pt x="8317989" y="2816352"/>
                  </a:lnTo>
                  <a:lnTo>
                    <a:pt x="8327133" y="2816352"/>
                  </a:lnTo>
                  <a:close/>
                </a:path>
                <a:path w="8327390" h="5044440">
                  <a:moveTo>
                    <a:pt x="8327133" y="2854452"/>
                  </a:moveTo>
                  <a:lnTo>
                    <a:pt x="8327133" y="2825496"/>
                  </a:lnTo>
                  <a:lnTo>
                    <a:pt x="8317989" y="2825496"/>
                  </a:lnTo>
                  <a:lnTo>
                    <a:pt x="8317989" y="2854452"/>
                  </a:lnTo>
                  <a:lnTo>
                    <a:pt x="8327133" y="2854452"/>
                  </a:lnTo>
                  <a:close/>
                </a:path>
                <a:path w="8327390" h="5044440">
                  <a:moveTo>
                    <a:pt x="8327133" y="2892552"/>
                  </a:moveTo>
                  <a:lnTo>
                    <a:pt x="8327133" y="2863596"/>
                  </a:lnTo>
                  <a:lnTo>
                    <a:pt x="8317989" y="2863596"/>
                  </a:lnTo>
                  <a:lnTo>
                    <a:pt x="8317989" y="2892552"/>
                  </a:lnTo>
                  <a:lnTo>
                    <a:pt x="8327133" y="2892552"/>
                  </a:lnTo>
                  <a:close/>
                </a:path>
                <a:path w="8327390" h="5044440">
                  <a:moveTo>
                    <a:pt x="8327133" y="2930652"/>
                  </a:moveTo>
                  <a:lnTo>
                    <a:pt x="8327133" y="2901696"/>
                  </a:lnTo>
                  <a:lnTo>
                    <a:pt x="8317989" y="2901696"/>
                  </a:lnTo>
                  <a:lnTo>
                    <a:pt x="8317989" y="2930652"/>
                  </a:lnTo>
                  <a:lnTo>
                    <a:pt x="8327133" y="2930652"/>
                  </a:lnTo>
                  <a:close/>
                </a:path>
                <a:path w="8327390" h="5044440">
                  <a:moveTo>
                    <a:pt x="8327133" y="2968752"/>
                  </a:moveTo>
                  <a:lnTo>
                    <a:pt x="8327133" y="2939796"/>
                  </a:lnTo>
                  <a:lnTo>
                    <a:pt x="8317989" y="2939796"/>
                  </a:lnTo>
                  <a:lnTo>
                    <a:pt x="8317989" y="2968752"/>
                  </a:lnTo>
                  <a:lnTo>
                    <a:pt x="8327133" y="2968752"/>
                  </a:lnTo>
                  <a:close/>
                </a:path>
                <a:path w="8327390" h="5044440">
                  <a:moveTo>
                    <a:pt x="8327133" y="3006852"/>
                  </a:moveTo>
                  <a:lnTo>
                    <a:pt x="8327133" y="2977896"/>
                  </a:lnTo>
                  <a:lnTo>
                    <a:pt x="8317989" y="2977896"/>
                  </a:lnTo>
                  <a:lnTo>
                    <a:pt x="8317989" y="3006852"/>
                  </a:lnTo>
                  <a:lnTo>
                    <a:pt x="8327133" y="3006852"/>
                  </a:lnTo>
                  <a:close/>
                </a:path>
                <a:path w="8327390" h="5044440">
                  <a:moveTo>
                    <a:pt x="8327133" y="3044952"/>
                  </a:moveTo>
                  <a:lnTo>
                    <a:pt x="8327133" y="3015996"/>
                  </a:lnTo>
                  <a:lnTo>
                    <a:pt x="8317989" y="3015996"/>
                  </a:lnTo>
                  <a:lnTo>
                    <a:pt x="8317989" y="3044952"/>
                  </a:lnTo>
                  <a:lnTo>
                    <a:pt x="8327133" y="3044952"/>
                  </a:lnTo>
                  <a:close/>
                </a:path>
                <a:path w="8327390" h="5044440">
                  <a:moveTo>
                    <a:pt x="8327133" y="3083052"/>
                  </a:moveTo>
                  <a:lnTo>
                    <a:pt x="8327133" y="3054096"/>
                  </a:lnTo>
                  <a:lnTo>
                    <a:pt x="8317989" y="3054096"/>
                  </a:lnTo>
                  <a:lnTo>
                    <a:pt x="8317989" y="3083052"/>
                  </a:lnTo>
                  <a:lnTo>
                    <a:pt x="8327133" y="3083052"/>
                  </a:lnTo>
                  <a:close/>
                </a:path>
                <a:path w="8327390" h="5044440">
                  <a:moveTo>
                    <a:pt x="8327133" y="3121152"/>
                  </a:moveTo>
                  <a:lnTo>
                    <a:pt x="8327133" y="3092196"/>
                  </a:lnTo>
                  <a:lnTo>
                    <a:pt x="8317989" y="3092196"/>
                  </a:lnTo>
                  <a:lnTo>
                    <a:pt x="8317989" y="3121152"/>
                  </a:lnTo>
                  <a:lnTo>
                    <a:pt x="8327133" y="3121152"/>
                  </a:lnTo>
                  <a:close/>
                </a:path>
                <a:path w="8327390" h="5044440">
                  <a:moveTo>
                    <a:pt x="8327133" y="3159252"/>
                  </a:moveTo>
                  <a:lnTo>
                    <a:pt x="8327133" y="3130296"/>
                  </a:lnTo>
                  <a:lnTo>
                    <a:pt x="8317989" y="3130296"/>
                  </a:lnTo>
                  <a:lnTo>
                    <a:pt x="8317989" y="3159252"/>
                  </a:lnTo>
                  <a:lnTo>
                    <a:pt x="8327133" y="3159252"/>
                  </a:lnTo>
                  <a:close/>
                </a:path>
                <a:path w="8327390" h="5044440">
                  <a:moveTo>
                    <a:pt x="8327133" y="3197352"/>
                  </a:moveTo>
                  <a:lnTo>
                    <a:pt x="8327133" y="3168396"/>
                  </a:lnTo>
                  <a:lnTo>
                    <a:pt x="8317989" y="3168396"/>
                  </a:lnTo>
                  <a:lnTo>
                    <a:pt x="8317989" y="3197352"/>
                  </a:lnTo>
                  <a:lnTo>
                    <a:pt x="8327133" y="3197352"/>
                  </a:lnTo>
                  <a:close/>
                </a:path>
                <a:path w="8327390" h="5044440">
                  <a:moveTo>
                    <a:pt x="8327133" y="3235452"/>
                  </a:moveTo>
                  <a:lnTo>
                    <a:pt x="8327133" y="3206496"/>
                  </a:lnTo>
                  <a:lnTo>
                    <a:pt x="8317989" y="3206496"/>
                  </a:lnTo>
                  <a:lnTo>
                    <a:pt x="8317989" y="3235452"/>
                  </a:lnTo>
                  <a:lnTo>
                    <a:pt x="8327133" y="3235452"/>
                  </a:lnTo>
                  <a:close/>
                </a:path>
                <a:path w="8327390" h="5044440">
                  <a:moveTo>
                    <a:pt x="8327133" y="3273552"/>
                  </a:moveTo>
                  <a:lnTo>
                    <a:pt x="8327133" y="3244596"/>
                  </a:lnTo>
                  <a:lnTo>
                    <a:pt x="8317989" y="3244596"/>
                  </a:lnTo>
                  <a:lnTo>
                    <a:pt x="8317989" y="3273552"/>
                  </a:lnTo>
                  <a:lnTo>
                    <a:pt x="8327133" y="3273552"/>
                  </a:lnTo>
                  <a:close/>
                </a:path>
                <a:path w="8327390" h="5044440">
                  <a:moveTo>
                    <a:pt x="8327133" y="3311652"/>
                  </a:moveTo>
                  <a:lnTo>
                    <a:pt x="8327133" y="3282696"/>
                  </a:lnTo>
                  <a:lnTo>
                    <a:pt x="8317989" y="3282696"/>
                  </a:lnTo>
                  <a:lnTo>
                    <a:pt x="8317989" y="3311652"/>
                  </a:lnTo>
                  <a:lnTo>
                    <a:pt x="8327133" y="3311652"/>
                  </a:lnTo>
                  <a:close/>
                </a:path>
                <a:path w="8327390" h="5044440">
                  <a:moveTo>
                    <a:pt x="8327133" y="3349752"/>
                  </a:moveTo>
                  <a:lnTo>
                    <a:pt x="8327133" y="3320796"/>
                  </a:lnTo>
                  <a:lnTo>
                    <a:pt x="8317989" y="3320796"/>
                  </a:lnTo>
                  <a:lnTo>
                    <a:pt x="8317989" y="3349752"/>
                  </a:lnTo>
                  <a:lnTo>
                    <a:pt x="8327133" y="3349752"/>
                  </a:lnTo>
                  <a:close/>
                </a:path>
                <a:path w="8327390" h="5044440">
                  <a:moveTo>
                    <a:pt x="8327133" y="3387852"/>
                  </a:moveTo>
                  <a:lnTo>
                    <a:pt x="8327133" y="3358896"/>
                  </a:lnTo>
                  <a:lnTo>
                    <a:pt x="8317989" y="3358896"/>
                  </a:lnTo>
                  <a:lnTo>
                    <a:pt x="8317989" y="3387852"/>
                  </a:lnTo>
                  <a:lnTo>
                    <a:pt x="8327133" y="3387852"/>
                  </a:lnTo>
                  <a:close/>
                </a:path>
                <a:path w="8327390" h="5044440">
                  <a:moveTo>
                    <a:pt x="8327133" y="3425952"/>
                  </a:moveTo>
                  <a:lnTo>
                    <a:pt x="8327133" y="3396996"/>
                  </a:lnTo>
                  <a:lnTo>
                    <a:pt x="8317989" y="3396996"/>
                  </a:lnTo>
                  <a:lnTo>
                    <a:pt x="8317989" y="3425952"/>
                  </a:lnTo>
                  <a:lnTo>
                    <a:pt x="8327133" y="3425952"/>
                  </a:lnTo>
                  <a:close/>
                </a:path>
                <a:path w="8327390" h="5044440">
                  <a:moveTo>
                    <a:pt x="8327133" y="3464052"/>
                  </a:moveTo>
                  <a:lnTo>
                    <a:pt x="8327133" y="3435096"/>
                  </a:lnTo>
                  <a:lnTo>
                    <a:pt x="8317989" y="3435096"/>
                  </a:lnTo>
                  <a:lnTo>
                    <a:pt x="8317989" y="3464052"/>
                  </a:lnTo>
                  <a:lnTo>
                    <a:pt x="8327133" y="3464052"/>
                  </a:lnTo>
                  <a:close/>
                </a:path>
                <a:path w="8327390" h="5044440">
                  <a:moveTo>
                    <a:pt x="8327133" y="3502152"/>
                  </a:moveTo>
                  <a:lnTo>
                    <a:pt x="8327133" y="3473196"/>
                  </a:lnTo>
                  <a:lnTo>
                    <a:pt x="8317989" y="3473196"/>
                  </a:lnTo>
                  <a:lnTo>
                    <a:pt x="8317989" y="3502152"/>
                  </a:lnTo>
                  <a:lnTo>
                    <a:pt x="8327133" y="3502152"/>
                  </a:lnTo>
                  <a:close/>
                </a:path>
                <a:path w="8327390" h="5044440">
                  <a:moveTo>
                    <a:pt x="8327133" y="3540252"/>
                  </a:moveTo>
                  <a:lnTo>
                    <a:pt x="8327133" y="3511296"/>
                  </a:lnTo>
                  <a:lnTo>
                    <a:pt x="8317989" y="3511296"/>
                  </a:lnTo>
                  <a:lnTo>
                    <a:pt x="8317989" y="3540252"/>
                  </a:lnTo>
                  <a:lnTo>
                    <a:pt x="8327133" y="3540252"/>
                  </a:lnTo>
                  <a:close/>
                </a:path>
                <a:path w="8327390" h="5044440">
                  <a:moveTo>
                    <a:pt x="8327133" y="3578352"/>
                  </a:moveTo>
                  <a:lnTo>
                    <a:pt x="8327133" y="3549396"/>
                  </a:lnTo>
                  <a:lnTo>
                    <a:pt x="8317989" y="3549396"/>
                  </a:lnTo>
                  <a:lnTo>
                    <a:pt x="8317989" y="3578352"/>
                  </a:lnTo>
                  <a:lnTo>
                    <a:pt x="8327133" y="3578352"/>
                  </a:lnTo>
                  <a:close/>
                </a:path>
                <a:path w="8327390" h="5044440">
                  <a:moveTo>
                    <a:pt x="8327133" y="3616452"/>
                  </a:moveTo>
                  <a:lnTo>
                    <a:pt x="8327133" y="3587496"/>
                  </a:lnTo>
                  <a:lnTo>
                    <a:pt x="8317989" y="3587496"/>
                  </a:lnTo>
                  <a:lnTo>
                    <a:pt x="8317989" y="3616452"/>
                  </a:lnTo>
                  <a:lnTo>
                    <a:pt x="8327133" y="3616452"/>
                  </a:lnTo>
                  <a:close/>
                </a:path>
                <a:path w="8327390" h="5044440">
                  <a:moveTo>
                    <a:pt x="8327133" y="3654552"/>
                  </a:moveTo>
                  <a:lnTo>
                    <a:pt x="8327133" y="3625596"/>
                  </a:lnTo>
                  <a:lnTo>
                    <a:pt x="8317989" y="3625596"/>
                  </a:lnTo>
                  <a:lnTo>
                    <a:pt x="8317989" y="3654552"/>
                  </a:lnTo>
                  <a:lnTo>
                    <a:pt x="8327133" y="3654552"/>
                  </a:lnTo>
                  <a:close/>
                </a:path>
                <a:path w="8327390" h="5044440">
                  <a:moveTo>
                    <a:pt x="8327133" y="3692652"/>
                  </a:moveTo>
                  <a:lnTo>
                    <a:pt x="8327133" y="3663696"/>
                  </a:lnTo>
                  <a:lnTo>
                    <a:pt x="8317989" y="3663696"/>
                  </a:lnTo>
                  <a:lnTo>
                    <a:pt x="8317989" y="3692652"/>
                  </a:lnTo>
                  <a:lnTo>
                    <a:pt x="8327133" y="3692652"/>
                  </a:lnTo>
                  <a:close/>
                </a:path>
                <a:path w="8327390" h="5044440">
                  <a:moveTo>
                    <a:pt x="8327133" y="3730752"/>
                  </a:moveTo>
                  <a:lnTo>
                    <a:pt x="8327133" y="3701796"/>
                  </a:lnTo>
                  <a:lnTo>
                    <a:pt x="8317989" y="3701796"/>
                  </a:lnTo>
                  <a:lnTo>
                    <a:pt x="8317989" y="3730752"/>
                  </a:lnTo>
                  <a:lnTo>
                    <a:pt x="8327133" y="3730752"/>
                  </a:lnTo>
                  <a:close/>
                </a:path>
                <a:path w="8327390" h="5044440">
                  <a:moveTo>
                    <a:pt x="8327133" y="3768852"/>
                  </a:moveTo>
                  <a:lnTo>
                    <a:pt x="8327133" y="3739896"/>
                  </a:lnTo>
                  <a:lnTo>
                    <a:pt x="8317989" y="3739896"/>
                  </a:lnTo>
                  <a:lnTo>
                    <a:pt x="8317989" y="3768852"/>
                  </a:lnTo>
                  <a:lnTo>
                    <a:pt x="8327133" y="3768852"/>
                  </a:lnTo>
                  <a:close/>
                </a:path>
                <a:path w="8327390" h="5044440">
                  <a:moveTo>
                    <a:pt x="8327133" y="3806952"/>
                  </a:moveTo>
                  <a:lnTo>
                    <a:pt x="8327133" y="3777996"/>
                  </a:lnTo>
                  <a:lnTo>
                    <a:pt x="8317989" y="3777996"/>
                  </a:lnTo>
                  <a:lnTo>
                    <a:pt x="8317989" y="3806952"/>
                  </a:lnTo>
                  <a:lnTo>
                    <a:pt x="8327133" y="3806952"/>
                  </a:lnTo>
                  <a:close/>
                </a:path>
                <a:path w="8327390" h="5044440">
                  <a:moveTo>
                    <a:pt x="8327133" y="3845052"/>
                  </a:moveTo>
                  <a:lnTo>
                    <a:pt x="8327133" y="3816096"/>
                  </a:lnTo>
                  <a:lnTo>
                    <a:pt x="8317989" y="3816096"/>
                  </a:lnTo>
                  <a:lnTo>
                    <a:pt x="8317989" y="3845052"/>
                  </a:lnTo>
                  <a:lnTo>
                    <a:pt x="8327133" y="3845052"/>
                  </a:lnTo>
                  <a:close/>
                </a:path>
                <a:path w="8327390" h="5044440">
                  <a:moveTo>
                    <a:pt x="8327133" y="3883152"/>
                  </a:moveTo>
                  <a:lnTo>
                    <a:pt x="8327133" y="3854196"/>
                  </a:lnTo>
                  <a:lnTo>
                    <a:pt x="8317989" y="3854196"/>
                  </a:lnTo>
                  <a:lnTo>
                    <a:pt x="8317989" y="3883152"/>
                  </a:lnTo>
                  <a:lnTo>
                    <a:pt x="8327133" y="3883152"/>
                  </a:lnTo>
                  <a:close/>
                </a:path>
                <a:path w="8327390" h="5044440">
                  <a:moveTo>
                    <a:pt x="8327133" y="3921252"/>
                  </a:moveTo>
                  <a:lnTo>
                    <a:pt x="8327133" y="3892296"/>
                  </a:lnTo>
                  <a:lnTo>
                    <a:pt x="8317989" y="3892296"/>
                  </a:lnTo>
                  <a:lnTo>
                    <a:pt x="8317989" y="3921252"/>
                  </a:lnTo>
                  <a:lnTo>
                    <a:pt x="8327133" y="3921252"/>
                  </a:lnTo>
                  <a:close/>
                </a:path>
                <a:path w="8327390" h="5044440">
                  <a:moveTo>
                    <a:pt x="8327133" y="3959352"/>
                  </a:moveTo>
                  <a:lnTo>
                    <a:pt x="8327133" y="3930396"/>
                  </a:lnTo>
                  <a:lnTo>
                    <a:pt x="8317989" y="3930396"/>
                  </a:lnTo>
                  <a:lnTo>
                    <a:pt x="8317989" y="3959352"/>
                  </a:lnTo>
                  <a:lnTo>
                    <a:pt x="8327133" y="3959352"/>
                  </a:lnTo>
                  <a:close/>
                </a:path>
                <a:path w="8327390" h="5044440">
                  <a:moveTo>
                    <a:pt x="8327133" y="3997452"/>
                  </a:moveTo>
                  <a:lnTo>
                    <a:pt x="8327133" y="3968496"/>
                  </a:lnTo>
                  <a:lnTo>
                    <a:pt x="8317989" y="3968496"/>
                  </a:lnTo>
                  <a:lnTo>
                    <a:pt x="8317989" y="3997452"/>
                  </a:lnTo>
                  <a:lnTo>
                    <a:pt x="8327133" y="3997452"/>
                  </a:lnTo>
                  <a:close/>
                </a:path>
                <a:path w="8327390" h="5044440">
                  <a:moveTo>
                    <a:pt x="8327133" y="4035552"/>
                  </a:moveTo>
                  <a:lnTo>
                    <a:pt x="8327133" y="4006596"/>
                  </a:lnTo>
                  <a:lnTo>
                    <a:pt x="8317989" y="4006596"/>
                  </a:lnTo>
                  <a:lnTo>
                    <a:pt x="8317989" y="4035552"/>
                  </a:lnTo>
                  <a:lnTo>
                    <a:pt x="8327133" y="4035552"/>
                  </a:lnTo>
                  <a:close/>
                </a:path>
                <a:path w="8327390" h="5044440">
                  <a:moveTo>
                    <a:pt x="8327133" y="4073652"/>
                  </a:moveTo>
                  <a:lnTo>
                    <a:pt x="8327133" y="4044696"/>
                  </a:lnTo>
                  <a:lnTo>
                    <a:pt x="8317989" y="4044696"/>
                  </a:lnTo>
                  <a:lnTo>
                    <a:pt x="8317989" y="4073652"/>
                  </a:lnTo>
                  <a:lnTo>
                    <a:pt x="8327133" y="4073652"/>
                  </a:lnTo>
                  <a:close/>
                </a:path>
                <a:path w="8327390" h="5044440">
                  <a:moveTo>
                    <a:pt x="8327133" y="4111752"/>
                  </a:moveTo>
                  <a:lnTo>
                    <a:pt x="8327133" y="4082796"/>
                  </a:lnTo>
                  <a:lnTo>
                    <a:pt x="8317989" y="4082796"/>
                  </a:lnTo>
                  <a:lnTo>
                    <a:pt x="8317989" y="4111752"/>
                  </a:lnTo>
                  <a:lnTo>
                    <a:pt x="8327133" y="4111752"/>
                  </a:lnTo>
                  <a:close/>
                </a:path>
                <a:path w="8327390" h="5044440">
                  <a:moveTo>
                    <a:pt x="8327133" y="4149852"/>
                  </a:moveTo>
                  <a:lnTo>
                    <a:pt x="8327133" y="4120896"/>
                  </a:lnTo>
                  <a:lnTo>
                    <a:pt x="8317989" y="4120896"/>
                  </a:lnTo>
                  <a:lnTo>
                    <a:pt x="8317989" y="4149852"/>
                  </a:lnTo>
                  <a:lnTo>
                    <a:pt x="8327133" y="4149852"/>
                  </a:lnTo>
                  <a:close/>
                </a:path>
                <a:path w="8327390" h="5044440">
                  <a:moveTo>
                    <a:pt x="8327133" y="4187952"/>
                  </a:moveTo>
                  <a:lnTo>
                    <a:pt x="8327133" y="4158996"/>
                  </a:lnTo>
                  <a:lnTo>
                    <a:pt x="8317989" y="4158996"/>
                  </a:lnTo>
                  <a:lnTo>
                    <a:pt x="8317989" y="4187952"/>
                  </a:lnTo>
                  <a:lnTo>
                    <a:pt x="8327133" y="4187952"/>
                  </a:lnTo>
                  <a:close/>
                </a:path>
                <a:path w="8327390" h="5044440">
                  <a:moveTo>
                    <a:pt x="8327133" y="4226052"/>
                  </a:moveTo>
                  <a:lnTo>
                    <a:pt x="8327133" y="4197096"/>
                  </a:lnTo>
                  <a:lnTo>
                    <a:pt x="8317989" y="4197096"/>
                  </a:lnTo>
                  <a:lnTo>
                    <a:pt x="8317989" y="4226052"/>
                  </a:lnTo>
                  <a:lnTo>
                    <a:pt x="8327133" y="4226052"/>
                  </a:lnTo>
                  <a:close/>
                </a:path>
                <a:path w="8327390" h="5044440">
                  <a:moveTo>
                    <a:pt x="8327133" y="4264152"/>
                  </a:moveTo>
                  <a:lnTo>
                    <a:pt x="8327133" y="4235196"/>
                  </a:lnTo>
                  <a:lnTo>
                    <a:pt x="8317989" y="4235196"/>
                  </a:lnTo>
                  <a:lnTo>
                    <a:pt x="8317989" y="4264152"/>
                  </a:lnTo>
                  <a:lnTo>
                    <a:pt x="8327133" y="4264152"/>
                  </a:lnTo>
                  <a:close/>
                </a:path>
                <a:path w="8327390" h="5044440">
                  <a:moveTo>
                    <a:pt x="8327133" y="4302252"/>
                  </a:moveTo>
                  <a:lnTo>
                    <a:pt x="8327133" y="4273296"/>
                  </a:lnTo>
                  <a:lnTo>
                    <a:pt x="8317989" y="4273296"/>
                  </a:lnTo>
                  <a:lnTo>
                    <a:pt x="8317989" y="4302252"/>
                  </a:lnTo>
                  <a:lnTo>
                    <a:pt x="8327133" y="4302252"/>
                  </a:lnTo>
                  <a:close/>
                </a:path>
                <a:path w="8327390" h="5044440">
                  <a:moveTo>
                    <a:pt x="8327133" y="4340352"/>
                  </a:moveTo>
                  <a:lnTo>
                    <a:pt x="8327133" y="4311396"/>
                  </a:lnTo>
                  <a:lnTo>
                    <a:pt x="8317989" y="4311396"/>
                  </a:lnTo>
                  <a:lnTo>
                    <a:pt x="8317989" y="4340352"/>
                  </a:lnTo>
                  <a:lnTo>
                    <a:pt x="8327133" y="4340352"/>
                  </a:lnTo>
                  <a:close/>
                </a:path>
                <a:path w="8327390" h="5044440">
                  <a:moveTo>
                    <a:pt x="8327133" y="4378452"/>
                  </a:moveTo>
                  <a:lnTo>
                    <a:pt x="8327133" y="4349496"/>
                  </a:lnTo>
                  <a:lnTo>
                    <a:pt x="8317989" y="4349496"/>
                  </a:lnTo>
                  <a:lnTo>
                    <a:pt x="8317989" y="4378452"/>
                  </a:lnTo>
                  <a:lnTo>
                    <a:pt x="8327133" y="4378452"/>
                  </a:lnTo>
                  <a:close/>
                </a:path>
                <a:path w="8327390" h="5044440">
                  <a:moveTo>
                    <a:pt x="8327133" y="4416552"/>
                  </a:moveTo>
                  <a:lnTo>
                    <a:pt x="8327133" y="4387596"/>
                  </a:lnTo>
                  <a:lnTo>
                    <a:pt x="8317989" y="4387596"/>
                  </a:lnTo>
                  <a:lnTo>
                    <a:pt x="8317989" y="4416552"/>
                  </a:lnTo>
                  <a:lnTo>
                    <a:pt x="8327133" y="4416552"/>
                  </a:lnTo>
                  <a:close/>
                </a:path>
                <a:path w="8327390" h="5044440">
                  <a:moveTo>
                    <a:pt x="8327133" y="4454652"/>
                  </a:moveTo>
                  <a:lnTo>
                    <a:pt x="8327133" y="4425696"/>
                  </a:lnTo>
                  <a:lnTo>
                    <a:pt x="8317989" y="4425696"/>
                  </a:lnTo>
                  <a:lnTo>
                    <a:pt x="8317989" y="4454652"/>
                  </a:lnTo>
                  <a:lnTo>
                    <a:pt x="8327133" y="4454652"/>
                  </a:lnTo>
                  <a:close/>
                </a:path>
                <a:path w="8327390" h="5044440">
                  <a:moveTo>
                    <a:pt x="8327133" y="4492752"/>
                  </a:moveTo>
                  <a:lnTo>
                    <a:pt x="8327133" y="4463796"/>
                  </a:lnTo>
                  <a:lnTo>
                    <a:pt x="8317989" y="4463796"/>
                  </a:lnTo>
                  <a:lnTo>
                    <a:pt x="8317989" y="4492752"/>
                  </a:lnTo>
                  <a:lnTo>
                    <a:pt x="8327133" y="4492752"/>
                  </a:lnTo>
                  <a:close/>
                </a:path>
                <a:path w="8327390" h="5044440">
                  <a:moveTo>
                    <a:pt x="8327133" y="4530852"/>
                  </a:moveTo>
                  <a:lnTo>
                    <a:pt x="8327133" y="4501896"/>
                  </a:lnTo>
                  <a:lnTo>
                    <a:pt x="8317989" y="4501896"/>
                  </a:lnTo>
                  <a:lnTo>
                    <a:pt x="8317989" y="4530852"/>
                  </a:lnTo>
                  <a:lnTo>
                    <a:pt x="8327133" y="4530852"/>
                  </a:lnTo>
                  <a:close/>
                </a:path>
                <a:path w="8327390" h="5044440">
                  <a:moveTo>
                    <a:pt x="8327133" y="4568952"/>
                  </a:moveTo>
                  <a:lnTo>
                    <a:pt x="8327133" y="4539996"/>
                  </a:lnTo>
                  <a:lnTo>
                    <a:pt x="8317989" y="4539996"/>
                  </a:lnTo>
                  <a:lnTo>
                    <a:pt x="8317989" y="4568952"/>
                  </a:lnTo>
                  <a:lnTo>
                    <a:pt x="8327133" y="4568952"/>
                  </a:lnTo>
                  <a:close/>
                </a:path>
                <a:path w="8327390" h="5044440">
                  <a:moveTo>
                    <a:pt x="8327133" y="4607052"/>
                  </a:moveTo>
                  <a:lnTo>
                    <a:pt x="8327133" y="4578096"/>
                  </a:lnTo>
                  <a:lnTo>
                    <a:pt x="8317989" y="4578096"/>
                  </a:lnTo>
                  <a:lnTo>
                    <a:pt x="8317989" y="4607052"/>
                  </a:lnTo>
                  <a:lnTo>
                    <a:pt x="8327133" y="4607052"/>
                  </a:lnTo>
                  <a:close/>
                </a:path>
                <a:path w="8327390" h="5044440">
                  <a:moveTo>
                    <a:pt x="8327133" y="4645152"/>
                  </a:moveTo>
                  <a:lnTo>
                    <a:pt x="8327133" y="4616196"/>
                  </a:lnTo>
                  <a:lnTo>
                    <a:pt x="8317989" y="4616196"/>
                  </a:lnTo>
                  <a:lnTo>
                    <a:pt x="8317989" y="4645152"/>
                  </a:lnTo>
                  <a:lnTo>
                    <a:pt x="8327133" y="4645152"/>
                  </a:lnTo>
                  <a:close/>
                </a:path>
                <a:path w="8327390" h="5044440">
                  <a:moveTo>
                    <a:pt x="8327133" y="4683252"/>
                  </a:moveTo>
                  <a:lnTo>
                    <a:pt x="8327133" y="4654296"/>
                  </a:lnTo>
                  <a:lnTo>
                    <a:pt x="8317989" y="4654296"/>
                  </a:lnTo>
                  <a:lnTo>
                    <a:pt x="8317989" y="4683252"/>
                  </a:lnTo>
                  <a:lnTo>
                    <a:pt x="8327133" y="4683252"/>
                  </a:lnTo>
                  <a:close/>
                </a:path>
                <a:path w="8327390" h="5044440">
                  <a:moveTo>
                    <a:pt x="8327133" y="4721352"/>
                  </a:moveTo>
                  <a:lnTo>
                    <a:pt x="8327133" y="4692396"/>
                  </a:lnTo>
                  <a:lnTo>
                    <a:pt x="8317989" y="4692396"/>
                  </a:lnTo>
                  <a:lnTo>
                    <a:pt x="8317989" y="4721352"/>
                  </a:lnTo>
                  <a:lnTo>
                    <a:pt x="8327133" y="4721352"/>
                  </a:lnTo>
                  <a:close/>
                </a:path>
                <a:path w="8327390" h="5044440">
                  <a:moveTo>
                    <a:pt x="8327133" y="4759452"/>
                  </a:moveTo>
                  <a:lnTo>
                    <a:pt x="8327133" y="4730496"/>
                  </a:lnTo>
                  <a:lnTo>
                    <a:pt x="8317989" y="4730496"/>
                  </a:lnTo>
                  <a:lnTo>
                    <a:pt x="8317989" y="4759452"/>
                  </a:lnTo>
                  <a:lnTo>
                    <a:pt x="8327133" y="4759452"/>
                  </a:lnTo>
                  <a:close/>
                </a:path>
                <a:path w="8327390" h="5044440">
                  <a:moveTo>
                    <a:pt x="8327133" y="4797552"/>
                  </a:moveTo>
                  <a:lnTo>
                    <a:pt x="8327133" y="4768596"/>
                  </a:lnTo>
                  <a:lnTo>
                    <a:pt x="8317989" y="4768596"/>
                  </a:lnTo>
                  <a:lnTo>
                    <a:pt x="8317989" y="4797552"/>
                  </a:lnTo>
                  <a:lnTo>
                    <a:pt x="8327133" y="4797552"/>
                  </a:lnTo>
                  <a:close/>
                </a:path>
                <a:path w="8327390" h="5044440">
                  <a:moveTo>
                    <a:pt x="8327133" y="4835652"/>
                  </a:moveTo>
                  <a:lnTo>
                    <a:pt x="8327133" y="4806696"/>
                  </a:lnTo>
                  <a:lnTo>
                    <a:pt x="8317989" y="4806696"/>
                  </a:lnTo>
                  <a:lnTo>
                    <a:pt x="8317989" y="4835652"/>
                  </a:lnTo>
                  <a:lnTo>
                    <a:pt x="8327133" y="4835652"/>
                  </a:lnTo>
                  <a:close/>
                </a:path>
                <a:path w="8327390" h="5044440">
                  <a:moveTo>
                    <a:pt x="8327133" y="4873752"/>
                  </a:moveTo>
                  <a:lnTo>
                    <a:pt x="8327133" y="4844796"/>
                  </a:lnTo>
                  <a:lnTo>
                    <a:pt x="8317989" y="4844796"/>
                  </a:lnTo>
                  <a:lnTo>
                    <a:pt x="8317989" y="4873752"/>
                  </a:lnTo>
                  <a:lnTo>
                    <a:pt x="8327133" y="4873752"/>
                  </a:lnTo>
                  <a:close/>
                </a:path>
                <a:path w="8327390" h="5044440">
                  <a:moveTo>
                    <a:pt x="8327133" y="4911852"/>
                  </a:moveTo>
                  <a:lnTo>
                    <a:pt x="8327133" y="4882896"/>
                  </a:lnTo>
                  <a:lnTo>
                    <a:pt x="8317989" y="4882896"/>
                  </a:lnTo>
                  <a:lnTo>
                    <a:pt x="8317989" y="4911852"/>
                  </a:lnTo>
                  <a:lnTo>
                    <a:pt x="8327133" y="4911852"/>
                  </a:lnTo>
                  <a:close/>
                </a:path>
                <a:path w="8327390" h="5044440">
                  <a:moveTo>
                    <a:pt x="8327133" y="4949952"/>
                  </a:moveTo>
                  <a:lnTo>
                    <a:pt x="8327133" y="4920996"/>
                  </a:lnTo>
                  <a:lnTo>
                    <a:pt x="8317989" y="4920996"/>
                  </a:lnTo>
                  <a:lnTo>
                    <a:pt x="8317989" y="4949952"/>
                  </a:lnTo>
                  <a:lnTo>
                    <a:pt x="8327133" y="4949952"/>
                  </a:lnTo>
                  <a:close/>
                </a:path>
                <a:path w="8327390" h="5044440">
                  <a:moveTo>
                    <a:pt x="8327133" y="4988052"/>
                  </a:moveTo>
                  <a:lnTo>
                    <a:pt x="8327133" y="4959096"/>
                  </a:lnTo>
                  <a:lnTo>
                    <a:pt x="8317989" y="4959096"/>
                  </a:lnTo>
                  <a:lnTo>
                    <a:pt x="8317989" y="4988052"/>
                  </a:lnTo>
                  <a:lnTo>
                    <a:pt x="8327133" y="4988052"/>
                  </a:lnTo>
                  <a:close/>
                </a:path>
                <a:path w="8327390" h="5044440">
                  <a:moveTo>
                    <a:pt x="8327133" y="5026152"/>
                  </a:moveTo>
                  <a:lnTo>
                    <a:pt x="8327133" y="4997196"/>
                  </a:lnTo>
                  <a:lnTo>
                    <a:pt x="8317989" y="4997196"/>
                  </a:lnTo>
                  <a:lnTo>
                    <a:pt x="8317989" y="5026152"/>
                  </a:lnTo>
                  <a:lnTo>
                    <a:pt x="8327133" y="5026152"/>
                  </a:lnTo>
                  <a:close/>
                </a:path>
                <a:path w="8327390" h="5044440">
                  <a:moveTo>
                    <a:pt x="8322561" y="5035296"/>
                  </a:moveTo>
                  <a:lnTo>
                    <a:pt x="8298177" y="5035296"/>
                  </a:lnTo>
                  <a:lnTo>
                    <a:pt x="8298177" y="5044440"/>
                  </a:lnTo>
                  <a:lnTo>
                    <a:pt x="8317989" y="5044440"/>
                  </a:lnTo>
                  <a:lnTo>
                    <a:pt x="8317989" y="5039868"/>
                  </a:lnTo>
                  <a:lnTo>
                    <a:pt x="8322561" y="5035296"/>
                  </a:lnTo>
                  <a:close/>
                </a:path>
                <a:path w="8327390" h="5044440">
                  <a:moveTo>
                    <a:pt x="8327133" y="5042916"/>
                  </a:moveTo>
                  <a:lnTo>
                    <a:pt x="8327133" y="5035296"/>
                  </a:lnTo>
                  <a:lnTo>
                    <a:pt x="8322561" y="5035296"/>
                  </a:lnTo>
                  <a:lnTo>
                    <a:pt x="8317989" y="5039868"/>
                  </a:lnTo>
                  <a:lnTo>
                    <a:pt x="8317989" y="5044440"/>
                  </a:lnTo>
                  <a:lnTo>
                    <a:pt x="8325609" y="5044440"/>
                  </a:lnTo>
                  <a:lnTo>
                    <a:pt x="8327133" y="5042916"/>
                  </a:lnTo>
                  <a:close/>
                </a:path>
                <a:path w="8327390" h="5044440">
                  <a:moveTo>
                    <a:pt x="8289033" y="5044440"/>
                  </a:moveTo>
                  <a:lnTo>
                    <a:pt x="8289033" y="5035296"/>
                  </a:lnTo>
                  <a:lnTo>
                    <a:pt x="8260077" y="5035296"/>
                  </a:lnTo>
                  <a:lnTo>
                    <a:pt x="8260077" y="5044440"/>
                  </a:lnTo>
                  <a:lnTo>
                    <a:pt x="8289033" y="5044440"/>
                  </a:lnTo>
                  <a:close/>
                </a:path>
                <a:path w="8327390" h="5044440">
                  <a:moveTo>
                    <a:pt x="8250933" y="5044440"/>
                  </a:moveTo>
                  <a:lnTo>
                    <a:pt x="8250933" y="5035296"/>
                  </a:lnTo>
                  <a:lnTo>
                    <a:pt x="8221977" y="5035296"/>
                  </a:lnTo>
                  <a:lnTo>
                    <a:pt x="8221977" y="5044440"/>
                  </a:lnTo>
                  <a:lnTo>
                    <a:pt x="8250933" y="5044440"/>
                  </a:lnTo>
                  <a:close/>
                </a:path>
                <a:path w="8327390" h="5044440">
                  <a:moveTo>
                    <a:pt x="8212833" y="5044440"/>
                  </a:moveTo>
                  <a:lnTo>
                    <a:pt x="8212833" y="5035296"/>
                  </a:lnTo>
                  <a:lnTo>
                    <a:pt x="8183877" y="5035296"/>
                  </a:lnTo>
                  <a:lnTo>
                    <a:pt x="8183877" y="5044440"/>
                  </a:lnTo>
                  <a:lnTo>
                    <a:pt x="8212833" y="5044440"/>
                  </a:lnTo>
                  <a:close/>
                </a:path>
                <a:path w="8327390" h="5044440">
                  <a:moveTo>
                    <a:pt x="8174733" y="5044440"/>
                  </a:moveTo>
                  <a:lnTo>
                    <a:pt x="8174733" y="5035296"/>
                  </a:lnTo>
                  <a:lnTo>
                    <a:pt x="8145777" y="5035296"/>
                  </a:lnTo>
                  <a:lnTo>
                    <a:pt x="8145777" y="5044440"/>
                  </a:lnTo>
                  <a:lnTo>
                    <a:pt x="8174733" y="5044440"/>
                  </a:lnTo>
                  <a:close/>
                </a:path>
                <a:path w="8327390" h="5044440">
                  <a:moveTo>
                    <a:pt x="8136633" y="5044440"/>
                  </a:moveTo>
                  <a:lnTo>
                    <a:pt x="8136633" y="5035296"/>
                  </a:lnTo>
                  <a:lnTo>
                    <a:pt x="8107677" y="5035296"/>
                  </a:lnTo>
                  <a:lnTo>
                    <a:pt x="8107677" y="5044440"/>
                  </a:lnTo>
                  <a:lnTo>
                    <a:pt x="8136633" y="5044440"/>
                  </a:lnTo>
                  <a:close/>
                </a:path>
                <a:path w="8327390" h="5044440">
                  <a:moveTo>
                    <a:pt x="8098533" y="5044440"/>
                  </a:moveTo>
                  <a:lnTo>
                    <a:pt x="8098533" y="5035296"/>
                  </a:lnTo>
                  <a:lnTo>
                    <a:pt x="8069577" y="5035296"/>
                  </a:lnTo>
                  <a:lnTo>
                    <a:pt x="8069577" y="5044440"/>
                  </a:lnTo>
                  <a:lnTo>
                    <a:pt x="8098533" y="5044440"/>
                  </a:lnTo>
                  <a:close/>
                </a:path>
                <a:path w="8327390" h="5044440">
                  <a:moveTo>
                    <a:pt x="8060433" y="5044440"/>
                  </a:moveTo>
                  <a:lnTo>
                    <a:pt x="8060433" y="5035296"/>
                  </a:lnTo>
                  <a:lnTo>
                    <a:pt x="8031477" y="5035296"/>
                  </a:lnTo>
                  <a:lnTo>
                    <a:pt x="8031477" y="5044440"/>
                  </a:lnTo>
                  <a:lnTo>
                    <a:pt x="8060433" y="5044440"/>
                  </a:lnTo>
                  <a:close/>
                </a:path>
                <a:path w="8327390" h="5044440">
                  <a:moveTo>
                    <a:pt x="8022333" y="5044440"/>
                  </a:moveTo>
                  <a:lnTo>
                    <a:pt x="8022333" y="5035296"/>
                  </a:lnTo>
                  <a:lnTo>
                    <a:pt x="7993377" y="5035296"/>
                  </a:lnTo>
                  <a:lnTo>
                    <a:pt x="7993377" y="5044440"/>
                  </a:lnTo>
                  <a:lnTo>
                    <a:pt x="8022333" y="5044440"/>
                  </a:lnTo>
                  <a:close/>
                </a:path>
                <a:path w="8327390" h="5044440">
                  <a:moveTo>
                    <a:pt x="7984233" y="5044440"/>
                  </a:moveTo>
                  <a:lnTo>
                    <a:pt x="7984233" y="5035296"/>
                  </a:lnTo>
                  <a:lnTo>
                    <a:pt x="7955277" y="5035296"/>
                  </a:lnTo>
                  <a:lnTo>
                    <a:pt x="7955277" y="5044440"/>
                  </a:lnTo>
                  <a:lnTo>
                    <a:pt x="7984233" y="5044440"/>
                  </a:lnTo>
                  <a:close/>
                </a:path>
                <a:path w="8327390" h="5044440">
                  <a:moveTo>
                    <a:pt x="7946133" y="5044440"/>
                  </a:moveTo>
                  <a:lnTo>
                    <a:pt x="7946133" y="5035296"/>
                  </a:lnTo>
                  <a:lnTo>
                    <a:pt x="7917177" y="5035296"/>
                  </a:lnTo>
                  <a:lnTo>
                    <a:pt x="7917177" y="5044440"/>
                  </a:lnTo>
                  <a:lnTo>
                    <a:pt x="7946133" y="5044440"/>
                  </a:lnTo>
                  <a:close/>
                </a:path>
                <a:path w="8327390" h="5044440">
                  <a:moveTo>
                    <a:pt x="7908033" y="5044440"/>
                  </a:moveTo>
                  <a:lnTo>
                    <a:pt x="7908033" y="5035296"/>
                  </a:lnTo>
                  <a:lnTo>
                    <a:pt x="7879077" y="5035296"/>
                  </a:lnTo>
                  <a:lnTo>
                    <a:pt x="7879077" y="5044440"/>
                  </a:lnTo>
                  <a:lnTo>
                    <a:pt x="7908033" y="5044440"/>
                  </a:lnTo>
                  <a:close/>
                </a:path>
                <a:path w="8327390" h="5044440">
                  <a:moveTo>
                    <a:pt x="7869933" y="5044440"/>
                  </a:moveTo>
                  <a:lnTo>
                    <a:pt x="7869933" y="5035296"/>
                  </a:lnTo>
                  <a:lnTo>
                    <a:pt x="7840977" y="5035296"/>
                  </a:lnTo>
                  <a:lnTo>
                    <a:pt x="7840977" y="5044440"/>
                  </a:lnTo>
                  <a:lnTo>
                    <a:pt x="7869933" y="5044440"/>
                  </a:lnTo>
                  <a:close/>
                </a:path>
                <a:path w="8327390" h="5044440">
                  <a:moveTo>
                    <a:pt x="7831833" y="5044440"/>
                  </a:moveTo>
                  <a:lnTo>
                    <a:pt x="7831833" y="5035296"/>
                  </a:lnTo>
                  <a:lnTo>
                    <a:pt x="7802877" y="5035296"/>
                  </a:lnTo>
                  <a:lnTo>
                    <a:pt x="7802877" y="5044440"/>
                  </a:lnTo>
                  <a:lnTo>
                    <a:pt x="7831833" y="5044440"/>
                  </a:lnTo>
                  <a:close/>
                </a:path>
                <a:path w="8327390" h="5044440">
                  <a:moveTo>
                    <a:pt x="7793733" y="5044440"/>
                  </a:moveTo>
                  <a:lnTo>
                    <a:pt x="7793733" y="5035296"/>
                  </a:lnTo>
                  <a:lnTo>
                    <a:pt x="7764777" y="5035296"/>
                  </a:lnTo>
                  <a:lnTo>
                    <a:pt x="7764777" y="5044440"/>
                  </a:lnTo>
                  <a:lnTo>
                    <a:pt x="7793733" y="5044440"/>
                  </a:lnTo>
                  <a:close/>
                </a:path>
                <a:path w="8327390" h="5044440">
                  <a:moveTo>
                    <a:pt x="7755633" y="5044440"/>
                  </a:moveTo>
                  <a:lnTo>
                    <a:pt x="7755633" y="5035296"/>
                  </a:lnTo>
                  <a:lnTo>
                    <a:pt x="7726677" y="5035296"/>
                  </a:lnTo>
                  <a:lnTo>
                    <a:pt x="7726677" y="5044440"/>
                  </a:lnTo>
                  <a:lnTo>
                    <a:pt x="7755633" y="5044440"/>
                  </a:lnTo>
                  <a:close/>
                </a:path>
                <a:path w="8327390" h="5044440">
                  <a:moveTo>
                    <a:pt x="7717533" y="5044440"/>
                  </a:moveTo>
                  <a:lnTo>
                    <a:pt x="7717533" y="5035296"/>
                  </a:lnTo>
                  <a:lnTo>
                    <a:pt x="7688577" y="5035296"/>
                  </a:lnTo>
                  <a:lnTo>
                    <a:pt x="7688577" y="5044440"/>
                  </a:lnTo>
                  <a:lnTo>
                    <a:pt x="7717533" y="5044440"/>
                  </a:lnTo>
                  <a:close/>
                </a:path>
                <a:path w="8327390" h="5044440">
                  <a:moveTo>
                    <a:pt x="7679433" y="5044440"/>
                  </a:moveTo>
                  <a:lnTo>
                    <a:pt x="7679433" y="5035296"/>
                  </a:lnTo>
                  <a:lnTo>
                    <a:pt x="7650477" y="5035296"/>
                  </a:lnTo>
                  <a:lnTo>
                    <a:pt x="7650477" y="5044440"/>
                  </a:lnTo>
                  <a:lnTo>
                    <a:pt x="7679433" y="5044440"/>
                  </a:lnTo>
                  <a:close/>
                </a:path>
                <a:path w="8327390" h="5044440">
                  <a:moveTo>
                    <a:pt x="7641333" y="5044440"/>
                  </a:moveTo>
                  <a:lnTo>
                    <a:pt x="7641333" y="5035296"/>
                  </a:lnTo>
                  <a:lnTo>
                    <a:pt x="7612377" y="5035296"/>
                  </a:lnTo>
                  <a:lnTo>
                    <a:pt x="7612377" y="5044440"/>
                  </a:lnTo>
                  <a:lnTo>
                    <a:pt x="7641333" y="5044440"/>
                  </a:lnTo>
                  <a:close/>
                </a:path>
                <a:path w="8327390" h="5044440">
                  <a:moveTo>
                    <a:pt x="7603233" y="5044440"/>
                  </a:moveTo>
                  <a:lnTo>
                    <a:pt x="7603233" y="5035296"/>
                  </a:lnTo>
                  <a:lnTo>
                    <a:pt x="7574277" y="5035296"/>
                  </a:lnTo>
                  <a:lnTo>
                    <a:pt x="7574277" y="5044440"/>
                  </a:lnTo>
                  <a:lnTo>
                    <a:pt x="7603233" y="5044440"/>
                  </a:lnTo>
                  <a:close/>
                </a:path>
                <a:path w="8327390" h="5044440">
                  <a:moveTo>
                    <a:pt x="7565133" y="5044440"/>
                  </a:moveTo>
                  <a:lnTo>
                    <a:pt x="7565133" y="5035296"/>
                  </a:lnTo>
                  <a:lnTo>
                    <a:pt x="7536177" y="5035296"/>
                  </a:lnTo>
                  <a:lnTo>
                    <a:pt x="7536177" y="5044440"/>
                  </a:lnTo>
                  <a:lnTo>
                    <a:pt x="7565133" y="5044440"/>
                  </a:lnTo>
                  <a:close/>
                </a:path>
                <a:path w="8327390" h="5044440">
                  <a:moveTo>
                    <a:pt x="7527033" y="5044440"/>
                  </a:moveTo>
                  <a:lnTo>
                    <a:pt x="7527033" y="5035296"/>
                  </a:lnTo>
                  <a:lnTo>
                    <a:pt x="7498077" y="5035296"/>
                  </a:lnTo>
                  <a:lnTo>
                    <a:pt x="7498077" y="5044440"/>
                  </a:lnTo>
                  <a:lnTo>
                    <a:pt x="7527033" y="5044440"/>
                  </a:lnTo>
                  <a:close/>
                </a:path>
                <a:path w="8327390" h="5044440">
                  <a:moveTo>
                    <a:pt x="7488933" y="5044440"/>
                  </a:moveTo>
                  <a:lnTo>
                    <a:pt x="7488933" y="5035296"/>
                  </a:lnTo>
                  <a:lnTo>
                    <a:pt x="7459977" y="5035296"/>
                  </a:lnTo>
                  <a:lnTo>
                    <a:pt x="7459977" y="5044440"/>
                  </a:lnTo>
                  <a:lnTo>
                    <a:pt x="7488933" y="5044440"/>
                  </a:lnTo>
                  <a:close/>
                </a:path>
                <a:path w="8327390" h="5044440">
                  <a:moveTo>
                    <a:pt x="7450833" y="5044440"/>
                  </a:moveTo>
                  <a:lnTo>
                    <a:pt x="7450833" y="5035296"/>
                  </a:lnTo>
                  <a:lnTo>
                    <a:pt x="7421877" y="5035296"/>
                  </a:lnTo>
                  <a:lnTo>
                    <a:pt x="7421877" y="5044440"/>
                  </a:lnTo>
                  <a:lnTo>
                    <a:pt x="7450833" y="5044440"/>
                  </a:lnTo>
                  <a:close/>
                </a:path>
                <a:path w="8327390" h="5044440">
                  <a:moveTo>
                    <a:pt x="7412733" y="5044440"/>
                  </a:moveTo>
                  <a:lnTo>
                    <a:pt x="7412733" y="5035296"/>
                  </a:lnTo>
                  <a:lnTo>
                    <a:pt x="7383777" y="5035296"/>
                  </a:lnTo>
                  <a:lnTo>
                    <a:pt x="7383777" y="5044440"/>
                  </a:lnTo>
                  <a:lnTo>
                    <a:pt x="7412733" y="5044440"/>
                  </a:lnTo>
                  <a:close/>
                </a:path>
                <a:path w="8327390" h="5044440">
                  <a:moveTo>
                    <a:pt x="7374633" y="5044440"/>
                  </a:moveTo>
                  <a:lnTo>
                    <a:pt x="7374633" y="5035296"/>
                  </a:lnTo>
                  <a:lnTo>
                    <a:pt x="7345677" y="5035296"/>
                  </a:lnTo>
                  <a:lnTo>
                    <a:pt x="7345677" y="5044440"/>
                  </a:lnTo>
                  <a:lnTo>
                    <a:pt x="7374633" y="5044440"/>
                  </a:lnTo>
                  <a:close/>
                </a:path>
                <a:path w="8327390" h="5044440">
                  <a:moveTo>
                    <a:pt x="7336533" y="5044440"/>
                  </a:moveTo>
                  <a:lnTo>
                    <a:pt x="7336533" y="5035296"/>
                  </a:lnTo>
                  <a:lnTo>
                    <a:pt x="7307577" y="5035296"/>
                  </a:lnTo>
                  <a:lnTo>
                    <a:pt x="7307577" y="5044440"/>
                  </a:lnTo>
                  <a:lnTo>
                    <a:pt x="7336533" y="5044440"/>
                  </a:lnTo>
                  <a:close/>
                </a:path>
                <a:path w="8327390" h="5044440">
                  <a:moveTo>
                    <a:pt x="7298433" y="5044440"/>
                  </a:moveTo>
                  <a:lnTo>
                    <a:pt x="7298433" y="5035296"/>
                  </a:lnTo>
                  <a:lnTo>
                    <a:pt x="7269477" y="5035296"/>
                  </a:lnTo>
                  <a:lnTo>
                    <a:pt x="7269477" y="5044440"/>
                  </a:lnTo>
                  <a:lnTo>
                    <a:pt x="7298433" y="5044440"/>
                  </a:lnTo>
                  <a:close/>
                </a:path>
                <a:path w="8327390" h="5044440">
                  <a:moveTo>
                    <a:pt x="7260333" y="5044440"/>
                  </a:moveTo>
                  <a:lnTo>
                    <a:pt x="7260333" y="5035296"/>
                  </a:lnTo>
                  <a:lnTo>
                    <a:pt x="7231377" y="5035296"/>
                  </a:lnTo>
                  <a:lnTo>
                    <a:pt x="7231377" y="5044440"/>
                  </a:lnTo>
                  <a:lnTo>
                    <a:pt x="7260333" y="5044440"/>
                  </a:lnTo>
                  <a:close/>
                </a:path>
                <a:path w="8327390" h="5044440">
                  <a:moveTo>
                    <a:pt x="7222233" y="5044440"/>
                  </a:moveTo>
                  <a:lnTo>
                    <a:pt x="7222233" y="5035296"/>
                  </a:lnTo>
                  <a:lnTo>
                    <a:pt x="7193277" y="5035296"/>
                  </a:lnTo>
                  <a:lnTo>
                    <a:pt x="7193277" y="5044440"/>
                  </a:lnTo>
                  <a:lnTo>
                    <a:pt x="7222233" y="5044440"/>
                  </a:lnTo>
                  <a:close/>
                </a:path>
                <a:path w="8327390" h="5044440">
                  <a:moveTo>
                    <a:pt x="7184133" y="5044440"/>
                  </a:moveTo>
                  <a:lnTo>
                    <a:pt x="7184133" y="5035296"/>
                  </a:lnTo>
                  <a:lnTo>
                    <a:pt x="7155177" y="5035296"/>
                  </a:lnTo>
                  <a:lnTo>
                    <a:pt x="7155177" y="5044440"/>
                  </a:lnTo>
                  <a:lnTo>
                    <a:pt x="7184133" y="5044440"/>
                  </a:lnTo>
                  <a:close/>
                </a:path>
                <a:path w="8327390" h="5044440">
                  <a:moveTo>
                    <a:pt x="7146033" y="5044440"/>
                  </a:moveTo>
                  <a:lnTo>
                    <a:pt x="7146033" y="5035296"/>
                  </a:lnTo>
                  <a:lnTo>
                    <a:pt x="7117077" y="5035296"/>
                  </a:lnTo>
                  <a:lnTo>
                    <a:pt x="7117077" y="5044440"/>
                  </a:lnTo>
                  <a:lnTo>
                    <a:pt x="7146033" y="5044440"/>
                  </a:lnTo>
                  <a:close/>
                </a:path>
                <a:path w="8327390" h="5044440">
                  <a:moveTo>
                    <a:pt x="7107933" y="5044440"/>
                  </a:moveTo>
                  <a:lnTo>
                    <a:pt x="7107933" y="5035296"/>
                  </a:lnTo>
                  <a:lnTo>
                    <a:pt x="7078977" y="5035296"/>
                  </a:lnTo>
                  <a:lnTo>
                    <a:pt x="7078977" y="5044440"/>
                  </a:lnTo>
                  <a:lnTo>
                    <a:pt x="7107933" y="5044440"/>
                  </a:lnTo>
                  <a:close/>
                </a:path>
                <a:path w="8327390" h="5044440">
                  <a:moveTo>
                    <a:pt x="7069833" y="5044440"/>
                  </a:moveTo>
                  <a:lnTo>
                    <a:pt x="7069833" y="5035296"/>
                  </a:lnTo>
                  <a:lnTo>
                    <a:pt x="7040877" y="5035296"/>
                  </a:lnTo>
                  <a:lnTo>
                    <a:pt x="7040877" y="5044440"/>
                  </a:lnTo>
                  <a:lnTo>
                    <a:pt x="7069833" y="5044440"/>
                  </a:lnTo>
                  <a:close/>
                </a:path>
                <a:path w="8327390" h="5044440">
                  <a:moveTo>
                    <a:pt x="7031733" y="5044440"/>
                  </a:moveTo>
                  <a:lnTo>
                    <a:pt x="7031733" y="5035296"/>
                  </a:lnTo>
                  <a:lnTo>
                    <a:pt x="7002777" y="5035296"/>
                  </a:lnTo>
                  <a:lnTo>
                    <a:pt x="7002777" y="5044440"/>
                  </a:lnTo>
                  <a:lnTo>
                    <a:pt x="7031733" y="5044440"/>
                  </a:lnTo>
                  <a:close/>
                </a:path>
                <a:path w="8327390" h="5044440">
                  <a:moveTo>
                    <a:pt x="6993633" y="5044440"/>
                  </a:moveTo>
                  <a:lnTo>
                    <a:pt x="6993633" y="5035296"/>
                  </a:lnTo>
                  <a:lnTo>
                    <a:pt x="6964677" y="5035296"/>
                  </a:lnTo>
                  <a:lnTo>
                    <a:pt x="6964677" y="5044440"/>
                  </a:lnTo>
                  <a:lnTo>
                    <a:pt x="6993633" y="5044440"/>
                  </a:lnTo>
                  <a:close/>
                </a:path>
                <a:path w="8327390" h="5044440">
                  <a:moveTo>
                    <a:pt x="6955533" y="5044440"/>
                  </a:moveTo>
                  <a:lnTo>
                    <a:pt x="6955533" y="5035296"/>
                  </a:lnTo>
                  <a:lnTo>
                    <a:pt x="6926577" y="5035296"/>
                  </a:lnTo>
                  <a:lnTo>
                    <a:pt x="6926577" y="5044440"/>
                  </a:lnTo>
                  <a:lnTo>
                    <a:pt x="6955533" y="5044440"/>
                  </a:lnTo>
                  <a:close/>
                </a:path>
                <a:path w="8327390" h="5044440">
                  <a:moveTo>
                    <a:pt x="6917433" y="5044440"/>
                  </a:moveTo>
                  <a:lnTo>
                    <a:pt x="6917433" y="5035296"/>
                  </a:lnTo>
                  <a:lnTo>
                    <a:pt x="6888477" y="5035296"/>
                  </a:lnTo>
                  <a:lnTo>
                    <a:pt x="6888477" y="5044440"/>
                  </a:lnTo>
                  <a:lnTo>
                    <a:pt x="6917433" y="5044440"/>
                  </a:lnTo>
                  <a:close/>
                </a:path>
                <a:path w="8327390" h="5044440">
                  <a:moveTo>
                    <a:pt x="6879333" y="5044440"/>
                  </a:moveTo>
                  <a:lnTo>
                    <a:pt x="6879333" y="5035296"/>
                  </a:lnTo>
                  <a:lnTo>
                    <a:pt x="6850377" y="5035296"/>
                  </a:lnTo>
                  <a:lnTo>
                    <a:pt x="6850377" y="5044440"/>
                  </a:lnTo>
                  <a:lnTo>
                    <a:pt x="6879333" y="5044440"/>
                  </a:lnTo>
                  <a:close/>
                </a:path>
                <a:path w="8327390" h="5044440">
                  <a:moveTo>
                    <a:pt x="6841233" y="5044440"/>
                  </a:moveTo>
                  <a:lnTo>
                    <a:pt x="6841233" y="5035296"/>
                  </a:lnTo>
                  <a:lnTo>
                    <a:pt x="6812277" y="5035296"/>
                  </a:lnTo>
                  <a:lnTo>
                    <a:pt x="6812277" y="5044440"/>
                  </a:lnTo>
                  <a:lnTo>
                    <a:pt x="6841233" y="5044440"/>
                  </a:lnTo>
                  <a:close/>
                </a:path>
                <a:path w="8327390" h="5044440">
                  <a:moveTo>
                    <a:pt x="6803133" y="5044440"/>
                  </a:moveTo>
                  <a:lnTo>
                    <a:pt x="6803133" y="5035296"/>
                  </a:lnTo>
                  <a:lnTo>
                    <a:pt x="6774177" y="5035296"/>
                  </a:lnTo>
                  <a:lnTo>
                    <a:pt x="6774177" y="5044440"/>
                  </a:lnTo>
                  <a:lnTo>
                    <a:pt x="6803133" y="5044440"/>
                  </a:lnTo>
                  <a:close/>
                </a:path>
                <a:path w="8327390" h="5044440">
                  <a:moveTo>
                    <a:pt x="6765033" y="5044440"/>
                  </a:moveTo>
                  <a:lnTo>
                    <a:pt x="6765033" y="5035296"/>
                  </a:lnTo>
                  <a:lnTo>
                    <a:pt x="6736077" y="5035296"/>
                  </a:lnTo>
                  <a:lnTo>
                    <a:pt x="6736077" y="5044440"/>
                  </a:lnTo>
                  <a:lnTo>
                    <a:pt x="6765033" y="5044440"/>
                  </a:lnTo>
                  <a:close/>
                </a:path>
                <a:path w="8327390" h="5044440">
                  <a:moveTo>
                    <a:pt x="6726933" y="5044440"/>
                  </a:moveTo>
                  <a:lnTo>
                    <a:pt x="6726933" y="5035296"/>
                  </a:lnTo>
                  <a:lnTo>
                    <a:pt x="6697977" y="5035296"/>
                  </a:lnTo>
                  <a:lnTo>
                    <a:pt x="6697977" y="5044440"/>
                  </a:lnTo>
                  <a:lnTo>
                    <a:pt x="6726933" y="5044440"/>
                  </a:lnTo>
                  <a:close/>
                </a:path>
                <a:path w="8327390" h="5044440">
                  <a:moveTo>
                    <a:pt x="6688833" y="5044440"/>
                  </a:moveTo>
                  <a:lnTo>
                    <a:pt x="6688833" y="5035296"/>
                  </a:lnTo>
                  <a:lnTo>
                    <a:pt x="6659877" y="5035296"/>
                  </a:lnTo>
                  <a:lnTo>
                    <a:pt x="6659877" y="5044440"/>
                  </a:lnTo>
                  <a:lnTo>
                    <a:pt x="6688833" y="5044440"/>
                  </a:lnTo>
                  <a:close/>
                </a:path>
                <a:path w="8327390" h="5044440">
                  <a:moveTo>
                    <a:pt x="6650733" y="5044440"/>
                  </a:moveTo>
                  <a:lnTo>
                    <a:pt x="6650733" y="5035296"/>
                  </a:lnTo>
                  <a:lnTo>
                    <a:pt x="6621777" y="5035296"/>
                  </a:lnTo>
                  <a:lnTo>
                    <a:pt x="6621777" y="5044440"/>
                  </a:lnTo>
                  <a:lnTo>
                    <a:pt x="6650733" y="5044440"/>
                  </a:lnTo>
                  <a:close/>
                </a:path>
                <a:path w="8327390" h="5044440">
                  <a:moveTo>
                    <a:pt x="6612633" y="5044440"/>
                  </a:moveTo>
                  <a:lnTo>
                    <a:pt x="6612633" y="5035296"/>
                  </a:lnTo>
                  <a:lnTo>
                    <a:pt x="6583677" y="5035296"/>
                  </a:lnTo>
                  <a:lnTo>
                    <a:pt x="6583677" y="5044440"/>
                  </a:lnTo>
                  <a:lnTo>
                    <a:pt x="6612633" y="5044440"/>
                  </a:lnTo>
                  <a:close/>
                </a:path>
                <a:path w="8327390" h="5044440">
                  <a:moveTo>
                    <a:pt x="6574533" y="5044440"/>
                  </a:moveTo>
                  <a:lnTo>
                    <a:pt x="6574533" y="5035296"/>
                  </a:lnTo>
                  <a:lnTo>
                    <a:pt x="6545577" y="5035296"/>
                  </a:lnTo>
                  <a:lnTo>
                    <a:pt x="6545577" y="5044440"/>
                  </a:lnTo>
                  <a:lnTo>
                    <a:pt x="6574533" y="5044440"/>
                  </a:lnTo>
                  <a:close/>
                </a:path>
                <a:path w="8327390" h="5044440">
                  <a:moveTo>
                    <a:pt x="6536433" y="5044440"/>
                  </a:moveTo>
                  <a:lnTo>
                    <a:pt x="6536433" y="5035296"/>
                  </a:lnTo>
                  <a:lnTo>
                    <a:pt x="6507477" y="5035296"/>
                  </a:lnTo>
                  <a:lnTo>
                    <a:pt x="6507477" y="5044440"/>
                  </a:lnTo>
                  <a:lnTo>
                    <a:pt x="6536433" y="5044440"/>
                  </a:lnTo>
                  <a:close/>
                </a:path>
                <a:path w="8327390" h="5044440">
                  <a:moveTo>
                    <a:pt x="6498333" y="5044440"/>
                  </a:moveTo>
                  <a:lnTo>
                    <a:pt x="6498333" y="5035296"/>
                  </a:lnTo>
                  <a:lnTo>
                    <a:pt x="6469377" y="5035296"/>
                  </a:lnTo>
                  <a:lnTo>
                    <a:pt x="6469377" y="5044440"/>
                  </a:lnTo>
                  <a:lnTo>
                    <a:pt x="6498333" y="5044440"/>
                  </a:lnTo>
                  <a:close/>
                </a:path>
                <a:path w="8327390" h="5044440">
                  <a:moveTo>
                    <a:pt x="6460233" y="5044440"/>
                  </a:moveTo>
                  <a:lnTo>
                    <a:pt x="6460233" y="5035296"/>
                  </a:lnTo>
                  <a:lnTo>
                    <a:pt x="6431277" y="5035296"/>
                  </a:lnTo>
                  <a:lnTo>
                    <a:pt x="6431277" y="5044440"/>
                  </a:lnTo>
                  <a:lnTo>
                    <a:pt x="6460233" y="5044440"/>
                  </a:lnTo>
                  <a:close/>
                </a:path>
                <a:path w="8327390" h="5044440">
                  <a:moveTo>
                    <a:pt x="6422133" y="5044440"/>
                  </a:moveTo>
                  <a:lnTo>
                    <a:pt x="6422133" y="5035296"/>
                  </a:lnTo>
                  <a:lnTo>
                    <a:pt x="6393177" y="5035296"/>
                  </a:lnTo>
                  <a:lnTo>
                    <a:pt x="6393177" y="5044440"/>
                  </a:lnTo>
                  <a:lnTo>
                    <a:pt x="6422133" y="5044440"/>
                  </a:lnTo>
                  <a:close/>
                </a:path>
                <a:path w="8327390" h="5044440">
                  <a:moveTo>
                    <a:pt x="6384033" y="5044440"/>
                  </a:moveTo>
                  <a:lnTo>
                    <a:pt x="6384033" y="5035296"/>
                  </a:lnTo>
                  <a:lnTo>
                    <a:pt x="6355077" y="5035296"/>
                  </a:lnTo>
                  <a:lnTo>
                    <a:pt x="6355077" y="5044440"/>
                  </a:lnTo>
                  <a:lnTo>
                    <a:pt x="6384033" y="5044440"/>
                  </a:lnTo>
                  <a:close/>
                </a:path>
                <a:path w="8327390" h="5044440">
                  <a:moveTo>
                    <a:pt x="6345933" y="5044440"/>
                  </a:moveTo>
                  <a:lnTo>
                    <a:pt x="6345933" y="5035296"/>
                  </a:lnTo>
                  <a:lnTo>
                    <a:pt x="6316977" y="5035296"/>
                  </a:lnTo>
                  <a:lnTo>
                    <a:pt x="6316977" y="5044440"/>
                  </a:lnTo>
                  <a:lnTo>
                    <a:pt x="6345933" y="5044440"/>
                  </a:lnTo>
                  <a:close/>
                </a:path>
                <a:path w="8327390" h="5044440">
                  <a:moveTo>
                    <a:pt x="6307833" y="5044440"/>
                  </a:moveTo>
                  <a:lnTo>
                    <a:pt x="6307833" y="5035296"/>
                  </a:lnTo>
                  <a:lnTo>
                    <a:pt x="6278877" y="5035296"/>
                  </a:lnTo>
                  <a:lnTo>
                    <a:pt x="6278877" y="5044440"/>
                  </a:lnTo>
                  <a:lnTo>
                    <a:pt x="6307833" y="5044440"/>
                  </a:lnTo>
                  <a:close/>
                </a:path>
                <a:path w="8327390" h="5044440">
                  <a:moveTo>
                    <a:pt x="6269733" y="5044440"/>
                  </a:moveTo>
                  <a:lnTo>
                    <a:pt x="6269733" y="5035296"/>
                  </a:lnTo>
                  <a:lnTo>
                    <a:pt x="6240777" y="5035296"/>
                  </a:lnTo>
                  <a:lnTo>
                    <a:pt x="6240777" y="5044440"/>
                  </a:lnTo>
                  <a:lnTo>
                    <a:pt x="6269733" y="5044440"/>
                  </a:lnTo>
                  <a:close/>
                </a:path>
                <a:path w="8327390" h="5044440">
                  <a:moveTo>
                    <a:pt x="6231633" y="5044440"/>
                  </a:moveTo>
                  <a:lnTo>
                    <a:pt x="6231633" y="5035296"/>
                  </a:lnTo>
                  <a:lnTo>
                    <a:pt x="6202677" y="5035296"/>
                  </a:lnTo>
                  <a:lnTo>
                    <a:pt x="6202677" y="5044440"/>
                  </a:lnTo>
                  <a:lnTo>
                    <a:pt x="6231633" y="5044440"/>
                  </a:lnTo>
                  <a:close/>
                </a:path>
                <a:path w="8327390" h="5044440">
                  <a:moveTo>
                    <a:pt x="6193533" y="5044440"/>
                  </a:moveTo>
                  <a:lnTo>
                    <a:pt x="6193533" y="5035296"/>
                  </a:lnTo>
                  <a:lnTo>
                    <a:pt x="6164577" y="5035296"/>
                  </a:lnTo>
                  <a:lnTo>
                    <a:pt x="6164577" y="5044440"/>
                  </a:lnTo>
                  <a:lnTo>
                    <a:pt x="6193533" y="5044440"/>
                  </a:lnTo>
                  <a:close/>
                </a:path>
                <a:path w="8327390" h="5044440">
                  <a:moveTo>
                    <a:pt x="6155433" y="5044440"/>
                  </a:moveTo>
                  <a:lnTo>
                    <a:pt x="6155433" y="5035296"/>
                  </a:lnTo>
                  <a:lnTo>
                    <a:pt x="6126477" y="5035296"/>
                  </a:lnTo>
                  <a:lnTo>
                    <a:pt x="6126477" y="5044440"/>
                  </a:lnTo>
                  <a:lnTo>
                    <a:pt x="6155433" y="5044440"/>
                  </a:lnTo>
                  <a:close/>
                </a:path>
                <a:path w="8327390" h="5044440">
                  <a:moveTo>
                    <a:pt x="6117333" y="5044440"/>
                  </a:moveTo>
                  <a:lnTo>
                    <a:pt x="6117333" y="5035296"/>
                  </a:lnTo>
                  <a:lnTo>
                    <a:pt x="6088377" y="5035296"/>
                  </a:lnTo>
                  <a:lnTo>
                    <a:pt x="6088377" y="5044440"/>
                  </a:lnTo>
                  <a:lnTo>
                    <a:pt x="6117333" y="5044440"/>
                  </a:lnTo>
                  <a:close/>
                </a:path>
                <a:path w="8327390" h="5044440">
                  <a:moveTo>
                    <a:pt x="6079233" y="5044440"/>
                  </a:moveTo>
                  <a:lnTo>
                    <a:pt x="6079233" y="5035296"/>
                  </a:lnTo>
                  <a:lnTo>
                    <a:pt x="6050277" y="5035296"/>
                  </a:lnTo>
                  <a:lnTo>
                    <a:pt x="6050277" y="5044440"/>
                  </a:lnTo>
                  <a:lnTo>
                    <a:pt x="6079233" y="5044440"/>
                  </a:lnTo>
                  <a:close/>
                </a:path>
                <a:path w="8327390" h="5044440">
                  <a:moveTo>
                    <a:pt x="6041133" y="5044440"/>
                  </a:moveTo>
                  <a:lnTo>
                    <a:pt x="6041133" y="5035296"/>
                  </a:lnTo>
                  <a:lnTo>
                    <a:pt x="6012177" y="5035296"/>
                  </a:lnTo>
                  <a:lnTo>
                    <a:pt x="6012177" y="5044440"/>
                  </a:lnTo>
                  <a:lnTo>
                    <a:pt x="6041133" y="5044440"/>
                  </a:lnTo>
                  <a:close/>
                </a:path>
                <a:path w="8327390" h="5044440">
                  <a:moveTo>
                    <a:pt x="6003033" y="5044440"/>
                  </a:moveTo>
                  <a:lnTo>
                    <a:pt x="6003033" y="5035296"/>
                  </a:lnTo>
                  <a:lnTo>
                    <a:pt x="5974077" y="5035296"/>
                  </a:lnTo>
                  <a:lnTo>
                    <a:pt x="5974077" y="5044440"/>
                  </a:lnTo>
                  <a:lnTo>
                    <a:pt x="6003033" y="5044440"/>
                  </a:lnTo>
                  <a:close/>
                </a:path>
                <a:path w="8327390" h="5044440">
                  <a:moveTo>
                    <a:pt x="5964933" y="5044440"/>
                  </a:moveTo>
                  <a:lnTo>
                    <a:pt x="5964933" y="5035296"/>
                  </a:lnTo>
                  <a:lnTo>
                    <a:pt x="5935977" y="5035296"/>
                  </a:lnTo>
                  <a:lnTo>
                    <a:pt x="5935977" y="5044440"/>
                  </a:lnTo>
                  <a:lnTo>
                    <a:pt x="5964933" y="5044440"/>
                  </a:lnTo>
                  <a:close/>
                </a:path>
                <a:path w="8327390" h="5044440">
                  <a:moveTo>
                    <a:pt x="5926833" y="5044440"/>
                  </a:moveTo>
                  <a:lnTo>
                    <a:pt x="5926833" y="5035296"/>
                  </a:lnTo>
                  <a:lnTo>
                    <a:pt x="5897877" y="5035296"/>
                  </a:lnTo>
                  <a:lnTo>
                    <a:pt x="5897877" y="5044440"/>
                  </a:lnTo>
                  <a:lnTo>
                    <a:pt x="5926833" y="5044440"/>
                  </a:lnTo>
                  <a:close/>
                </a:path>
                <a:path w="8327390" h="5044440">
                  <a:moveTo>
                    <a:pt x="5888733" y="5044440"/>
                  </a:moveTo>
                  <a:lnTo>
                    <a:pt x="5888733" y="5035296"/>
                  </a:lnTo>
                  <a:lnTo>
                    <a:pt x="5859777" y="5035296"/>
                  </a:lnTo>
                  <a:lnTo>
                    <a:pt x="5859777" y="5044440"/>
                  </a:lnTo>
                  <a:lnTo>
                    <a:pt x="5888733" y="5044440"/>
                  </a:lnTo>
                  <a:close/>
                </a:path>
                <a:path w="8327390" h="5044440">
                  <a:moveTo>
                    <a:pt x="5850633" y="5044440"/>
                  </a:moveTo>
                  <a:lnTo>
                    <a:pt x="5850633" y="5035296"/>
                  </a:lnTo>
                  <a:lnTo>
                    <a:pt x="5821677" y="5035296"/>
                  </a:lnTo>
                  <a:lnTo>
                    <a:pt x="5821677" y="5044440"/>
                  </a:lnTo>
                  <a:lnTo>
                    <a:pt x="5850633" y="5044440"/>
                  </a:lnTo>
                  <a:close/>
                </a:path>
                <a:path w="8327390" h="5044440">
                  <a:moveTo>
                    <a:pt x="5812533" y="5044440"/>
                  </a:moveTo>
                  <a:lnTo>
                    <a:pt x="5812533" y="5035296"/>
                  </a:lnTo>
                  <a:lnTo>
                    <a:pt x="5783577" y="5035296"/>
                  </a:lnTo>
                  <a:lnTo>
                    <a:pt x="5783577" y="5044440"/>
                  </a:lnTo>
                  <a:lnTo>
                    <a:pt x="5812533" y="5044440"/>
                  </a:lnTo>
                  <a:close/>
                </a:path>
                <a:path w="8327390" h="5044440">
                  <a:moveTo>
                    <a:pt x="5774433" y="5044440"/>
                  </a:moveTo>
                  <a:lnTo>
                    <a:pt x="5774433" y="5035296"/>
                  </a:lnTo>
                  <a:lnTo>
                    <a:pt x="5745477" y="5035296"/>
                  </a:lnTo>
                  <a:lnTo>
                    <a:pt x="5745477" y="5044440"/>
                  </a:lnTo>
                  <a:lnTo>
                    <a:pt x="5774433" y="5044440"/>
                  </a:lnTo>
                  <a:close/>
                </a:path>
                <a:path w="8327390" h="5044440">
                  <a:moveTo>
                    <a:pt x="5736333" y="5044440"/>
                  </a:moveTo>
                  <a:lnTo>
                    <a:pt x="5736333" y="5035296"/>
                  </a:lnTo>
                  <a:lnTo>
                    <a:pt x="5707377" y="5035296"/>
                  </a:lnTo>
                  <a:lnTo>
                    <a:pt x="5707377" y="5044440"/>
                  </a:lnTo>
                  <a:lnTo>
                    <a:pt x="5736333" y="5044440"/>
                  </a:lnTo>
                  <a:close/>
                </a:path>
                <a:path w="8327390" h="5044440">
                  <a:moveTo>
                    <a:pt x="5698233" y="5044440"/>
                  </a:moveTo>
                  <a:lnTo>
                    <a:pt x="5698233" y="5035296"/>
                  </a:lnTo>
                  <a:lnTo>
                    <a:pt x="5669277" y="5035296"/>
                  </a:lnTo>
                  <a:lnTo>
                    <a:pt x="5669277" y="5044440"/>
                  </a:lnTo>
                  <a:lnTo>
                    <a:pt x="5698233" y="5044440"/>
                  </a:lnTo>
                  <a:close/>
                </a:path>
                <a:path w="8327390" h="5044440">
                  <a:moveTo>
                    <a:pt x="5660133" y="5044440"/>
                  </a:moveTo>
                  <a:lnTo>
                    <a:pt x="5660133" y="5035296"/>
                  </a:lnTo>
                  <a:lnTo>
                    <a:pt x="5631177" y="5035296"/>
                  </a:lnTo>
                  <a:lnTo>
                    <a:pt x="5631177" y="5044440"/>
                  </a:lnTo>
                  <a:lnTo>
                    <a:pt x="5660133" y="5044440"/>
                  </a:lnTo>
                  <a:close/>
                </a:path>
                <a:path w="8327390" h="5044440">
                  <a:moveTo>
                    <a:pt x="5622033" y="5044440"/>
                  </a:moveTo>
                  <a:lnTo>
                    <a:pt x="5622033" y="5035296"/>
                  </a:lnTo>
                  <a:lnTo>
                    <a:pt x="5593077" y="5035296"/>
                  </a:lnTo>
                  <a:lnTo>
                    <a:pt x="5593077" y="5044440"/>
                  </a:lnTo>
                  <a:lnTo>
                    <a:pt x="5622033" y="5044440"/>
                  </a:lnTo>
                  <a:close/>
                </a:path>
                <a:path w="8327390" h="5044440">
                  <a:moveTo>
                    <a:pt x="5583933" y="5044440"/>
                  </a:moveTo>
                  <a:lnTo>
                    <a:pt x="5583933" y="5035296"/>
                  </a:lnTo>
                  <a:lnTo>
                    <a:pt x="5554977" y="5035296"/>
                  </a:lnTo>
                  <a:lnTo>
                    <a:pt x="5554977" y="5044440"/>
                  </a:lnTo>
                  <a:lnTo>
                    <a:pt x="5583933" y="5044440"/>
                  </a:lnTo>
                  <a:close/>
                </a:path>
                <a:path w="8327390" h="5044440">
                  <a:moveTo>
                    <a:pt x="5545833" y="5044440"/>
                  </a:moveTo>
                  <a:lnTo>
                    <a:pt x="5545833" y="5035296"/>
                  </a:lnTo>
                  <a:lnTo>
                    <a:pt x="5516877" y="5035296"/>
                  </a:lnTo>
                  <a:lnTo>
                    <a:pt x="5516877" y="5044440"/>
                  </a:lnTo>
                  <a:lnTo>
                    <a:pt x="5545833" y="5044440"/>
                  </a:lnTo>
                  <a:close/>
                </a:path>
                <a:path w="8327390" h="5044440">
                  <a:moveTo>
                    <a:pt x="5507733" y="5044440"/>
                  </a:moveTo>
                  <a:lnTo>
                    <a:pt x="5507733" y="5035296"/>
                  </a:lnTo>
                  <a:lnTo>
                    <a:pt x="5478777" y="5035296"/>
                  </a:lnTo>
                  <a:lnTo>
                    <a:pt x="5478777" y="5044440"/>
                  </a:lnTo>
                  <a:lnTo>
                    <a:pt x="5507733" y="5044440"/>
                  </a:lnTo>
                  <a:close/>
                </a:path>
                <a:path w="8327390" h="5044440">
                  <a:moveTo>
                    <a:pt x="5469633" y="5044440"/>
                  </a:moveTo>
                  <a:lnTo>
                    <a:pt x="5469633" y="5035296"/>
                  </a:lnTo>
                  <a:lnTo>
                    <a:pt x="5440677" y="5035296"/>
                  </a:lnTo>
                  <a:lnTo>
                    <a:pt x="5440677" y="5044440"/>
                  </a:lnTo>
                  <a:lnTo>
                    <a:pt x="5469633" y="5044440"/>
                  </a:lnTo>
                  <a:close/>
                </a:path>
                <a:path w="8327390" h="5044440">
                  <a:moveTo>
                    <a:pt x="5431533" y="5044440"/>
                  </a:moveTo>
                  <a:lnTo>
                    <a:pt x="5431533" y="5035296"/>
                  </a:lnTo>
                  <a:lnTo>
                    <a:pt x="5402577" y="5035296"/>
                  </a:lnTo>
                  <a:lnTo>
                    <a:pt x="5402577" y="5044440"/>
                  </a:lnTo>
                  <a:lnTo>
                    <a:pt x="5431533" y="5044440"/>
                  </a:lnTo>
                  <a:close/>
                </a:path>
                <a:path w="8327390" h="5044440">
                  <a:moveTo>
                    <a:pt x="5393433" y="5044440"/>
                  </a:moveTo>
                  <a:lnTo>
                    <a:pt x="5393433" y="5035296"/>
                  </a:lnTo>
                  <a:lnTo>
                    <a:pt x="5364477" y="5035296"/>
                  </a:lnTo>
                  <a:lnTo>
                    <a:pt x="5364477" y="5044440"/>
                  </a:lnTo>
                  <a:lnTo>
                    <a:pt x="5393433" y="5044440"/>
                  </a:lnTo>
                  <a:close/>
                </a:path>
                <a:path w="8327390" h="5044440">
                  <a:moveTo>
                    <a:pt x="5355333" y="5044440"/>
                  </a:moveTo>
                  <a:lnTo>
                    <a:pt x="5355333" y="5035296"/>
                  </a:lnTo>
                  <a:lnTo>
                    <a:pt x="5326377" y="5035296"/>
                  </a:lnTo>
                  <a:lnTo>
                    <a:pt x="5326377" y="5044440"/>
                  </a:lnTo>
                  <a:lnTo>
                    <a:pt x="5355333" y="5044440"/>
                  </a:lnTo>
                  <a:close/>
                </a:path>
                <a:path w="8327390" h="5044440">
                  <a:moveTo>
                    <a:pt x="5317233" y="5044440"/>
                  </a:moveTo>
                  <a:lnTo>
                    <a:pt x="5317233" y="5035296"/>
                  </a:lnTo>
                  <a:lnTo>
                    <a:pt x="5288277" y="5035296"/>
                  </a:lnTo>
                  <a:lnTo>
                    <a:pt x="5288277" y="5044440"/>
                  </a:lnTo>
                  <a:lnTo>
                    <a:pt x="5317233" y="5044440"/>
                  </a:lnTo>
                  <a:close/>
                </a:path>
                <a:path w="8327390" h="5044440">
                  <a:moveTo>
                    <a:pt x="5279133" y="5044440"/>
                  </a:moveTo>
                  <a:lnTo>
                    <a:pt x="5279133" y="5035296"/>
                  </a:lnTo>
                  <a:lnTo>
                    <a:pt x="5250177" y="5035296"/>
                  </a:lnTo>
                  <a:lnTo>
                    <a:pt x="5250177" y="5044440"/>
                  </a:lnTo>
                  <a:lnTo>
                    <a:pt x="5279133" y="5044440"/>
                  </a:lnTo>
                  <a:close/>
                </a:path>
                <a:path w="8327390" h="5044440">
                  <a:moveTo>
                    <a:pt x="5241033" y="5044440"/>
                  </a:moveTo>
                  <a:lnTo>
                    <a:pt x="5241033" y="5035296"/>
                  </a:lnTo>
                  <a:lnTo>
                    <a:pt x="5212077" y="5035296"/>
                  </a:lnTo>
                  <a:lnTo>
                    <a:pt x="5212077" y="5044440"/>
                  </a:lnTo>
                  <a:lnTo>
                    <a:pt x="5241033" y="5044440"/>
                  </a:lnTo>
                  <a:close/>
                </a:path>
                <a:path w="8327390" h="5044440">
                  <a:moveTo>
                    <a:pt x="5202933" y="5044440"/>
                  </a:moveTo>
                  <a:lnTo>
                    <a:pt x="5202933" y="5035296"/>
                  </a:lnTo>
                  <a:lnTo>
                    <a:pt x="5173977" y="5035296"/>
                  </a:lnTo>
                  <a:lnTo>
                    <a:pt x="5173977" y="5044440"/>
                  </a:lnTo>
                  <a:lnTo>
                    <a:pt x="5202933" y="5044440"/>
                  </a:lnTo>
                  <a:close/>
                </a:path>
                <a:path w="8327390" h="5044440">
                  <a:moveTo>
                    <a:pt x="5164833" y="5044440"/>
                  </a:moveTo>
                  <a:lnTo>
                    <a:pt x="5164833" y="5035296"/>
                  </a:lnTo>
                  <a:lnTo>
                    <a:pt x="5135877" y="5035296"/>
                  </a:lnTo>
                  <a:lnTo>
                    <a:pt x="5135877" y="5044440"/>
                  </a:lnTo>
                  <a:lnTo>
                    <a:pt x="5164833" y="5044440"/>
                  </a:lnTo>
                  <a:close/>
                </a:path>
                <a:path w="8327390" h="5044440">
                  <a:moveTo>
                    <a:pt x="5126733" y="5044440"/>
                  </a:moveTo>
                  <a:lnTo>
                    <a:pt x="5126733" y="5035296"/>
                  </a:lnTo>
                  <a:lnTo>
                    <a:pt x="5097777" y="5035296"/>
                  </a:lnTo>
                  <a:lnTo>
                    <a:pt x="5097777" y="5044440"/>
                  </a:lnTo>
                  <a:lnTo>
                    <a:pt x="5126733" y="5044440"/>
                  </a:lnTo>
                  <a:close/>
                </a:path>
                <a:path w="8327390" h="5044440">
                  <a:moveTo>
                    <a:pt x="5088633" y="5044440"/>
                  </a:moveTo>
                  <a:lnTo>
                    <a:pt x="5088633" y="5035296"/>
                  </a:lnTo>
                  <a:lnTo>
                    <a:pt x="5059677" y="5035296"/>
                  </a:lnTo>
                  <a:lnTo>
                    <a:pt x="5059677" y="5044440"/>
                  </a:lnTo>
                  <a:lnTo>
                    <a:pt x="5088633" y="5044440"/>
                  </a:lnTo>
                  <a:close/>
                </a:path>
                <a:path w="8327390" h="5044440">
                  <a:moveTo>
                    <a:pt x="5050533" y="5044440"/>
                  </a:moveTo>
                  <a:lnTo>
                    <a:pt x="5050533" y="5035296"/>
                  </a:lnTo>
                  <a:lnTo>
                    <a:pt x="5021577" y="5035296"/>
                  </a:lnTo>
                  <a:lnTo>
                    <a:pt x="5021577" y="5044440"/>
                  </a:lnTo>
                  <a:lnTo>
                    <a:pt x="5050533" y="5044440"/>
                  </a:lnTo>
                  <a:close/>
                </a:path>
                <a:path w="8327390" h="5044440">
                  <a:moveTo>
                    <a:pt x="5012433" y="5044440"/>
                  </a:moveTo>
                  <a:lnTo>
                    <a:pt x="5012433" y="5035296"/>
                  </a:lnTo>
                  <a:lnTo>
                    <a:pt x="4983477" y="5035296"/>
                  </a:lnTo>
                  <a:lnTo>
                    <a:pt x="4983477" y="5044440"/>
                  </a:lnTo>
                  <a:lnTo>
                    <a:pt x="5012433" y="5044440"/>
                  </a:lnTo>
                  <a:close/>
                </a:path>
                <a:path w="8327390" h="5044440">
                  <a:moveTo>
                    <a:pt x="4974333" y="5044440"/>
                  </a:moveTo>
                  <a:lnTo>
                    <a:pt x="4974333" y="5035296"/>
                  </a:lnTo>
                  <a:lnTo>
                    <a:pt x="4945377" y="5035296"/>
                  </a:lnTo>
                  <a:lnTo>
                    <a:pt x="4945377" y="5044440"/>
                  </a:lnTo>
                  <a:lnTo>
                    <a:pt x="4974333" y="5044440"/>
                  </a:lnTo>
                  <a:close/>
                </a:path>
                <a:path w="8327390" h="5044440">
                  <a:moveTo>
                    <a:pt x="4936233" y="5044440"/>
                  </a:moveTo>
                  <a:lnTo>
                    <a:pt x="4936233" y="5035296"/>
                  </a:lnTo>
                  <a:lnTo>
                    <a:pt x="4907277" y="5035296"/>
                  </a:lnTo>
                  <a:lnTo>
                    <a:pt x="4907277" y="5044440"/>
                  </a:lnTo>
                  <a:lnTo>
                    <a:pt x="4936233" y="5044440"/>
                  </a:lnTo>
                  <a:close/>
                </a:path>
                <a:path w="8327390" h="5044440">
                  <a:moveTo>
                    <a:pt x="4898133" y="5044440"/>
                  </a:moveTo>
                  <a:lnTo>
                    <a:pt x="4898133" y="5035296"/>
                  </a:lnTo>
                  <a:lnTo>
                    <a:pt x="4869177" y="5035296"/>
                  </a:lnTo>
                  <a:lnTo>
                    <a:pt x="4869177" y="5044440"/>
                  </a:lnTo>
                  <a:lnTo>
                    <a:pt x="4898133" y="5044440"/>
                  </a:lnTo>
                  <a:close/>
                </a:path>
                <a:path w="8327390" h="5044440">
                  <a:moveTo>
                    <a:pt x="4860033" y="5044440"/>
                  </a:moveTo>
                  <a:lnTo>
                    <a:pt x="4860033" y="5035296"/>
                  </a:lnTo>
                  <a:lnTo>
                    <a:pt x="4831077" y="5035296"/>
                  </a:lnTo>
                  <a:lnTo>
                    <a:pt x="4831077" y="5044440"/>
                  </a:lnTo>
                  <a:lnTo>
                    <a:pt x="4860033" y="5044440"/>
                  </a:lnTo>
                  <a:close/>
                </a:path>
                <a:path w="8327390" h="5044440">
                  <a:moveTo>
                    <a:pt x="4821933" y="5044440"/>
                  </a:moveTo>
                  <a:lnTo>
                    <a:pt x="4821933" y="5035296"/>
                  </a:lnTo>
                  <a:lnTo>
                    <a:pt x="4792977" y="5035296"/>
                  </a:lnTo>
                  <a:lnTo>
                    <a:pt x="4792977" y="5044440"/>
                  </a:lnTo>
                  <a:lnTo>
                    <a:pt x="4821933" y="5044440"/>
                  </a:lnTo>
                  <a:close/>
                </a:path>
                <a:path w="8327390" h="5044440">
                  <a:moveTo>
                    <a:pt x="4783833" y="5044440"/>
                  </a:moveTo>
                  <a:lnTo>
                    <a:pt x="4783833" y="5035296"/>
                  </a:lnTo>
                  <a:lnTo>
                    <a:pt x="4754877" y="5035296"/>
                  </a:lnTo>
                  <a:lnTo>
                    <a:pt x="4754877" y="5044440"/>
                  </a:lnTo>
                  <a:lnTo>
                    <a:pt x="4783833" y="5044440"/>
                  </a:lnTo>
                  <a:close/>
                </a:path>
                <a:path w="8327390" h="5044440">
                  <a:moveTo>
                    <a:pt x="4745733" y="5044440"/>
                  </a:moveTo>
                  <a:lnTo>
                    <a:pt x="4745733" y="5035296"/>
                  </a:lnTo>
                  <a:lnTo>
                    <a:pt x="4716777" y="5035296"/>
                  </a:lnTo>
                  <a:lnTo>
                    <a:pt x="4716777" y="5044440"/>
                  </a:lnTo>
                  <a:lnTo>
                    <a:pt x="4745733" y="5044440"/>
                  </a:lnTo>
                  <a:close/>
                </a:path>
                <a:path w="8327390" h="5044440">
                  <a:moveTo>
                    <a:pt x="4707633" y="5044440"/>
                  </a:moveTo>
                  <a:lnTo>
                    <a:pt x="4707633" y="5035296"/>
                  </a:lnTo>
                  <a:lnTo>
                    <a:pt x="4678677" y="5035296"/>
                  </a:lnTo>
                  <a:lnTo>
                    <a:pt x="4678677" y="5044440"/>
                  </a:lnTo>
                  <a:lnTo>
                    <a:pt x="4707633" y="5044440"/>
                  </a:lnTo>
                  <a:close/>
                </a:path>
                <a:path w="8327390" h="5044440">
                  <a:moveTo>
                    <a:pt x="4669533" y="5044440"/>
                  </a:moveTo>
                  <a:lnTo>
                    <a:pt x="4669533" y="5035296"/>
                  </a:lnTo>
                  <a:lnTo>
                    <a:pt x="4640577" y="5035296"/>
                  </a:lnTo>
                  <a:lnTo>
                    <a:pt x="4640577" y="5044440"/>
                  </a:lnTo>
                  <a:lnTo>
                    <a:pt x="4669533" y="5044440"/>
                  </a:lnTo>
                  <a:close/>
                </a:path>
                <a:path w="8327390" h="5044440">
                  <a:moveTo>
                    <a:pt x="4631433" y="5044440"/>
                  </a:moveTo>
                  <a:lnTo>
                    <a:pt x="4631433" y="5035296"/>
                  </a:lnTo>
                  <a:lnTo>
                    <a:pt x="4602477" y="5035296"/>
                  </a:lnTo>
                  <a:lnTo>
                    <a:pt x="4602477" y="5044440"/>
                  </a:lnTo>
                  <a:lnTo>
                    <a:pt x="4631433" y="5044440"/>
                  </a:lnTo>
                  <a:close/>
                </a:path>
                <a:path w="8327390" h="5044440">
                  <a:moveTo>
                    <a:pt x="4593333" y="5044440"/>
                  </a:moveTo>
                  <a:lnTo>
                    <a:pt x="4593333" y="5035296"/>
                  </a:lnTo>
                  <a:lnTo>
                    <a:pt x="4564377" y="5035296"/>
                  </a:lnTo>
                  <a:lnTo>
                    <a:pt x="4564377" y="5044440"/>
                  </a:lnTo>
                  <a:lnTo>
                    <a:pt x="4593333" y="5044440"/>
                  </a:lnTo>
                  <a:close/>
                </a:path>
                <a:path w="8327390" h="5044440">
                  <a:moveTo>
                    <a:pt x="4555233" y="5044440"/>
                  </a:moveTo>
                  <a:lnTo>
                    <a:pt x="4555233" y="5035296"/>
                  </a:lnTo>
                  <a:lnTo>
                    <a:pt x="4526277" y="5035296"/>
                  </a:lnTo>
                  <a:lnTo>
                    <a:pt x="4526277" y="5044440"/>
                  </a:lnTo>
                  <a:lnTo>
                    <a:pt x="4555233" y="5044440"/>
                  </a:lnTo>
                  <a:close/>
                </a:path>
                <a:path w="8327390" h="5044440">
                  <a:moveTo>
                    <a:pt x="4517133" y="5044440"/>
                  </a:moveTo>
                  <a:lnTo>
                    <a:pt x="4517133" y="5035296"/>
                  </a:lnTo>
                  <a:lnTo>
                    <a:pt x="4488177" y="5035296"/>
                  </a:lnTo>
                  <a:lnTo>
                    <a:pt x="4488177" y="5044440"/>
                  </a:lnTo>
                  <a:lnTo>
                    <a:pt x="4517133" y="5044440"/>
                  </a:lnTo>
                  <a:close/>
                </a:path>
                <a:path w="8327390" h="5044440">
                  <a:moveTo>
                    <a:pt x="4479033" y="5044440"/>
                  </a:moveTo>
                  <a:lnTo>
                    <a:pt x="4479033" y="5035296"/>
                  </a:lnTo>
                  <a:lnTo>
                    <a:pt x="4450077" y="5035296"/>
                  </a:lnTo>
                  <a:lnTo>
                    <a:pt x="4450077" y="5044440"/>
                  </a:lnTo>
                  <a:lnTo>
                    <a:pt x="4479033" y="5044440"/>
                  </a:lnTo>
                  <a:close/>
                </a:path>
                <a:path w="8327390" h="5044440">
                  <a:moveTo>
                    <a:pt x="4440933" y="5044440"/>
                  </a:moveTo>
                  <a:lnTo>
                    <a:pt x="4440933" y="5035296"/>
                  </a:lnTo>
                  <a:lnTo>
                    <a:pt x="4411977" y="5035296"/>
                  </a:lnTo>
                  <a:lnTo>
                    <a:pt x="4411977" y="5044440"/>
                  </a:lnTo>
                  <a:lnTo>
                    <a:pt x="4440933" y="5044440"/>
                  </a:lnTo>
                  <a:close/>
                </a:path>
                <a:path w="8327390" h="5044440">
                  <a:moveTo>
                    <a:pt x="4402833" y="5044440"/>
                  </a:moveTo>
                  <a:lnTo>
                    <a:pt x="4402833" y="5035296"/>
                  </a:lnTo>
                  <a:lnTo>
                    <a:pt x="4373877" y="5035296"/>
                  </a:lnTo>
                  <a:lnTo>
                    <a:pt x="4373877" y="5044440"/>
                  </a:lnTo>
                  <a:lnTo>
                    <a:pt x="4402833" y="5044440"/>
                  </a:lnTo>
                  <a:close/>
                </a:path>
                <a:path w="8327390" h="5044440">
                  <a:moveTo>
                    <a:pt x="4364733" y="5044440"/>
                  </a:moveTo>
                  <a:lnTo>
                    <a:pt x="4364733" y="5035296"/>
                  </a:lnTo>
                  <a:lnTo>
                    <a:pt x="4335777" y="5035296"/>
                  </a:lnTo>
                  <a:lnTo>
                    <a:pt x="4335777" y="5044440"/>
                  </a:lnTo>
                  <a:lnTo>
                    <a:pt x="4364733" y="5044440"/>
                  </a:lnTo>
                  <a:close/>
                </a:path>
                <a:path w="8327390" h="5044440">
                  <a:moveTo>
                    <a:pt x="4326633" y="5044440"/>
                  </a:moveTo>
                  <a:lnTo>
                    <a:pt x="4326633" y="5035296"/>
                  </a:lnTo>
                  <a:lnTo>
                    <a:pt x="4297677" y="5035296"/>
                  </a:lnTo>
                  <a:lnTo>
                    <a:pt x="4297677" y="5044440"/>
                  </a:lnTo>
                  <a:lnTo>
                    <a:pt x="4326633" y="5044440"/>
                  </a:lnTo>
                  <a:close/>
                </a:path>
                <a:path w="8327390" h="5044440">
                  <a:moveTo>
                    <a:pt x="4288533" y="5044440"/>
                  </a:moveTo>
                  <a:lnTo>
                    <a:pt x="4288533" y="5035296"/>
                  </a:lnTo>
                  <a:lnTo>
                    <a:pt x="4259577" y="5035296"/>
                  </a:lnTo>
                  <a:lnTo>
                    <a:pt x="4259577" y="5044440"/>
                  </a:lnTo>
                  <a:lnTo>
                    <a:pt x="4288533" y="5044440"/>
                  </a:lnTo>
                  <a:close/>
                </a:path>
                <a:path w="8327390" h="5044440">
                  <a:moveTo>
                    <a:pt x="4250433" y="5044440"/>
                  </a:moveTo>
                  <a:lnTo>
                    <a:pt x="4250433" y="5035296"/>
                  </a:lnTo>
                  <a:lnTo>
                    <a:pt x="4221477" y="5035296"/>
                  </a:lnTo>
                  <a:lnTo>
                    <a:pt x="4221477" y="5044440"/>
                  </a:lnTo>
                  <a:lnTo>
                    <a:pt x="4250433" y="5044440"/>
                  </a:lnTo>
                  <a:close/>
                </a:path>
                <a:path w="8327390" h="5044440">
                  <a:moveTo>
                    <a:pt x="4212333" y="5044440"/>
                  </a:moveTo>
                  <a:lnTo>
                    <a:pt x="4212333" y="5035296"/>
                  </a:lnTo>
                  <a:lnTo>
                    <a:pt x="4183377" y="5035296"/>
                  </a:lnTo>
                  <a:lnTo>
                    <a:pt x="4183377" y="5044440"/>
                  </a:lnTo>
                  <a:lnTo>
                    <a:pt x="4212333" y="5044440"/>
                  </a:lnTo>
                  <a:close/>
                </a:path>
                <a:path w="8327390" h="5044440">
                  <a:moveTo>
                    <a:pt x="4174233" y="5044440"/>
                  </a:moveTo>
                  <a:lnTo>
                    <a:pt x="4174233" y="5035296"/>
                  </a:lnTo>
                  <a:lnTo>
                    <a:pt x="4145277" y="5035296"/>
                  </a:lnTo>
                  <a:lnTo>
                    <a:pt x="4145277" y="5044440"/>
                  </a:lnTo>
                  <a:lnTo>
                    <a:pt x="4174233" y="5044440"/>
                  </a:lnTo>
                  <a:close/>
                </a:path>
                <a:path w="8327390" h="5044440">
                  <a:moveTo>
                    <a:pt x="4136133" y="5044440"/>
                  </a:moveTo>
                  <a:lnTo>
                    <a:pt x="4136133" y="5035296"/>
                  </a:lnTo>
                  <a:lnTo>
                    <a:pt x="4107177" y="5035296"/>
                  </a:lnTo>
                  <a:lnTo>
                    <a:pt x="4107177" y="5044440"/>
                  </a:lnTo>
                  <a:lnTo>
                    <a:pt x="4136133" y="5044440"/>
                  </a:lnTo>
                  <a:close/>
                </a:path>
                <a:path w="8327390" h="5044440">
                  <a:moveTo>
                    <a:pt x="4098033" y="5044440"/>
                  </a:moveTo>
                  <a:lnTo>
                    <a:pt x="4098033" y="5035296"/>
                  </a:lnTo>
                  <a:lnTo>
                    <a:pt x="4069077" y="5035296"/>
                  </a:lnTo>
                  <a:lnTo>
                    <a:pt x="4069077" y="5044440"/>
                  </a:lnTo>
                  <a:lnTo>
                    <a:pt x="4098033" y="5044440"/>
                  </a:lnTo>
                  <a:close/>
                </a:path>
                <a:path w="8327390" h="5044440">
                  <a:moveTo>
                    <a:pt x="4059933" y="5044440"/>
                  </a:moveTo>
                  <a:lnTo>
                    <a:pt x="4059933" y="5035296"/>
                  </a:lnTo>
                  <a:lnTo>
                    <a:pt x="4030977" y="5035296"/>
                  </a:lnTo>
                  <a:lnTo>
                    <a:pt x="4030977" y="5044440"/>
                  </a:lnTo>
                  <a:lnTo>
                    <a:pt x="4059933" y="5044440"/>
                  </a:lnTo>
                  <a:close/>
                </a:path>
                <a:path w="8327390" h="5044440">
                  <a:moveTo>
                    <a:pt x="4021833" y="5044440"/>
                  </a:moveTo>
                  <a:lnTo>
                    <a:pt x="4021833" y="5035296"/>
                  </a:lnTo>
                  <a:lnTo>
                    <a:pt x="3992877" y="5035296"/>
                  </a:lnTo>
                  <a:lnTo>
                    <a:pt x="3992877" y="5044440"/>
                  </a:lnTo>
                  <a:lnTo>
                    <a:pt x="4021833" y="5044440"/>
                  </a:lnTo>
                  <a:close/>
                </a:path>
                <a:path w="8327390" h="5044440">
                  <a:moveTo>
                    <a:pt x="3983733" y="5044440"/>
                  </a:moveTo>
                  <a:lnTo>
                    <a:pt x="3983733" y="5035296"/>
                  </a:lnTo>
                  <a:lnTo>
                    <a:pt x="3954777" y="5035296"/>
                  </a:lnTo>
                  <a:lnTo>
                    <a:pt x="3954777" y="5044440"/>
                  </a:lnTo>
                  <a:lnTo>
                    <a:pt x="3983733" y="5044440"/>
                  </a:lnTo>
                  <a:close/>
                </a:path>
                <a:path w="8327390" h="5044440">
                  <a:moveTo>
                    <a:pt x="3945633" y="5044440"/>
                  </a:moveTo>
                  <a:lnTo>
                    <a:pt x="3945633" y="5035296"/>
                  </a:lnTo>
                  <a:lnTo>
                    <a:pt x="3916677" y="5035296"/>
                  </a:lnTo>
                  <a:lnTo>
                    <a:pt x="3916677" y="5044440"/>
                  </a:lnTo>
                  <a:lnTo>
                    <a:pt x="3945633" y="5044440"/>
                  </a:lnTo>
                  <a:close/>
                </a:path>
                <a:path w="8327390" h="5044440">
                  <a:moveTo>
                    <a:pt x="3907533" y="5044440"/>
                  </a:moveTo>
                  <a:lnTo>
                    <a:pt x="3907533" y="5035296"/>
                  </a:lnTo>
                  <a:lnTo>
                    <a:pt x="3878577" y="5035296"/>
                  </a:lnTo>
                  <a:lnTo>
                    <a:pt x="3878577" y="5044440"/>
                  </a:lnTo>
                  <a:lnTo>
                    <a:pt x="3907533" y="5044440"/>
                  </a:lnTo>
                  <a:close/>
                </a:path>
                <a:path w="8327390" h="5044440">
                  <a:moveTo>
                    <a:pt x="3869433" y="5044440"/>
                  </a:moveTo>
                  <a:lnTo>
                    <a:pt x="3869433" y="5035296"/>
                  </a:lnTo>
                  <a:lnTo>
                    <a:pt x="3840477" y="5035296"/>
                  </a:lnTo>
                  <a:lnTo>
                    <a:pt x="3840477" y="5044440"/>
                  </a:lnTo>
                  <a:lnTo>
                    <a:pt x="3869433" y="5044440"/>
                  </a:lnTo>
                  <a:close/>
                </a:path>
                <a:path w="8327390" h="5044440">
                  <a:moveTo>
                    <a:pt x="3831333" y="5044440"/>
                  </a:moveTo>
                  <a:lnTo>
                    <a:pt x="3831333" y="5035296"/>
                  </a:lnTo>
                  <a:lnTo>
                    <a:pt x="3802377" y="5035296"/>
                  </a:lnTo>
                  <a:lnTo>
                    <a:pt x="3802377" y="5044440"/>
                  </a:lnTo>
                  <a:lnTo>
                    <a:pt x="3831333" y="5044440"/>
                  </a:lnTo>
                  <a:close/>
                </a:path>
                <a:path w="8327390" h="5044440">
                  <a:moveTo>
                    <a:pt x="3793233" y="5044440"/>
                  </a:moveTo>
                  <a:lnTo>
                    <a:pt x="3793233" y="5035296"/>
                  </a:lnTo>
                  <a:lnTo>
                    <a:pt x="3764277" y="5035296"/>
                  </a:lnTo>
                  <a:lnTo>
                    <a:pt x="3764277" y="5044440"/>
                  </a:lnTo>
                  <a:lnTo>
                    <a:pt x="3793233" y="5044440"/>
                  </a:lnTo>
                  <a:close/>
                </a:path>
                <a:path w="8327390" h="5044440">
                  <a:moveTo>
                    <a:pt x="3755133" y="5044440"/>
                  </a:moveTo>
                  <a:lnTo>
                    <a:pt x="3755133" y="5035296"/>
                  </a:lnTo>
                  <a:lnTo>
                    <a:pt x="3726177" y="5035296"/>
                  </a:lnTo>
                  <a:lnTo>
                    <a:pt x="3726177" y="5044440"/>
                  </a:lnTo>
                  <a:lnTo>
                    <a:pt x="3755133" y="5044440"/>
                  </a:lnTo>
                  <a:close/>
                </a:path>
                <a:path w="8327390" h="5044440">
                  <a:moveTo>
                    <a:pt x="3717033" y="5044440"/>
                  </a:moveTo>
                  <a:lnTo>
                    <a:pt x="3717033" y="5035296"/>
                  </a:lnTo>
                  <a:lnTo>
                    <a:pt x="3688077" y="5035296"/>
                  </a:lnTo>
                  <a:lnTo>
                    <a:pt x="3688077" y="5044440"/>
                  </a:lnTo>
                  <a:lnTo>
                    <a:pt x="3717033" y="5044440"/>
                  </a:lnTo>
                  <a:close/>
                </a:path>
                <a:path w="8327390" h="5044440">
                  <a:moveTo>
                    <a:pt x="3678933" y="5044440"/>
                  </a:moveTo>
                  <a:lnTo>
                    <a:pt x="3678933" y="5035296"/>
                  </a:lnTo>
                  <a:lnTo>
                    <a:pt x="3649977" y="5035296"/>
                  </a:lnTo>
                  <a:lnTo>
                    <a:pt x="3649977" y="5044440"/>
                  </a:lnTo>
                  <a:lnTo>
                    <a:pt x="3678933" y="5044440"/>
                  </a:lnTo>
                  <a:close/>
                </a:path>
                <a:path w="8327390" h="5044440">
                  <a:moveTo>
                    <a:pt x="3640833" y="5044440"/>
                  </a:moveTo>
                  <a:lnTo>
                    <a:pt x="3640833" y="5035296"/>
                  </a:lnTo>
                  <a:lnTo>
                    <a:pt x="3611877" y="5035296"/>
                  </a:lnTo>
                  <a:lnTo>
                    <a:pt x="3611877" y="5044440"/>
                  </a:lnTo>
                  <a:lnTo>
                    <a:pt x="3640833" y="5044440"/>
                  </a:lnTo>
                  <a:close/>
                </a:path>
                <a:path w="8327390" h="5044440">
                  <a:moveTo>
                    <a:pt x="3602733" y="5044440"/>
                  </a:moveTo>
                  <a:lnTo>
                    <a:pt x="3602733" y="5035296"/>
                  </a:lnTo>
                  <a:lnTo>
                    <a:pt x="3573777" y="5035296"/>
                  </a:lnTo>
                  <a:lnTo>
                    <a:pt x="3573777" y="5044440"/>
                  </a:lnTo>
                  <a:lnTo>
                    <a:pt x="3602733" y="5044440"/>
                  </a:lnTo>
                  <a:close/>
                </a:path>
                <a:path w="8327390" h="5044440">
                  <a:moveTo>
                    <a:pt x="3564633" y="5044440"/>
                  </a:moveTo>
                  <a:lnTo>
                    <a:pt x="3564633" y="5035296"/>
                  </a:lnTo>
                  <a:lnTo>
                    <a:pt x="3535677" y="5035296"/>
                  </a:lnTo>
                  <a:lnTo>
                    <a:pt x="3535677" y="5044440"/>
                  </a:lnTo>
                  <a:lnTo>
                    <a:pt x="3564633" y="5044440"/>
                  </a:lnTo>
                  <a:close/>
                </a:path>
                <a:path w="8327390" h="5044440">
                  <a:moveTo>
                    <a:pt x="3526533" y="5044440"/>
                  </a:moveTo>
                  <a:lnTo>
                    <a:pt x="3526533" y="5035296"/>
                  </a:lnTo>
                  <a:lnTo>
                    <a:pt x="3497577" y="5035296"/>
                  </a:lnTo>
                  <a:lnTo>
                    <a:pt x="3497577" y="5044440"/>
                  </a:lnTo>
                  <a:lnTo>
                    <a:pt x="3526533" y="5044440"/>
                  </a:lnTo>
                  <a:close/>
                </a:path>
                <a:path w="8327390" h="5044440">
                  <a:moveTo>
                    <a:pt x="3488433" y="5044440"/>
                  </a:moveTo>
                  <a:lnTo>
                    <a:pt x="3488433" y="5035296"/>
                  </a:lnTo>
                  <a:lnTo>
                    <a:pt x="3459477" y="5035296"/>
                  </a:lnTo>
                  <a:lnTo>
                    <a:pt x="3459477" y="5044440"/>
                  </a:lnTo>
                  <a:lnTo>
                    <a:pt x="3488433" y="5044440"/>
                  </a:lnTo>
                  <a:close/>
                </a:path>
                <a:path w="8327390" h="5044440">
                  <a:moveTo>
                    <a:pt x="3450333" y="5044440"/>
                  </a:moveTo>
                  <a:lnTo>
                    <a:pt x="3450333" y="5035296"/>
                  </a:lnTo>
                  <a:lnTo>
                    <a:pt x="3421377" y="5035296"/>
                  </a:lnTo>
                  <a:lnTo>
                    <a:pt x="3421377" y="5044440"/>
                  </a:lnTo>
                  <a:lnTo>
                    <a:pt x="3450333" y="5044440"/>
                  </a:lnTo>
                  <a:close/>
                </a:path>
                <a:path w="8327390" h="5044440">
                  <a:moveTo>
                    <a:pt x="3412233" y="5044440"/>
                  </a:moveTo>
                  <a:lnTo>
                    <a:pt x="3412233" y="5035296"/>
                  </a:lnTo>
                  <a:lnTo>
                    <a:pt x="3383277" y="5035296"/>
                  </a:lnTo>
                  <a:lnTo>
                    <a:pt x="3383277" y="5044440"/>
                  </a:lnTo>
                  <a:lnTo>
                    <a:pt x="3412233" y="5044440"/>
                  </a:lnTo>
                  <a:close/>
                </a:path>
                <a:path w="8327390" h="5044440">
                  <a:moveTo>
                    <a:pt x="3374133" y="5044440"/>
                  </a:moveTo>
                  <a:lnTo>
                    <a:pt x="3374133" y="5035296"/>
                  </a:lnTo>
                  <a:lnTo>
                    <a:pt x="3345177" y="5035296"/>
                  </a:lnTo>
                  <a:lnTo>
                    <a:pt x="3345177" y="5044440"/>
                  </a:lnTo>
                  <a:lnTo>
                    <a:pt x="3374133" y="5044440"/>
                  </a:lnTo>
                  <a:close/>
                </a:path>
                <a:path w="8327390" h="5044440">
                  <a:moveTo>
                    <a:pt x="3336033" y="5044440"/>
                  </a:moveTo>
                  <a:lnTo>
                    <a:pt x="3336033" y="5035296"/>
                  </a:lnTo>
                  <a:lnTo>
                    <a:pt x="3307077" y="5035296"/>
                  </a:lnTo>
                  <a:lnTo>
                    <a:pt x="3307077" y="5044440"/>
                  </a:lnTo>
                  <a:lnTo>
                    <a:pt x="3336033" y="5044440"/>
                  </a:lnTo>
                  <a:close/>
                </a:path>
                <a:path w="8327390" h="5044440">
                  <a:moveTo>
                    <a:pt x="3297933" y="5044440"/>
                  </a:moveTo>
                  <a:lnTo>
                    <a:pt x="3297933" y="5035296"/>
                  </a:lnTo>
                  <a:lnTo>
                    <a:pt x="3268977" y="5035296"/>
                  </a:lnTo>
                  <a:lnTo>
                    <a:pt x="3268977" y="5044440"/>
                  </a:lnTo>
                  <a:lnTo>
                    <a:pt x="3297933" y="5044440"/>
                  </a:lnTo>
                  <a:close/>
                </a:path>
                <a:path w="8327390" h="5044440">
                  <a:moveTo>
                    <a:pt x="3259833" y="5044440"/>
                  </a:moveTo>
                  <a:lnTo>
                    <a:pt x="3259833" y="5035296"/>
                  </a:lnTo>
                  <a:lnTo>
                    <a:pt x="3230877" y="5035296"/>
                  </a:lnTo>
                  <a:lnTo>
                    <a:pt x="3230877" y="5044440"/>
                  </a:lnTo>
                  <a:lnTo>
                    <a:pt x="3259833" y="5044440"/>
                  </a:lnTo>
                  <a:close/>
                </a:path>
                <a:path w="8327390" h="5044440">
                  <a:moveTo>
                    <a:pt x="3221733" y="5044440"/>
                  </a:moveTo>
                  <a:lnTo>
                    <a:pt x="3221733" y="5035296"/>
                  </a:lnTo>
                  <a:lnTo>
                    <a:pt x="3192777" y="5035296"/>
                  </a:lnTo>
                  <a:lnTo>
                    <a:pt x="3192777" y="5044440"/>
                  </a:lnTo>
                  <a:lnTo>
                    <a:pt x="3221733" y="5044440"/>
                  </a:lnTo>
                  <a:close/>
                </a:path>
                <a:path w="8327390" h="5044440">
                  <a:moveTo>
                    <a:pt x="3183633" y="5044440"/>
                  </a:moveTo>
                  <a:lnTo>
                    <a:pt x="3183633" y="5035296"/>
                  </a:lnTo>
                  <a:lnTo>
                    <a:pt x="3154677" y="5035296"/>
                  </a:lnTo>
                  <a:lnTo>
                    <a:pt x="3154677" y="5044440"/>
                  </a:lnTo>
                  <a:lnTo>
                    <a:pt x="3183633" y="5044440"/>
                  </a:lnTo>
                  <a:close/>
                </a:path>
                <a:path w="8327390" h="5044440">
                  <a:moveTo>
                    <a:pt x="3145533" y="5044440"/>
                  </a:moveTo>
                  <a:lnTo>
                    <a:pt x="3145533" y="5035296"/>
                  </a:lnTo>
                  <a:lnTo>
                    <a:pt x="3116577" y="5035296"/>
                  </a:lnTo>
                  <a:lnTo>
                    <a:pt x="3116577" y="5044440"/>
                  </a:lnTo>
                  <a:lnTo>
                    <a:pt x="3145533" y="5044440"/>
                  </a:lnTo>
                  <a:close/>
                </a:path>
                <a:path w="8327390" h="5044440">
                  <a:moveTo>
                    <a:pt x="3107433" y="5044440"/>
                  </a:moveTo>
                  <a:lnTo>
                    <a:pt x="3107433" y="5035296"/>
                  </a:lnTo>
                  <a:lnTo>
                    <a:pt x="3078477" y="5035296"/>
                  </a:lnTo>
                  <a:lnTo>
                    <a:pt x="3078477" y="5044440"/>
                  </a:lnTo>
                  <a:lnTo>
                    <a:pt x="3107433" y="5044440"/>
                  </a:lnTo>
                  <a:close/>
                </a:path>
                <a:path w="8327390" h="5044440">
                  <a:moveTo>
                    <a:pt x="3069333" y="5044440"/>
                  </a:moveTo>
                  <a:lnTo>
                    <a:pt x="3069333" y="5035296"/>
                  </a:lnTo>
                  <a:lnTo>
                    <a:pt x="3040377" y="5035296"/>
                  </a:lnTo>
                  <a:lnTo>
                    <a:pt x="3040377" y="5044440"/>
                  </a:lnTo>
                  <a:lnTo>
                    <a:pt x="3069333" y="5044440"/>
                  </a:lnTo>
                  <a:close/>
                </a:path>
                <a:path w="8327390" h="5044440">
                  <a:moveTo>
                    <a:pt x="3031233" y="5044440"/>
                  </a:moveTo>
                  <a:lnTo>
                    <a:pt x="3031233" y="5035296"/>
                  </a:lnTo>
                  <a:lnTo>
                    <a:pt x="3002277" y="5035296"/>
                  </a:lnTo>
                  <a:lnTo>
                    <a:pt x="3002277" y="5044440"/>
                  </a:lnTo>
                  <a:lnTo>
                    <a:pt x="3031233" y="5044440"/>
                  </a:lnTo>
                  <a:close/>
                </a:path>
                <a:path w="8327390" h="5044440">
                  <a:moveTo>
                    <a:pt x="2993133" y="5044440"/>
                  </a:moveTo>
                  <a:lnTo>
                    <a:pt x="2993133" y="5035296"/>
                  </a:lnTo>
                  <a:lnTo>
                    <a:pt x="2964177" y="5035296"/>
                  </a:lnTo>
                  <a:lnTo>
                    <a:pt x="2964177" y="5044440"/>
                  </a:lnTo>
                  <a:lnTo>
                    <a:pt x="2993133" y="5044440"/>
                  </a:lnTo>
                  <a:close/>
                </a:path>
                <a:path w="8327390" h="5044440">
                  <a:moveTo>
                    <a:pt x="2955033" y="5044440"/>
                  </a:moveTo>
                  <a:lnTo>
                    <a:pt x="2955033" y="5035296"/>
                  </a:lnTo>
                  <a:lnTo>
                    <a:pt x="2926077" y="5035296"/>
                  </a:lnTo>
                  <a:lnTo>
                    <a:pt x="2926077" y="5044440"/>
                  </a:lnTo>
                  <a:lnTo>
                    <a:pt x="2955033" y="5044440"/>
                  </a:lnTo>
                  <a:close/>
                </a:path>
                <a:path w="8327390" h="5044440">
                  <a:moveTo>
                    <a:pt x="2916933" y="5044440"/>
                  </a:moveTo>
                  <a:lnTo>
                    <a:pt x="2916933" y="5035296"/>
                  </a:lnTo>
                  <a:lnTo>
                    <a:pt x="2887977" y="5035296"/>
                  </a:lnTo>
                  <a:lnTo>
                    <a:pt x="2887977" y="5044440"/>
                  </a:lnTo>
                  <a:lnTo>
                    <a:pt x="2916933" y="5044440"/>
                  </a:lnTo>
                  <a:close/>
                </a:path>
                <a:path w="8327390" h="5044440">
                  <a:moveTo>
                    <a:pt x="2878833" y="5044440"/>
                  </a:moveTo>
                  <a:lnTo>
                    <a:pt x="2878833" y="5035296"/>
                  </a:lnTo>
                  <a:lnTo>
                    <a:pt x="2849877" y="5035296"/>
                  </a:lnTo>
                  <a:lnTo>
                    <a:pt x="2849877" y="5044440"/>
                  </a:lnTo>
                  <a:lnTo>
                    <a:pt x="2878833" y="5044440"/>
                  </a:lnTo>
                  <a:close/>
                </a:path>
                <a:path w="8327390" h="5044440">
                  <a:moveTo>
                    <a:pt x="2840733" y="5044440"/>
                  </a:moveTo>
                  <a:lnTo>
                    <a:pt x="2840733" y="5035296"/>
                  </a:lnTo>
                  <a:lnTo>
                    <a:pt x="2811777" y="5035296"/>
                  </a:lnTo>
                  <a:lnTo>
                    <a:pt x="2811777" y="5044440"/>
                  </a:lnTo>
                  <a:lnTo>
                    <a:pt x="2840733" y="5044440"/>
                  </a:lnTo>
                  <a:close/>
                </a:path>
                <a:path w="8327390" h="5044440">
                  <a:moveTo>
                    <a:pt x="2802633" y="5044440"/>
                  </a:moveTo>
                  <a:lnTo>
                    <a:pt x="2802633" y="5035296"/>
                  </a:lnTo>
                  <a:lnTo>
                    <a:pt x="2773677" y="5035296"/>
                  </a:lnTo>
                  <a:lnTo>
                    <a:pt x="2773677" y="5044440"/>
                  </a:lnTo>
                  <a:lnTo>
                    <a:pt x="2802633" y="5044440"/>
                  </a:lnTo>
                  <a:close/>
                </a:path>
                <a:path w="8327390" h="5044440">
                  <a:moveTo>
                    <a:pt x="2764533" y="5044440"/>
                  </a:moveTo>
                  <a:lnTo>
                    <a:pt x="2764533" y="5035296"/>
                  </a:lnTo>
                  <a:lnTo>
                    <a:pt x="2735577" y="5035296"/>
                  </a:lnTo>
                  <a:lnTo>
                    <a:pt x="2735577" y="5044440"/>
                  </a:lnTo>
                  <a:lnTo>
                    <a:pt x="2764533" y="5044440"/>
                  </a:lnTo>
                  <a:close/>
                </a:path>
                <a:path w="8327390" h="5044440">
                  <a:moveTo>
                    <a:pt x="2726433" y="5044440"/>
                  </a:moveTo>
                  <a:lnTo>
                    <a:pt x="2726433" y="5035296"/>
                  </a:lnTo>
                  <a:lnTo>
                    <a:pt x="2697477" y="5035296"/>
                  </a:lnTo>
                  <a:lnTo>
                    <a:pt x="2697477" y="5044440"/>
                  </a:lnTo>
                  <a:lnTo>
                    <a:pt x="2726433" y="5044440"/>
                  </a:lnTo>
                  <a:close/>
                </a:path>
                <a:path w="8327390" h="5044440">
                  <a:moveTo>
                    <a:pt x="2688333" y="5044440"/>
                  </a:moveTo>
                  <a:lnTo>
                    <a:pt x="2688333" y="5035296"/>
                  </a:lnTo>
                  <a:lnTo>
                    <a:pt x="2659377" y="5035296"/>
                  </a:lnTo>
                  <a:lnTo>
                    <a:pt x="2659377" y="5044440"/>
                  </a:lnTo>
                  <a:lnTo>
                    <a:pt x="2688333" y="5044440"/>
                  </a:lnTo>
                  <a:close/>
                </a:path>
                <a:path w="8327390" h="5044440">
                  <a:moveTo>
                    <a:pt x="2650233" y="5044440"/>
                  </a:moveTo>
                  <a:lnTo>
                    <a:pt x="2650233" y="5035296"/>
                  </a:lnTo>
                  <a:lnTo>
                    <a:pt x="2621277" y="5035296"/>
                  </a:lnTo>
                  <a:lnTo>
                    <a:pt x="2621277" y="5044440"/>
                  </a:lnTo>
                  <a:lnTo>
                    <a:pt x="2650233" y="5044440"/>
                  </a:lnTo>
                  <a:close/>
                </a:path>
                <a:path w="8327390" h="5044440">
                  <a:moveTo>
                    <a:pt x="2612133" y="5044440"/>
                  </a:moveTo>
                  <a:lnTo>
                    <a:pt x="2612133" y="5035296"/>
                  </a:lnTo>
                  <a:lnTo>
                    <a:pt x="2583177" y="5035296"/>
                  </a:lnTo>
                  <a:lnTo>
                    <a:pt x="2583177" y="5044440"/>
                  </a:lnTo>
                  <a:lnTo>
                    <a:pt x="2612133" y="5044440"/>
                  </a:lnTo>
                  <a:close/>
                </a:path>
                <a:path w="8327390" h="5044440">
                  <a:moveTo>
                    <a:pt x="2574033" y="5044440"/>
                  </a:moveTo>
                  <a:lnTo>
                    <a:pt x="2574033" y="5035296"/>
                  </a:lnTo>
                  <a:lnTo>
                    <a:pt x="2545077" y="5035296"/>
                  </a:lnTo>
                  <a:lnTo>
                    <a:pt x="2545077" y="5044440"/>
                  </a:lnTo>
                  <a:lnTo>
                    <a:pt x="2574033" y="5044440"/>
                  </a:lnTo>
                  <a:close/>
                </a:path>
                <a:path w="8327390" h="5044440">
                  <a:moveTo>
                    <a:pt x="2535933" y="5044440"/>
                  </a:moveTo>
                  <a:lnTo>
                    <a:pt x="2535933" y="5035296"/>
                  </a:lnTo>
                  <a:lnTo>
                    <a:pt x="2506977" y="5035296"/>
                  </a:lnTo>
                  <a:lnTo>
                    <a:pt x="2506977" y="5044440"/>
                  </a:lnTo>
                  <a:lnTo>
                    <a:pt x="2535933" y="5044440"/>
                  </a:lnTo>
                  <a:close/>
                </a:path>
                <a:path w="8327390" h="5044440">
                  <a:moveTo>
                    <a:pt x="2497833" y="5044440"/>
                  </a:moveTo>
                  <a:lnTo>
                    <a:pt x="2497833" y="5035296"/>
                  </a:lnTo>
                  <a:lnTo>
                    <a:pt x="2468877" y="5035296"/>
                  </a:lnTo>
                  <a:lnTo>
                    <a:pt x="2468877" y="5044440"/>
                  </a:lnTo>
                  <a:lnTo>
                    <a:pt x="2497833" y="5044440"/>
                  </a:lnTo>
                  <a:close/>
                </a:path>
                <a:path w="8327390" h="5044440">
                  <a:moveTo>
                    <a:pt x="2459733" y="5044440"/>
                  </a:moveTo>
                  <a:lnTo>
                    <a:pt x="2459733" y="5035296"/>
                  </a:lnTo>
                  <a:lnTo>
                    <a:pt x="2430777" y="5035296"/>
                  </a:lnTo>
                  <a:lnTo>
                    <a:pt x="2430777" y="5044440"/>
                  </a:lnTo>
                  <a:lnTo>
                    <a:pt x="2459733" y="5044440"/>
                  </a:lnTo>
                  <a:close/>
                </a:path>
                <a:path w="8327390" h="5044440">
                  <a:moveTo>
                    <a:pt x="2421633" y="5044440"/>
                  </a:moveTo>
                  <a:lnTo>
                    <a:pt x="2421633" y="5035296"/>
                  </a:lnTo>
                  <a:lnTo>
                    <a:pt x="2392677" y="5035296"/>
                  </a:lnTo>
                  <a:lnTo>
                    <a:pt x="2392677" y="5044440"/>
                  </a:lnTo>
                  <a:lnTo>
                    <a:pt x="2421633" y="5044440"/>
                  </a:lnTo>
                  <a:close/>
                </a:path>
                <a:path w="8327390" h="5044440">
                  <a:moveTo>
                    <a:pt x="2383533" y="5044440"/>
                  </a:moveTo>
                  <a:lnTo>
                    <a:pt x="2383533" y="5035296"/>
                  </a:lnTo>
                  <a:lnTo>
                    <a:pt x="2354577" y="5035296"/>
                  </a:lnTo>
                  <a:lnTo>
                    <a:pt x="2354577" y="5044440"/>
                  </a:lnTo>
                  <a:lnTo>
                    <a:pt x="2383533" y="5044440"/>
                  </a:lnTo>
                  <a:close/>
                </a:path>
                <a:path w="8327390" h="5044440">
                  <a:moveTo>
                    <a:pt x="2345433" y="5044440"/>
                  </a:moveTo>
                  <a:lnTo>
                    <a:pt x="2345433" y="5035296"/>
                  </a:lnTo>
                  <a:lnTo>
                    <a:pt x="2316477" y="5035296"/>
                  </a:lnTo>
                  <a:lnTo>
                    <a:pt x="2316477" y="5044440"/>
                  </a:lnTo>
                  <a:lnTo>
                    <a:pt x="2345433" y="5044440"/>
                  </a:lnTo>
                  <a:close/>
                </a:path>
                <a:path w="8327390" h="5044440">
                  <a:moveTo>
                    <a:pt x="2307333" y="5044440"/>
                  </a:moveTo>
                  <a:lnTo>
                    <a:pt x="2307333" y="5035296"/>
                  </a:lnTo>
                  <a:lnTo>
                    <a:pt x="2278377" y="5035296"/>
                  </a:lnTo>
                  <a:lnTo>
                    <a:pt x="2278377" y="5044440"/>
                  </a:lnTo>
                  <a:lnTo>
                    <a:pt x="2307333" y="5044440"/>
                  </a:lnTo>
                  <a:close/>
                </a:path>
                <a:path w="8327390" h="5044440">
                  <a:moveTo>
                    <a:pt x="2269233" y="5044440"/>
                  </a:moveTo>
                  <a:lnTo>
                    <a:pt x="2269233" y="5035296"/>
                  </a:lnTo>
                  <a:lnTo>
                    <a:pt x="2240277" y="5035296"/>
                  </a:lnTo>
                  <a:lnTo>
                    <a:pt x="2240277" y="5044440"/>
                  </a:lnTo>
                  <a:lnTo>
                    <a:pt x="2269233" y="5044440"/>
                  </a:lnTo>
                  <a:close/>
                </a:path>
                <a:path w="8327390" h="5044440">
                  <a:moveTo>
                    <a:pt x="2231133" y="5044440"/>
                  </a:moveTo>
                  <a:lnTo>
                    <a:pt x="2231133" y="5035296"/>
                  </a:lnTo>
                  <a:lnTo>
                    <a:pt x="2202177" y="5035296"/>
                  </a:lnTo>
                  <a:lnTo>
                    <a:pt x="2202177" y="5044440"/>
                  </a:lnTo>
                  <a:lnTo>
                    <a:pt x="2231133" y="5044440"/>
                  </a:lnTo>
                  <a:close/>
                </a:path>
                <a:path w="8327390" h="5044440">
                  <a:moveTo>
                    <a:pt x="2193033" y="5044440"/>
                  </a:moveTo>
                  <a:lnTo>
                    <a:pt x="2193033" y="5035296"/>
                  </a:lnTo>
                  <a:lnTo>
                    <a:pt x="2164077" y="5035296"/>
                  </a:lnTo>
                  <a:lnTo>
                    <a:pt x="2164077" y="5044440"/>
                  </a:lnTo>
                  <a:lnTo>
                    <a:pt x="2193033" y="5044440"/>
                  </a:lnTo>
                  <a:close/>
                </a:path>
                <a:path w="8327390" h="5044440">
                  <a:moveTo>
                    <a:pt x="2154933" y="5044440"/>
                  </a:moveTo>
                  <a:lnTo>
                    <a:pt x="2154933" y="5035296"/>
                  </a:lnTo>
                  <a:lnTo>
                    <a:pt x="2125977" y="5035296"/>
                  </a:lnTo>
                  <a:lnTo>
                    <a:pt x="2125977" y="5044440"/>
                  </a:lnTo>
                  <a:lnTo>
                    <a:pt x="2154933" y="5044440"/>
                  </a:lnTo>
                  <a:close/>
                </a:path>
                <a:path w="8327390" h="5044440">
                  <a:moveTo>
                    <a:pt x="2116833" y="5044440"/>
                  </a:moveTo>
                  <a:lnTo>
                    <a:pt x="2116833" y="5035296"/>
                  </a:lnTo>
                  <a:lnTo>
                    <a:pt x="2087877" y="5035296"/>
                  </a:lnTo>
                  <a:lnTo>
                    <a:pt x="2087877" y="5044440"/>
                  </a:lnTo>
                  <a:lnTo>
                    <a:pt x="2116833" y="5044440"/>
                  </a:lnTo>
                  <a:close/>
                </a:path>
                <a:path w="8327390" h="5044440">
                  <a:moveTo>
                    <a:pt x="2078733" y="5044440"/>
                  </a:moveTo>
                  <a:lnTo>
                    <a:pt x="2078733" y="5035296"/>
                  </a:lnTo>
                  <a:lnTo>
                    <a:pt x="2049777" y="5035296"/>
                  </a:lnTo>
                  <a:lnTo>
                    <a:pt x="2049777" y="5044440"/>
                  </a:lnTo>
                  <a:lnTo>
                    <a:pt x="2078733" y="5044440"/>
                  </a:lnTo>
                  <a:close/>
                </a:path>
                <a:path w="8327390" h="5044440">
                  <a:moveTo>
                    <a:pt x="2040633" y="5044440"/>
                  </a:moveTo>
                  <a:lnTo>
                    <a:pt x="2040633" y="5035296"/>
                  </a:lnTo>
                  <a:lnTo>
                    <a:pt x="2011677" y="5035296"/>
                  </a:lnTo>
                  <a:lnTo>
                    <a:pt x="2011677" y="5044440"/>
                  </a:lnTo>
                  <a:lnTo>
                    <a:pt x="2040633" y="5044440"/>
                  </a:lnTo>
                  <a:close/>
                </a:path>
                <a:path w="8327390" h="5044440">
                  <a:moveTo>
                    <a:pt x="2002533" y="5044440"/>
                  </a:moveTo>
                  <a:lnTo>
                    <a:pt x="2002533" y="5035296"/>
                  </a:lnTo>
                  <a:lnTo>
                    <a:pt x="1973577" y="5035296"/>
                  </a:lnTo>
                  <a:lnTo>
                    <a:pt x="1973577" y="5044440"/>
                  </a:lnTo>
                  <a:lnTo>
                    <a:pt x="2002533" y="5044440"/>
                  </a:lnTo>
                  <a:close/>
                </a:path>
                <a:path w="8327390" h="5044440">
                  <a:moveTo>
                    <a:pt x="1964433" y="5044440"/>
                  </a:moveTo>
                  <a:lnTo>
                    <a:pt x="1964433" y="5035296"/>
                  </a:lnTo>
                  <a:lnTo>
                    <a:pt x="1935477" y="5035296"/>
                  </a:lnTo>
                  <a:lnTo>
                    <a:pt x="1935477" y="5044440"/>
                  </a:lnTo>
                  <a:lnTo>
                    <a:pt x="1964433" y="5044440"/>
                  </a:lnTo>
                  <a:close/>
                </a:path>
                <a:path w="8327390" h="5044440">
                  <a:moveTo>
                    <a:pt x="1926333" y="5044440"/>
                  </a:moveTo>
                  <a:lnTo>
                    <a:pt x="1926333" y="5035296"/>
                  </a:lnTo>
                  <a:lnTo>
                    <a:pt x="1897377" y="5035296"/>
                  </a:lnTo>
                  <a:lnTo>
                    <a:pt x="1897377" y="5044440"/>
                  </a:lnTo>
                  <a:lnTo>
                    <a:pt x="1926333" y="5044440"/>
                  </a:lnTo>
                  <a:close/>
                </a:path>
                <a:path w="8327390" h="5044440">
                  <a:moveTo>
                    <a:pt x="1888233" y="5044440"/>
                  </a:moveTo>
                  <a:lnTo>
                    <a:pt x="1888233" y="5035296"/>
                  </a:lnTo>
                  <a:lnTo>
                    <a:pt x="1859277" y="5035296"/>
                  </a:lnTo>
                  <a:lnTo>
                    <a:pt x="1859277" y="5044440"/>
                  </a:lnTo>
                  <a:lnTo>
                    <a:pt x="1888233" y="5044440"/>
                  </a:lnTo>
                  <a:close/>
                </a:path>
                <a:path w="8327390" h="5044440">
                  <a:moveTo>
                    <a:pt x="1850133" y="5044440"/>
                  </a:moveTo>
                  <a:lnTo>
                    <a:pt x="1850133" y="5035296"/>
                  </a:lnTo>
                  <a:lnTo>
                    <a:pt x="1821177" y="5035296"/>
                  </a:lnTo>
                  <a:lnTo>
                    <a:pt x="1821177" y="5044440"/>
                  </a:lnTo>
                  <a:lnTo>
                    <a:pt x="1850133" y="5044440"/>
                  </a:lnTo>
                  <a:close/>
                </a:path>
                <a:path w="8327390" h="5044440">
                  <a:moveTo>
                    <a:pt x="1812033" y="5044440"/>
                  </a:moveTo>
                  <a:lnTo>
                    <a:pt x="1812033" y="5035296"/>
                  </a:lnTo>
                  <a:lnTo>
                    <a:pt x="1783077" y="5035296"/>
                  </a:lnTo>
                  <a:lnTo>
                    <a:pt x="1783077" y="5044440"/>
                  </a:lnTo>
                  <a:lnTo>
                    <a:pt x="1812033" y="5044440"/>
                  </a:lnTo>
                  <a:close/>
                </a:path>
                <a:path w="8327390" h="5044440">
                  <a:moveTo>
                    <a:pt x="1773933" y="5044440"/>
                  </a:moveTo>
                  <a:lnTo>
                    <a:pt x="1773933" y="5035296"/>
                  </a:lnTo>
                  <a:lnTo>
                    <a:pt x="1744977" y="5035296"/>
                  </a:lnTo>
                  <a:lnTo>
                    <a:pt x="1744977" y="5044440"/>
                  </a:lnTo>
                  <a:lnTo>
                    <a:pt x="1773933" y="5044440"/>
                  </a:lnTo>
                  <a:close/>
                </a:path>
                <a:path w="8327390" h="5044440">
                  <a:moveTo>
                    <a:pt x="1735833" y="5044440"/>
                  </a:moveTo>
                  <a:lnTo>
                    <a:pt x="1735833" y="5035296"/>
                  </a:lnTo>
                  <a:lnTo>
                    <a:pt x="1706877" y="5035296"/>
                  </a:lnTo>
                  <a:lnTo>
                    <a:pt x="1706877" y="5044440"/>
                  </a:lnTo>
                  <a:lnTo>
                    <a:pt x="1735833" y="5044440"/>
                  </a:lnTo>
                  <a:close/>
                </a:path>
                <a:path w="8327390" h="5044440">
                  <a:moveTo>
                    <a:pt x="1697733" y="5044440"/>
                  </a:moveTo>
                  <a:lnTo>
                    <a:pt x="1697733" y="5035296"/>
                  </a:lnTo>
                  <a:lnTo>
                    <a:pt x="1668777" y="5035296"/>
                  </a:lnTo>
                  <a:lnTo>
                    <a:pt x="1668777" y="5044440"/>
                  </a:lnTo>
                  <a:lnTo>
                    <a:pt x="1697733" y="5044440"/>
                  </a:lnTo>
                  <a:close/>
                </a:path>
                <a:path w="8327390" h="5044440">
                  <a:moveTo>
                    <a:pt x="1659633" y="5044440"/>
                  </a:moveTo>
                  <a:lnTo>
                    <a:pt x="1659633" y="5035296"/>
                  </a:lnTo>
                  <a:lnTo>
                    <a:pt x="1630677" y="5035296"/>
                  </a:lnTo>
                  <a:lnTo>
                    <a:pt x="1630677" y="5044440"/>
                  </a:lnTo>
                  <a:lnTo>
                    <a:pt x="1659633" y="5044440"/>
                  </a:lnTo>
                  <a:close/>
                </a:path>
                <a:path w="8327390" h="5044440">
                  <a:moveTo>
                    <a:pt x="1621533" y="5044440"/>
                  </a:moveTo>
                  <a:lnTo>
                    <a:pt x="1621533" y="5035296"/>
                  </a:lnTo>
                  <a:lnTo>
                    <a:pt x="1592577" y="5035296"/>
                  </a:lnTo>
                  <a:lnTo>
                    <a:pt x="1592577" y="5044440"/>
                  </a:lnTo>
                  <a:lnTo>
                    <a:pt x="1621533" y="5044440"/>
                  </a:lnTo>
                  <a:close/>
                </a:path>
                <a:path w="8327390" h="5044440">
                  <a:moveTo>
                    <a:pt x="1583433" y="5044440"/>
                  </a:moveTo>
                  <a:lnTo>
                    <a:pt x="1583433" y="5035296"/>
                  </a:lnTo>
                  <a:lnTo>
                    <a:pt x="1554477" y="5035296"/>
                  </a:lnTo>
                  <a:lnTo>
                    <a:pt x="1554477" y="5044440"/>
                  </a:lnTo>
                  <a:lnTo>
                    <a:pt x="1583433" y="5044440"/>
                  </a:lnTo>
                  <a:close/>
                </a:path>
                <a:path w="8327390" h="5044440">
                  <a:moveTo>
                    <a:pt x="1545333" y="5044440"/>
                  </a:moveTo>
                  <a:lnTo>
                    <a:pt x="1545333" y="5035296"/>
                  </a:lnTo>
                  <a:lnTo>
                    <a:pt x="1516376" y="5035296"/>
                  </a:lnTo>
                  <a:lnTo>
                    <a:pt x="1516376" y="5044440"/>
                  </a:lnTo>
                  <a:lnTo>
                    <a:pt x="1545333" y="5044440"/>
                  </a:lnTo>
                  <a:close/>
                </a:path>
                <a:path w="8327390" h="5044440">
                  <a:moveTo>
                    <a:pt x="1507232" y="5044440"/>
                  </a:moveTo>
                  <a:lnTo>
                    <a:pt x="1507232" y="5035296"/>
                  </a:lnTo>
                  <a:lnTo>
                    <a:pt x="1478276" y="5035296"/>
                  </a:lnTo>
                  <a:lnTo>
                    <a:pt x="1478276" y="5044440"/>
                  </a:lnTo>
                  <a:lnTo>
                    <a:pt x="1507232" y="5044440"/>
                  </a:lnTo>
                  <a:close/>
                </a:path>
                <a:path w="8327390" h="5044440">
                  <a:moveTo>
                    <a:pt x="1469132" y="5044440"/>
                  </a:moveTo>
                  <a:lnTo>
                    <a:pt x="1469132" y="5035296"/>
                  </a:lnTo>
                  <a:lnTo>
                    <a:pt x="1440176" y="5035296"/>
                  </a:lnTo>
                  <a:lnTo>
                    <a:pt x="1440176" y="5044440"/>
                  </a:lnTo>
                  <a:lnTo>
                    <a:pt x="1469132" y="5044440"/>
                  </a:lnTo>
                  <a:close/>
                </a:path>
                <a:path w="8327390" h="5044440">
                  <a:moveTo>
                    <a:pt x="1431032" y="5044440"/>
                  </a:moveTo>
                  <a:lnTo>
                    <a:pt x="1431032" y="5035296"/>
                  </a:lnTo>
                  <a:lnTo>
                    <a:pt x="1402076" y="5035296"/>
                  </a:lnTo>
                  <a:lnTo>
                    <a:pt x="1402076" y="5044440"/>
                  </a:lnTo>
                  <a:lnTo>
                    <a:pt x="1431032" y="5044440"/>
                  </a:lnTo>
                  <a:close/>
                </a:path>
                <a:path w="8327390" h="5044440">
                  <a:moveTo>
                    <a:pt x="1392932" y="5044440"/>
                  </a:moveTo>
                  <a:lnTo>
                    <a:pt x="1392932" y="5035296"/>
                  </a:lnTo>
                  <a:lnTo>
                    <a:pt x="1363976" y="5035296"/>
                  </a:lnTo>
                  <a:lnTo>
                    <a:pt x="1363976" y="5044440"/>
                  </a:lnTo>
                  <a:lnTo>
                    <a:pt x="1392932" y="5044440"/>
                  </a:lnTo>
                  <a:close/>
                </a:path>
                <a:path w="8327390" h="5044440">
                  <a:moveTo>
                    <a:pt x="1354832" y="5044440"/>
                  </a:moveTo>
                  <a:lnTo>
                    <a:pt x="1354832" y="5035296"/>
                  </a:lnTo>
                  <a:lnTo>
                    <a:pt x="1325876" y="5035296"/>
                  </a:lnTo>
                  <a:lnTo>
                    <a:pt x="1325876" y="5044440"/>
                  </a:lnTo>
                  <a:lnTo>
                    <a:pt x="1354832" y="5044440"/>
                  </a:lnTo>
                  <a:close/>
                </a:path>
                <a:path w="8327390" h="5044440">
                  <a:moveTo>
                    <a:pt x="1316732" y="5044440"/>
                  </a:moveTo>
                  <a:lnTo>
                    <a:pt x="1316732" y="5035296"/>
                  </a:lnTo>
                  <a:lnTo>
                    <a:pt x="1287776" y="5035296"/>
                  </a:lnTo>
                  <a:lnTo>
                    <a:pt x="1287776" y="5044440"/>
                  </a:lnTo>
                  <a:lnTo>
                    <a:pt x="1316732" y="5044440"/>
                  </a:lnTo>
                  <a:close/>
                </a:path>
                <a:path w="8327390" h="5044440">
                  <a:moveTo>
                    <a:pt x="1278632" y="5044440"/>
                  </a:moveTo>
                  <a:lnTo>
                    <a:pt x="1278632" y="5035296"/>
                  </a:lnTo>
                  <a:lnTo>
                    <a:pt x="1249676" y="5035296"/>
                  </a:lnTo>
                  <a:lnTo>
                    <a:pt x="1249676" y="5044440"/>
                  </a:lnTo>
                  <a:lnTo>
                    <a:pt x="1278632" y="5044440"/>
                  </a:lnTo>
                  <a:close/>
                </a:path>
                <a:path w="8327390" h="5044440">
                  <a:moveTo>
                    <a:pt x="1240532" y="5044440"/>
                  </a:moveTo>
                  <a:lnTo>
                    <a:pt x="1240532" y="5035296"/>
                  </a:lnTo>
                  <a:lnTo>
                    <a:pt x="1211576" y="5035296"/>
                  </a:lnTo>
                  <a:lnTo>
                    <a:pt x="1211576" y="5044440"/>
                  </a:lnTo>
                  <a:lnTo>
                    <a:pt x="1240532" y="5044440"/>
                  </a:lnTo>
                  <a:close/>
                </a:path>
                <a:path w="8327390" h="5044440">
                  <a:moveTo>
                    <a:pt x="1202432" y="5044440"/>
                  </a:moveTo>
                  <a:lnTo>
                    <a:pt x="1202432" y="5035296"/>
                  </a:lnTo>
                  <a:lnTo>
                    <a:pt x="1173476" y="5035296"/>
                  </a:lnTo>
                  <a:lnTo>
                    <a:pt x="1173476" y="5044440"/>
                  </a:lnTo>
                  <a:lnTo>
                    <a:pt x="1202432" y="5044440"/>
                  </a:lnTo>
                  <a:close/>
                </a:path>
                <a:path w="8327390" h="5044440">
                  <a:moveTo>
                    <a:pt x="1164332" y="5044440"/>
                  </a:moveTo>
                  <a:lnTo>
                    <a:pt x="1164332" y="5035296"/>
                  </a:lnTo>
                  <a:lnTo>
                    <a:pt x="1135376" y="5035296"/>
                  </a:lnTo>
                  <a:lnTo>
                    <a:pt x="1135376" y="5044440"/>
                  </a:lnTo>
                  <a:lnTo>
                    <a:pt x="1164332" y="5044440"/>
                  </a:lnTo>
                  <a:close/>
                </a:path>
                <a:path w="8327390" h="5044440">
                  <a:moveTo>
                    <a:pt x="1126232" y="5044440"/>
                  </a:moveTo>
                  <a:lnTo>
                    <a:pt x="1126232" y="5035296"/>
                  </a:lnTo>
                  <a:lnTo>
                    <a:pt x="1097276" y="5035296"/>
                  </a:lnTo>
                  <a:lnTo>
                    <a:pt x="1097276" y="5044440"/>
                  </a:lnTo>
                  <a:lnTo>
                    <a:pt x="1126232" y="5044440"/>
                  </a:lnTo>
                  <a:close/>
                </a:path>
                <a:path w="8327390" h="5044440">
                  <a:moveTo>
                    <a:pt x="1088132" y="5044440"/>
                  </a:moveTo>
                  <a:lnTo>
                    <a:pt x="1088132" y="5035296"/>
                  </a:lnTo>
                  <a:lnTo>
                    <a:pt x="1059176" y="5035296"/>
                  </a:lnTo>
                  <a:lnTo>
                    <a:pt x="1059176" y="5044440"/>
                  </a:lnTo>
                  <a:lnTo>
                    <a:pt x="1088132" y="5044440"/>
                  </a:lnTo>
                  <a:close/>
                </a:path>
                <a:path w="8327390" h="5044440">
                  <a:moveTo>
                    <a:pt x="1050032" y="5044440"/>
                  </a:moveTo>
                  <a:lnTo>
                    <a:pt x="1050032" y="5035296"/>
                  </a:lnTo>
                  <a:lnTo>
                    <a:pt x="1021076" y="5035296"/>
                  </a:lnTo>
                  <a:lnTo>
                    <a:pt x="1021076" y="5044440"/>
                  </a:lnTo>
                  <a:lnTo>
                    <a:pt x="1050032" y="5044440"/>
                  </a:lnTo>
                  <a:close/>
                </a:path>
                <a:path w="8327390" h="5044440">
                  <a:moveTo>
                    <a:pt x="1011932" y="5044440"/>
                  </a:moveTo>
                  <a:lnTo>
                    <a:pt x="1011932" y="5035296"/>
                  </a:lnTo>
                  <a:lnTo>
                    <a:pt x="982976" y="5035296"/>
                  </a:lnTo>
                  <a:lnTo>
                    <a:pt x="982976" y="5044440"/>
                  </a:lnTo>
                  <a:lnTo>
                    <a:pt x="1011932" y="5044440"/>
                  </a:lnTo>
                  <a:close/>
                </a:path>
                <a:path w="8327390" h="5044440">
                  <a:moveTo>
                    <a:pt x="973832" y="5044440"/>
                  </a:moveTo>
                  <a:lnTo>
                    <a:pt x="973832" y="5035296"/>
                  </a:lnTo>
                  <a:lnTo>
                    <a:pt x="944876" y="5035296"/>
                  </a:lnTo>
                  <a:lnTo>
                    <a:pt x="944876" y="5044440"/>
                  </a:lnTo>
                  <a:lnTo>
                    <a:pt x="973832" y="5044440"/>
                  </a:lnTo>
                  <a:close/>
                </a:path>
                <a:path w="8327390" h="5044440">
                  <a:moveTo>
                    <a:pt x="935732" y="5044440"/>
                  </a:moveTo>
                  <a:lnTo>
                    <a:pt x="935732" y="5035296"/>
                  </a:lnTo>
                  <a:lnTo>
                    <a:pt x="906776" y="5035296"/>
                  </a:lnTo>
                  <a:lnTo>
                    <a:pt x="906776" y="5044440"/>
                  </a:lnTo>
                  <a:lnTo>
                    <a:pt x="935732" y="5044440"/>
                  </a:lnTo>
                  <a:close/>
                </a:path>
                <a:path w="8327390" h="5044440">
                  <a:moveTo>
                    <a:pt x="897632" y="5044440"/>
                  </a:moveTo>
                  <a:lnTo>
                    <a:pt x="897632" y="5035296"/>
                  </a:lnTo>
                  <a:lnTo>
                    <a:pt x="868676" y="5035296"/>
                  </a:lnTo>
                  <a:lnTo>
                    <a:pt x="868676" y="5044440"/>
                  </a:lnTo>
                  <a:lnTo>
                    <a:pt x="897632" y="5044440"/>
                  </a:lnTo>
                  <a:close/>
                </a:path>
                <a:path w="8327390" h="5044440">
                  <a:moveTo>
                    <a:pt x="859532" y="5044440"/>
                  </a:moveTo>
                  <a:lnTo>
                    <a:pt x="859532" y="5035296"/>
                  </a:lnTo>
                  <a:lnTo>
                    <a:pt x="830576" y="5035296"/>
                  </a:lnTo>
                  <a:lnTo>
                    <a:pt x="830576" y="5044440"/>
                  </a:lnTo>
                  <a:lnTo>
                    <a:pt x="859532" y="5044440"/>
                  </a:lnTo>
                  <a:close/>
                </a:path>
                <a:path w="8327390" h="5044440">
                  <a:moveTo>
                    <a:pt x="821432" y="5044440"/>
                  </a:moveTo>
                  <a:lnTo>
                    <a:pt x="821432" y="5035296"/>
                  </a:lnTo>
                  <a:lnTo>
                    <a:pt x="792476" y="5035296"/>
                  </a:lnTo>
                  <a:lnTo>
                    <a:pt x="792476" y="5044440"/>
                  </a:lnTo>
                  <a:lnTo>
                    <a:pt x="821432" y="5044440"/>
                  </a:lnTo>
                  <a:close/>
                </a:path>
                <a:path w="8327390" h="5044440">
                  <a:moveTo>
                    <a:pt x="783332" y="5044440"/>
                  </a:moveTo>
                  <a:lnTo>
                    <a:pt x="783332" y="5035296"/>
                  </a:lnTo>
                  <a:lnTo>
                    <a:pt x="754376" y="5035296"/>
                  </a:lnTo>
                  <a:lnTo>
                    <a:pt x="754376" y="5044440"/>
                  </a:lnTo>
                  <a:lnTo>
                    <a:pt x="783332" y="5044440"/>
                  </a:lnTo>
                  <a:close/>
                </a:path>
                <a:path w="8327390" h="5044440">
                  <a:moveTo>
                    <a:pt x="745232" y="5044440"/>
                  </a:moveTo>
                  <a:lnTo>
                    <a:pt x="745232" y="5035296"/>
                  </a:lnTo>
                  <a:lnTo>
                    <a:pt x="716276" y="5035296"/>
                  </a:lnTo>
                  <a:lnTo>
                    <a:pt x="716276" y="5044440"/>
                  </a:lnTo>
                  <a:lnTo>
                    <a:pt x="745232" y="5044440"/>
                  </a:lnTo>
                  <a:close/>
                </a:path>
                <a:path w="8327390" h="5044440">
                  <a:moveTo>
                    <a:pt x="707132" y="5044440"/>
                  </a:moveTo>
                  <a:lnTo>
                    <a:pt x="707132" y="5035296"/>
                  </a:lnTo>
                  <a:lnTo>
                    <a:pt x="678176" y="5035296"/>
                  </a:lnTo>
                  <a:lnTo>
                    <a:pt x="678176" y="5044440"/>
                  </a:lnTo>
                  <a:lnTo>
                    <a:pt x="707132" y="5044440"/>
                  </a:lnTo>
                  <a:close/>
                </a:path>
                <a:path w="8327390" h="5044440">
                  <a:moveTo>
                    <a:pt x="669032" y="5044440"/>
                  </a:moveTo>
                  <a:lnTo>
                    <a:pt x="669032" y="5035296"/>
                  </a:lnTo>
                  <a:lnTo>
                    <a:pt x="640076" y="5035296"/>
                  </a:lnTo>
                  <a:lnTo>
                    <a:pt x="640076" y="5044440"/>
                  </a:lnTo>
                  <a:lnTo>
                    <a:pt x="669032" y="5044440"/>
                  </a:lnTo>
                  <a:close/>
                </a:path>
                <a:path w="8327390" h="5044440">
                  <a:moveTo>
                    <a:pt x="630932" y="5044440"/>
                  </a:moveTo>
                  <a:lnTo>
                    <a:pt x="630932" y="5035296"/>
                  </a:lnTo>
                  <a:lnTo>
                    <a:pt x="601976" y="5035296"/>
                  </a:lnTo>
                  <a:lnTo>
                    <a:pt x="601976" y="5044440"/>
                  </a:lnTo>
                  <a:lnTo>
                    <a:pt x="630932" y="5044440"/>
                  </a:lnTo>
                  <a:close/>
                </a:path>
                <a:path w="8327390" h="5044440">
                  <a:moveTo>
                    <a:pt x="592832" y="5044440"/>
                  </a:moveTo>
                  <a:lnTo>
                    <a:pt x="592832" y="5035296"/>
                  </a:lnTo>
                  <a:lnTo>
                    <a:pt x="563876" y="5035296"/>
                  </a:lnTo>
                  <a:lnTo>
                    <a:pt x="563876" y="5044440"/>
                  </a:lnTo>
                  <a:lnTo>
                    <a:pt x="592832" y="5044440"/>
                  </a:lnTo>
                  <a:close/>
                </a:path>
                <a:path w="8327390" h="5044440">
                  <a:moveTo>
                    <a:pt x="554732" y="5044440"/>
                  </a:moveTo>
                  <a:lnTo>
                    <a:pt x="554732" y="5035296"/>
                  </a:lnTo>
                  <a:lnTo>
                    <a:pt x="525776" y="5035296"/>
                  </a:lnTo>
                  <a:lnTo>
                    <a:pt x="525776" y="5044440"/>
                  </a:lnTo>
                  <a:lnTo>
                    <a:pt x="554732" y="5044440"/>
                  </a:lnTo>
                  <a:close/>
                </a:path>
                <a:path w="8327390" h="5044440">
                  <a:moveTo>
                    <a:pt x="516632" y="5044440"/>
                  </a:moveTo>
                  <a:lnTo>
                    <a:pt x="516632" y="5035296"/>
                  </a:lnTo>
                  <a:lnTo>
                    <a:pt x="487676" y="5035296"/>
                  </a:lnTo>
                  <a:lnTo>
                    <a:pt x="487676" y="5044440"/>
                  </a:lnTo>
                  <a:lnTo>
                    <a:pt x="516632" y="5044440"/>
                  </a:lnTo>
                  <a:close/>
                </a:path>
                <a:path w="8327390" h="5044440">
                  <a:moveTo>
                    <a:pt x="478532" y="5044440"/>
                  </a:moveTo>
                  <a:lnTo>
                    <a:pt x="478532" y="5035296"/>
                  </a:lnTo>
                  <a:lnTo>
                    <a:pt x="449576" y="5035296"/>
                  </a:lnTo>
                  <a:lnTo>
                    <a:pt x="449576" y="5044440"/>
                  </a:lnTo>
                  <a:lnTo>
                    <a:pt x="478532" y="5044440"/>
                  </a:lnTo>
                  <a:close/>
                </a:path>
                <a:path w="8327390" h="5044440">
                  <a:moveTo>
                    <a:pt x="440432" y="5044440"/>
                  </a:moveTo>
                  <a:lnTo>
                    <a:pt x="440432" y="5035296"/>
                  </a:lnTo>
                  <a:lnTo>
                    <a:pt x="411476" y="5035296"/>
                  </a:lnTo>
                  <a:lnTo>
                    <a:pt x="411476" y="5044440"/>
                  </a:lnTo>
                  <a:lnTo>
                    <a:pt x="440432" y="5044440"/>
                  </a:lnTo>
                  <a:close/>
                </a:path>
                <a:path w="8327390" h="5044440">
                  <a:moveTo>
                    <a:pt x="402332" y="5044440"/>
                  </a:moveTo>
                  <a:lnTo>
                    <a:pt x="402332" y="5035296"/>
                  </a:lnTo>
                  <a:lnTo>
                    <a:pt x="373376" y="5035296"/>
                  </a:lnTo>
                  <a:lnTo>
                    <a:pt x="373376" y="5044440"/>
                  </a:lnTo>
                  <a:lnTo>
                    <a:pt x="402332" y="5044440"/>
                  </a:lnTo>
                  <a:close/>
                </a:path>
                <a:path w="8327390" h="5044440">
                  <a:moveTo>
                    <a:pt x="364232" y="5044440"/>
                  </a:moveTo>
                  <a:lnTo>
                    <a:pt x="364232" y="5035296"/>
                  </a:lnTo>
                  <a:lnTo>
                    <a:pt x="335276" y="5035296"/>
                  </a:lnTo>
                  <a:lnTo>
                    <a:pt x="335276" y="5044440"/>
                  </a:lnTo>
                  <a:lnTo>
                    <a:pt x="364232" y="5044440"/>
                  </a:lnTo>
                  <a:close/>
                </a:path>
                <a:path w="8327390" h="5044440">
                  <a:moveTo>
                    <a:pt x="326136" y="5044440"/>
                  </a:moveTo>
                  <a:lnTo>
                    <a:pt x="326136" y="5035296"/>
                  </a:lnTo>
                  <a:lnTo>
                    <a:pt x="297180" y="5035296"/>
                  </a:lnTo>
                  <a:lnTo>
                    <a:pt x="297180" y="5044440"/>
                  </a:lnTo>
                  <a:lnTo>
                    <a:pt x="326136" y="5044440"/>
                  </a:lnTo>
                  <a:close/>
                </a:path>
                <a:path w="8327390" h="5044440">
                  <a:moveTo>
                    <a:pt x="288036" y="5044440"/>
                  </a:moveTo>
                  <a:lnTo>
                    <a:pt x="288036" y="5035296"/>
                  </a:lnTo>
                  <a:lnTo>
                    <a:pt x="259080" y="5035296"/>
                  </a:lnTo>
                  <a:lnTo>
                    <a:pt x="259080" y="5044440"/>
                  </a:lnTo>
                  <a:lnTo>
                    <a:pt x="288036" y="5044440"/>
                  </a:lnTo>
                  <a:close/>
                </a:path>
                <a:path w="8327390" h="5044440">
                  <a:moveTo>
                    <a:pt x="249936" y="5044440"/>
                  </a:moveTo>
                  <a:lnTo>
                    <a:pt x="249936" y="5035296"/>
                  </a:lnTo>
                  <a:lnTo>
                    <a:pt x="220980" y="5035296"/>
                  </a:lnTo>
                  <a:lnTo>
                    <a:pt x="220980" y="5044440"/>
                  </a:lnTo>
                  <a:lnTo>
                    <a:pt x="249936" y="5044440"/>
                  </a:lnTo>
                  <a:close/>
                </a:path>
                <a:path w="8327390" h="5044440">
                  <a:moveTo>
                    <a:pt x="211836" y="5044440"/>
                  </a:moveTo>
                  <a:lnTo>
                    <a:pt x="211836" y="5035296"/>
                  </a:lnTo>
                  <a:lnTo>
                    <a:pt x="182880" y="5035296"/>
                  </a:lnTo>
                  <a:lnTo>
                    <a:pt x="182880" y="5044440"/>
                  </a:lnTo>
                  <a:lnTo>
                    <a:pt x="211836" y="5044440"/>
                  </a:lnTo>
                  <a:close/>
                </a:path>
                <a:path w="8327390" h="5044440">
                  <a:moveTo>
                    <a:pt x="173736" y="5044440"/>
                  </a:moveTo>
                  <a:lnTo>
                    <a:pt x="173736" y="5035296"/>
                  </a:lnTo>
                  <a:lnTo>
                    <a:pt x="144780" y="5035296"/>
                  </a:lnTo>
                  <a:lnTo>
                    <a:pt x="144780" y="5044440"/>
                  </a:lnTo>
                  <a:lnTo>
                    <a:pt x="173736" y="5044440"/>
                  </a:lnTo>
                  <a:close/>
                </a:path>
                <a:path w="8327390" h="5044440">
                  <a:moveTo>
                    <a:pt x="135636" y="5044440"/>
                  </a:moveTo>
                  <a:lnTo>
                    <a:pt x="135636" y="5035296"/>
                  </a:lnTo>
                  <a:lnTo>
                    <a:pt x="106680" y="5035296"/>
                  </a:lnTo>
                  <a:lnTo>
                    <a:pt x="106680" y="5044440"/>
                  </a:lnTo>
                  <a:lnTo>
                    <a:pt x="135636" y="5044440"/>
                  </a:lnTo>
                  <a:close/>
                </a:path>
                <a:path w="8327390" h="5044440">
                  <a:moveTo>
                    <a:pt x="97536" y="5044440"/>
                  </a:moveTo>
                  <a:lnTo>
                    <a:pt x="97536" y="5035296"/>
                  </a:lnTo>
                  <a:lnTo>
                    <a:pt x="68580" y="5035296"/>
                  </a:lnTo>
                  <a:lnTo>
                    <a:pt x="68580" y="5044440"/>
                  </a:lnTo>
                  <a:lnTo>
                    <a:pt x="97536" y="5044440"/>
                  </a:lnTo>
                  <a:close/>
                </a:path>
                <a:path w="8327390" h="5044440">
                  <a:moveTo>
                    <a:pt x="59436" y="5044440"/>
                  </a:moveTo>
                  <a:lnTo>
                    <a:pt x="59436" y="5035296"/>
                  </a:lnTo>
                  <a:lnTo>
                    <a:pt x="30480" y="5035296"/>
                  </a:lnTo>
                  <a:lnTo>
                    <a:pt x="30480" y="5044440"/>
                  </a:lnTo>
                  <a:lnTo>
                    <a:pt x="59436" y="5044440"/>
                  </a:lnTo>
                  <a:close/>
                </a:path>
                <a:path w="8327390" h="5044440">
                  <a:moveTo>
                    <a:pt x="10668" y="5035296"/>
                  </a:moveTo>
                  <a:lnTo>
                    <a:pt x="10668" y="5027676"/>
                  </a:lnTo>
                  <a:lnTo>
                    <a:pt x="0" y="5027676"/>
                  </a:lnTo>
                  <a:lnTo>
                    <a:pt x="0" y="5042916"/>
                  </a:lnTo>
                  <a:lnTo>
                    <a:pt x="3048" y="5044440"/>
                  </a:lnTo>
                  <a:lnTo>
                    <a:pt x="4572" y="5044440"/>
                  </a:lnTo>
                  <a:lnTo>
                    <a:pt x="4572" y="5035296"/>
                  </a:lnTo>
                  <a:lnTo>
                    <a:pt x="10668" y="5035296"/>
                  </a:lnTo>
                  <a:close/>
                </a:path>
                <a:path w="8327390" h="5044440">
                  <a:moveTo>
                    <a:pt x="21336" y="5044440"/>
                  </a:moveTo>
                  <a:lnTo>
                    <a:pt x="21336" y="5035296"/>
                  </a:lnTo>
                  <a:lnTo>
                    <a:pt x="4572" y="5035296"/>
                  </a:lnTo>
                  <a:lnTo>
                    <a:pt x="10668" y="5039868"/>
                  </a:lnTo>
                  <a:lnTo>
                    <a:pt x="10668" y="5044440"/>
                  </a:lnTo>
                  <a:lnTo>
                    <a:pt x="21336" y="5044440"/>
                  </a:lnTo>
                  <a:close/>
                </a:path>
                <a:path w="8327390" h="5044440">
                  <a:moveTo>
                    <a:pt x="10668" y="5044440"/>
                  </a:moveTo>
                  <a:lnTo>
                    <a:pt x="10668" y="5039868"/>
                  </a:lnTo>
                  <a:lnTo>
                    <a:pt x="4572" y="5035296"/>
                  </a:lnTo>
                  <a:lnTo>
                    <a:pt x="4572" y="5044440"/>
                  </a:lnTo>
                  <a:lnTo>
                    <a:pt x="10668" y="5044440"/>
                  </a:lnTo>
                  <a:close/>
                </a:path>
                <a:path w="8327390" h="5044440">
                  <a:moveTo>
                    <a:pt x="10668" y="5017008"/>
                  </a:moveTo>
                  <a:lnTo>
                    <a:pt x="10668" y="4989576"/>
                  </a:lnTo>
                  <a:lnTo>
                    <a:pt x="0" y="4989576"/>
                  </a:lnTo>
                  <a:lnTo>
                    <a:pt x="0" y="5017008"/>
                  </a:lnTo>
                  <a:lnTo>
                    <a:pt x="10668" y="5017008"/>
                  </a:lnTo>
                  <a:close/>
                </a:path>
                <a:path w="8327390" h="5044440">
                  <a:moveTo>
                    <a:pt x="10668" y="4978908"/>
                  </a:moveTo>
                  <a:lnTo>
                    <a:pt x="10668" y="4951476"/>
                  </a:lnTo>
                  <a:lnTo>
                    <a:pt x="0" y="4951476"/>
                  </a:lnTo>
                  <a:lnTo>
                    <a:pt x="0" y="4978908"/>
                  </a:lnTo>
                  <a:lnTo>
                    <a:pt x="10668" y="4978908"/>
                  </a:lnTo>
                  <a:close/>
                </a:path>
                <a:path w="8327390" h="5044440">
                  <a:moveTo>
                    <a:pt x="10668" y="4940808"/>
                  </a:moveTo>
                  <a:lnTo>
                    <a:pt x="10668" y="4913376"/>
                  </a:lnTo>
                  <a:lnTo>
                    <a:pt x="0" y="4913376"/>
                  </a:lnTo>
                  <a:lnTo>
                    <a:pt x="0" y="4940808"/>
                  </a:lnTo>
                  <a:lnTo>
                    <a:pt x="10668" y="4940808"/>
                  </a:lnTo>
                  <a:close/>
                </a:path>
                <a:path w="8327390" h="5044440">
                  <a:moveTo>
                    <a:pt x="10668" y="4902708"/>
                  </a:moveTo>
                  <a:lnTo>
                    <a:pt x="10668" y="4875276"/>
                  </a:lnTo>
                  <a:lnTo>
                    <a:pt x="0" y="4875276"/>
                  </a:lnTo>
                  <a:lnTo>
                    <a:pt x="0" y="4902708"/>
                  </a:lnTo>
                  <a:lnTo>
                    <a:pt x="10668" y="4902708"/>
                  </a:lnTo>
                  <a:close/>
                </a:path>
                <a:path w="8327390" h="5044440">
                  <a:moveTo>
                    <a:pt x="10668" y="4864608"/>
                  </a:moveTo>
                  <a:lnTo>
                    <a:pt x="10668" y="4837176"/>
                  </a:lnTo>
                  <a:lnTo>
                    <a:pt x="0" y="4837176"/>
                  </a:lnTo>
                  <a:lnTo>
                    <a:pt x="0" y="4864608"/>
                  </a:lnTo>
                  <a:lnTo>
                    <a:pt x="10668" y="4864608"/>
                  </a:lnTo>
                  <a:close/>
                </a:path>
                <a:path w="8327390" h="5044440">
                  <a:moveTo>
                    <a:pt x="10668" y="4826508"/>
                  </a:moveTo>
                  <a:lnTo>
                    <a:pt x="10668" y="4799076"/>
                  </a:lnTo>
                  <a:lnTo>
                    <a:pt x="0" y="4799076"/>
                  </a:lnTo>
                  <a:lnTo>
                    <a:pt x="0" y="4826508"/>
                  </a:lnTo>
                  <a:lnTo>
                    <a:pt x="10668" y="4826508"/>
                  </a:lnTo>
                  <a:close/>
                </a:path>
                <a:path w="8327390" h="5044440">
                  <a:moveTo>
                    <a:pt x="10668" y="4788408"/>
                  </a:moveTo>
                  <a:lnTo>
                    <a:pt x="10668" y="4760976"/>
                  </a:lnTo>
                  <a:lnTo>
                    <a:pt x="0" y="4760976"/>
                  </a:lnTo>
                  <a:lnTo>
                    <a:pt x="0" y="4788408"/>
                  </a:lnTo>
                  <a:lnTo>
                    <a:pt x="10668" y="4788408"/>
                  </a:lnTo>
                  <a:close/>
                </a:path>
                <a:path w="8327390" h="5044440">
                  <a:moveTo>
                    <a:pt x="10668" y="4750308"/>
                  </a:moveTo>
                  <a:lnTo>
                    <a:pt x="10668" y="4722876"/>
                  </a:lnTo>
                  <a:lnTo>
                    <a:pt x="0" y="4722876"/>
                  </a:lnTo>
                  <a:lnTo>
                    <a:pt x="0" y="4750308"/>
                  </a:lnTo>
                  <a:lnTo>
                    <a:pt x="10668" y="4750308"/>
                  </a:lnTo>
                  <a:close/>
                </a:path>
                <a:path w="8327390" h="5044440">
                  <a:moveTo>
                    <a:pt x="10668" y="4712208"/>
                  </a:moveTo>
                  <a:lnTo>
                    <a:pt x="10668" y="4684776"/>
                  </a:lnTo>
                  <a:lnTo>
                    <a:pt x="0" y="4684776"/>
                  </a:lnTo>
                  <a:lnTo>
                    <a:pt x="0" y="4712208"/>
                  </a:lnTo>
                  <a:lnTo>
                    <a:pt x="10668" y="4712208"/>
                  </a:lnTo>
                  <a:close/>
                </a:path>
                <a:path w="8327390" h="5044440">
                  <a:moveTo>
                    <a:pt x="10668" y="4674108"/>
                  </a:moveTo>
                  <a:lnTo>
                    <a:pt x="10668" y="4646676"/>
                  </a:lnTo>
                  <a:lnTo>
                    <a:pt x="0" y="4646676"/>
                  </a:lnTo>
                  <a:lnTo>
                    <a:pt x="0" y="4674108"/>
                  </a:lnTo>
                  <a:lnTo>
                    <a:pt x="10668" y="4674108"/>
                  </a:lnTo>
                  <a:close/>
                </a:path>
                <a:path w="8327390" h="5044440">
                  <a:moveTo>
                    <a:pt x="10668" y="4636008"/>
                  </a:moveTo>
                  <a:lnTo>
                    <a:pt x="10668" y="4608576"/>
                  </a:lnTo>
                  <a:lnTo>
                    <a:pt x="0" y="4608576"/>
                  </a:lnTo>
                  <a:lnTo>
                    <a:pt x="0" y="4636008"/>
                  </a:lnTo>
                  <a:lnTo>
                    <a:pt x="10668" y="4636008"/>
                  </a:lnTo>
                  <a:close/>
                </a:path>
                <a:path w="8327390" h="5044440">
                  <a:moveTo>
                    <a:pt x="10668" y="4597908"/>
                  </a:moveTo>
                  <a:lnTo>
                    <a:pt x="10668" y="4570476"/>
                  </a:lnTo>
                  <a:lnTo>
                    <a:pt x="0" y="4570476"/>
                  </a:lnTo>
                  <a:lnTo>
                    <a:pt x="0" y="4597908"/>
                  </a:lnTo>
                  <a:lnTo>
                    <a:pt x="10668" y="4597908"/>
                  </a:lnTo>
                  <a:close/>
                </a:path>
                <a:path w="8327390" h="5044440">
                  <a:moveTo>
                    <a:pt x="10668" y="4559808"/>
                  </a:moveTo>
                  <a:lnTo>
                    <a:pt x="10668" y="4532376"/>
                  </a:lnTo>
                  <a:lnTo>
                    <a:pt x="0" y="4532376"/>
                  </a:lnTo>
                  <a:lnTo>
                    <a:pt x="0" y="4559808"/>
                  </a:lnTo>
                  <a:lnTo>
                    <a:pt x="10668" y="4559808"/>
                  </a:lnTo>
                  <a:close/>
                </a:path>
                <a:path w="8327390" h="5044440">
                  <a:moveTo>
                    <a:pt x="10668" y="4521708"/>
                  </a:moveTo>
                  <a:lnTo>
                    <a:pt x="10668" y="4494276"/>
                  </a:lnTo>
                  <a:lnTo>
                    <a:pt x="0" y="4494276"/>
                  </a:lnTo>
                  <a:lnTo>
                    <a:pt x="0" y="4521708"/>
                  </a:lnTo>
                  <a:lnTo>
                    <a:pt x="10668" y="4521708"/>
                  </a:lnTo>
                  <a:close/>
                </a:path>
                <a:path w="8327390" h="5044440">
                  <a:moveTo>
                    <a:pt x="10668" y="4483608"/>
                  </a:moveTo>
                  <a:lnTo>
                    <a:pt x="10668" y="4456176"/>
                  </a:lnTo>
                  <a:lnTo>
                    <a:pt x="0" y="4456176"/>
                  </a:lnTo>
                  <a:lnTo>
                    <a:pt x="0" y="4483608"/>
                  </a:lnTo>
                  <a:lnTo>
                    <a:pt x="10668" y="4483608"/>
                  </a:lnTo>
                  <a:close/>
                </a:path>
                <a:path w="8327390" h="5044440">
                  <a:moveTo>
                    <a:pt x="10668" y="4445508"/>
                  </a:moveTo>
                  <a:lnTo>
                    <a:pt x="10668" y="4418076"/>
                  </a:lnTo>
                  <a:lnTo>
                    <a:pt x="0" y="4418076"/>
                  </a:lnTo>
                  <a:lnTo>
                    <a:pt x="0" y="4445508"/>
                  </a:lnTo>
                  <a:lnTo>
                    <a:pt x="10668" y="4445508"/>
                  </a:lnTo>
                  <a:close/>
                </a:path>
                <a:path w="8327390" h="5044440">
                  <a:moveTo>
                    <a:pt x="10668" y="4407408"/>
                  </a:moveTo>
                  <a:lnTo>
                    <a:pt x="10668" y="4379976"/>
                  </a:lnTo>
                  <a:lnTo>
                    <a:pt x="0" y="4379976"/>
                  </a:lnTo>
                  <a:lnTo>
                    <a:pt x="0" y="4407408"/>
                  </a:lnTo>
                  <a:lnTo>
                    <a:pt x="10668" y="4407408"/>
                  </a:lnTo>
                  <a:close/>
                </a:path>
                <a:path w="8327390" h="5044440">
                  <a:moveTo>
                    <a:pt x="10668" y="4369308"/>
                  </a:moveTo>
                  <a:lnTo>
                    <a:pt x="10668" y="4341876"/>
                  </a:lnTo>
                  <a:lnTo>
                    <a:pt x="0" y="4341876"/>
                  </a:lnTo>
                  <a:lnTo>
                    <a:pt x="0" y="4369308"/>
                  </a:lnTo>
                  <a:lnTo>
                    <a:pt x="10668" y="4369308"/>
                  </a:lnTo>
                  <a:close/>
                </a:path>
                <a:path w="8327390" h="5044440">
                  <a:moveTo>
                    <a:pt x="10668" y="4331208"/>
                  </a:moveTo>
                  <a:lnTo>
                    <a:pt x="10668" y="4303776"/>
                  </a:lnTo>
                  <a:lnTo>
                    <a:pt x="0" y="4303776"/>
                  </a:lnTo>
                  <a:lnTo>
                    <a:pt x="0" y="4331208"/>
                  </a:lnTo>
                  <a:lnTo>
                    <a:pt x="10668" y="4331208"/>
                  </a:lnTo>
                  <a:close/>
                </a:path>
                <a:path w="8327390" h="5044440">
                  <a:moveTo>
                    <a:pt x="10668" y="4293108"/>
                  </a:moveTo>
                  <a:lnTo>
                    <a:pt x="10668" y="4265676"/>
                  </a:lnTo>
                  <a:lnTo>
                    <a:pt x="0" y="4265676"/>
                  </a:lnTo>
                  <a:lnTo>
                    <a:pt x="0" y="4293108"/>
                  </a:lnTo>
                  <a:lnTo>
                    <a:pt x="10668" y="4293108"/>
                  </a:lnTo>
                  <a:close/>
                </a:path>
                <a:path w="8327390" h="5044440">
                  <a:moveTo>
                    <a:pt x="10668" y="4255008"/>
                  </a:moveTo>
                  <a:lnTo>
                    <a:pt x="10668" y="4227576"/>
                  </a:lnTo>
                  <a:lnTo>
                    <a:pt x="0" y="4227576"/>
                  </a:lnTo>
                  <a:lnTo>
                    <a:pt x="0" y="4255008"/>
                  </a:lnTo>
                  <a:lnTo>
                    <a:pt x="10668" y="4255008"/>
                  </a:lnTo>
                  <a:close/>
                </a:path>
                <a:path w="8327390" h="5044440">
                  <a:moveTo>
                    <a:pt x="10668" y="4216908"/>
                  </a:moveTo>
                  <a:lnTo>
                    <a:pt x="10668" y="4189476"/>
                  </a:lnTo>
                  <a:lnTo>
                    <a:pt x="0" y="4189476"/>
                  </a:lnTo>
                  <a:lnTo>
                    <a:pt x="0" y="4216908"/>
                  </a:lnTo>
                  <a:lnTo>
                    <a:pt x="10668" y="4216908"/>
                  </a:lnTo>
                  <a:close/>
                </a:path>
                <a:path w="8327390" h="5044440">
                  <a:moveTo>
                    <a:pt x="10668" y="4178808"/>
                  </a:moveTo>
                  <a:lnTo>
                    <a:pt x="10668" y="4151376"/>
                  </a:lnTo>
                  <a:lnTo>
                    <a:pt x="0" y="4151376"/>
                  </a:lnTo>
                  <a:lnTo>
                    <a:pt x="0" y="4178808"/>
                  </a:lnTo>
                  <a:lnTo>
                    <a:pt x="10668" y="4178808"/>
                  </a:lnTo>
                  <a:close/>
                </a:path>
                <a:path w="8327390" h="5044440">
                  <a:moveTo>
                    <a:pt x="10668" y="4140708"/>
                  </a:moveTo>
                  <a:lnTo>
                    <a:pt x="10668" y="4113276"/>
                  </a:lnTo>
                  <a:lnTo>
                    <a:pt x="0" y="4113276"/>
                  </a:lnTo>
                  <a:lnTo>
                    <a:pt x="0" y="4140708"/>
                  </a:lnTo>
                  <a:lnTo>
                    <a:pt x="10668" y="4140708"/>
                  </a:lnTo>
                  <a:close/>
                </a:path>
                <a:path w="8327390" h="5044440">
                  <a:moveTo>
                    <a:pt x="10668" y="4102608"/>
                  </a:moveTo>
                  <a:lnTo>
                    <a:pt x="10668" y="4075176"/>
                  </a:lnTo>
                  <a:lnTo>
                    <a:pt x="0" y="4075176"/>
                  </a:lnTo>
                  <a:lnTo>
                    <a:pt x="0" y="4102608"/>
                  </a:lnTo>
                  <a:lnTo>
                    <a:pt x="10668" y="4102608"/>
                  </a:lnTo>
                  <a:close/>
                </a:path>
                <a:path w="8327390" h="5044440">
                  <a:moveTo>
                    <a:pt x="10668" y="4064508"/>
                  </a:moveTo>
                  <a:lnTo>
                    <a:pt x="10668" y="4037076"/>
                  </a:lnTo>
                  <a:lnTo>
                    <a:pt x="0" y="4037076"/>
                  </a:lnTo>
                  <a:lnTo>
                    <a:pt x="0" y="4064508"/>
                  </a:lnTo>
                  <a:lnTo>
                    <a:pt x="10668" y="4064508"/>
                  </a:lnTo>
                  <a:close/>
                </a:path>
                <a:path w="8327390" h="5044440">
                  <a:moveTo>
                    <a:pt x="10668" y="4026408"/>
                  </a:moveTo>
                  <a:lnTo>
                    <a:pt x="10668" y="3998976"/>
                  </a:lnTo>
                  <a:lnTo>
                    <a:pt x="0" y="3998976"/>
                  </a:lnTo>
                  <a:lnTo>
                    <a:pt x="0" y="4026408"/>
                  </a:lnTo>
                  <a:lnTo>
                    <a:pt x="10668" y="4026408"/>
                  </a:lnTo>
                  <a:close/>
                </a:path>
                <a:path w="8327390" h="5044440">
                  <a:moveTo>
                    <a:pt x="10668" y="3988308"/>
                  </a:moveTo>
                  <a:lnTo>
                    <a:pt x="10668" y="3960876"/>
                  </a:lnTo>
                  <a:lnTo>
                    <a:pt x="0" y="3960876"/>
                  </a:lnTo>
                  <a:lnTo>
                    <a:pt x="0" y="3988308"/>
                  </a:lnTo>
                  <a:lnTo>
                    <a:pt x="10668" y="3988308"/>
                  </a:lnTo>
                  <a:close/>
                </a:path>
                <a:path w="8327390" h="5044440">
                  <a:moveTo>
                    <a:pt x="10668" y="3950208"/>
                  </a:moveTo>
                  <a:lnTo>
                    <a:pt x="10668" y="3922776"/>
                  </a:lnTo>
                  <a:lnTo>
                    <a:pt x="0" y="3922776"/>
                  </a:lnTo>
                  <a:lnTo>
                    <a:pt x="0" y="3950208"/>
                  </a:lnTo>
                  <a:lnTo>
                    <a:pt x="10668" y="3950208"/>
                  </a:lnTo>
                  <a:close/>
                </a:path>
                <a:path w="8327390" h="5044440">
                  <a:moveTo>
                    <a:pt x="10668" y="3912108"/>
                  </a:moveTo>
                  <a:lnTo>
                    <a:pt x="10668" y="3884676"/>
                  </a:lnTo>
                  <a:lnTo>
                    <a:pt x="0" y="3884676"/>
                  </a:lnTo>
                  <a:lnTo>
                    <a:pt x="0" y="3912108"/>
                  </a:lnTo>
                  <a:lnTo>
                    <a:pt x="10668" y="3912108"/>
                  </a:lnTo>
                  <a:close/>
                </a:path>
                <a:path w="8327390" h="5044440">
                  <a:moveTo>
                    <a:pt x="10668" y="3874008"/>
                  </a:moveTo>
                  <a:lnTo>
                    <a:pt x="10668" y="3846576"/>
                  </a:lnTo>
                  <a:lnTo>
                    <a:pt x="0" y="3846576"/>
                  </a:lnTo>
                  <a:lnTo>
                    <a:pt x="0" y="3874008"/>
                  </a:lnTo>
                  <a:lnTo>
                    <a:pt x="10668" y="3874008"/>
                  </a:lnTo>
                  <a:close/>
                </a:path>
                <a:path w="8327390" h="5044440">
                  <a:moveTo>
                    <a:pt x="10668" y="3835908"/>
                  </a:moveTo>
                  <a:lnTo>
                    <a:pt x="10668" y="3808476"/>
                  </a:lnTo>
                  <a:lnTo>
                    <a:pt x="0" y="3808476"/>
                  </a:lnTo>
                  <a:lnTo>
                    <a:pt x="0" y="3835908"/>
                  </a:lnTo>
                  <a:lnTo>
                    <a:pt x="10668" y="3835908"/>
                  </a:lnTo>
                  <a:close/>
                </a:path>
                <a:path w="8327390" h="5044440">
                  <a:moveTo>
                    <a:pt x="10668" y="3797808"/>
                  </a:moveTo>
                  <a:lnTo>
                    <a:pt x="10668" y="3770376"/>
                  </a:lnTo>
                  <a:lnTo>
                    <a:pt x="0" y="3770376"/>
                  </a:lnTo>
                  <a:lnTo>
                    <a:pt x="0" y="3797808"/>
                  </a:lnTo>
                  <a:lnTo>
                    <a:pt x="10668" y="3797808"/>
                  </a:lnTo>
                  <a:close/>
                </a:path>
                <a:path w="8327390" h="5044440">
                  <a:moveTo>
                    <a:pt x="10668" y="3759708"/>
                  </a:moveTo>
                  <a:lnTo>
                    <a:pt x="10668" y="3732276"/>
                  </a:lnTo>
                  <a:lnTo>
                    <a:pt x="0" y="3732276"/>
                  </a:lnTo>
                  <a:lnTo>
                    <a:pt x="0" y="3759708"/>
                  </a:lnTo>
                  <a:lnTo>
                    <a:pt x="10668" y="3759708"/>
                  </a:lnTo>
                  <a:close/>
                </a:path>
                <a:path w="8327390" h="5044440">
                  <a:moveTo>
                    <a:pt x="10668" y="3721608"/>
                  </a:moveTo>
                  <a:lnTo>
                    <a:pt x="10668" y="3694176"/>
                  </a:lnTo>
                  <a:lnTo>
                    <a:pt x="0" y="3694176"/>
                  </a:lnTo>
                  <a:lnTo>
                    <a:pt x="0" y="3721608"/>
                  </a:lnTo>
                  <a:lnTo>
                    <a:pt x="10668" y="3721608"/>
                  </a:lnTo>
                  <a:close/>
                </a:path>
                <a:path w="8327390" h="5044440">
                  <a:moveTo>
                    <a:pt x="10668" y="3683508"/>
                  </a:moveTo>
                  <a:lnTo>
                    <a:pt x="10668" y="3656076"/>
                  </a:lnTo>
                  <a:lnTo>
                    <a:pt x="0" y="3656076"/>
                  </a:lnTo>
                  <a:lnTo>
                    <a:pt x="0" y="3683508"/>
                  </a:lnTo>
                  <a:lnTo>
                    <a:pt x="10668" y="3683508"/>
                  </a:lnTo>
                  <a:close/>
                </a:path>
                <a:path w="8327390" h="5044440">
                  <a:moveTo>
                    <a:pt x="10668" y="3645408"/>
                  </a:moveTo>
                  <a:lnTo>
                    <a:pt x="10668" y="3617976"/>
                  </a:lnTo>
                  <a:lnTo>
                    <a:pt x="0" y="3617976"/>
                  </a:lnTo>
                  <a:lnTo>
                    <a:pt x="0" y="3645408"/>
                  </a:lnTo>
                  <a:lnTo>
                    <a:pt x="10668" y="3645408"/>
                  </a:lnTo>
                  <a:close/>
                </a:path>
                <a:path w="8327390" h="5044440">
                  <a:moveTo>
                    <a:pt x="10668" y="3607308"/>
                  </a:moveTo>
                  <a:lnTo>
                    <a:pt x="10668" y="3579876"/>
                  </a:lnTo>
                  <a:lnTo>
                    <a:pt x="0" y="3579876"/>
                  </a:lnTo>
                  <a:lnTo>
                    <a:pt x="0" y="3607308"/>
                  </a:lnTo>
                  <a:lnTo>
                    <a:pt x="10668" y="3607308"/>
                  </a:lnTo>
                  <a:close/>
                </a:path>
                <a:path w="8327390" h="5044440">
                  <a:moveTo>
                    <a:pt x="10668" y="3569208"/>
                  </a:moveTo>
                  <a:lnTo>
                    <a:pt x="10668" y="3541776"/>
                  </a:lnTo>
                  <a:lnTo>
                    <a:pt x="0" y="3541776"/>
                  </a:lnTo>
                  <a:lnTo>
                    <a:pt x="0" y="3569208"/>
                  </a:lnTo>
                  <a:lnTo>
                    <a:pt x="10668" y="3569208"/>
                  </a:lnTo>
                  <a:close/>
                </a:path>
                <a:path w="8327390" h="5044440">
                  <a:moveTo>
                    <a:pt x="10668" y="3531108"/>
                  </a:moveTo>
                  <a:lnTo>
                    <a:pt x="10668" y="3503676"/>
                  </a:lnTo>
                  <a:lnTo>
                    <a:pt x="0" y="3503676"/>
                  </a:lnTo>
                  <a:lnTo>
                    <a:pt x="0" y="3531108"/>
                  </a:lnTo>
                  <a:lnTo>
                    <a:pt x="10668" y="3531108"/>
                  </a:lnTo>
                  <a:close/>
                </a:path>
                <a:path w="8327390" h="5044440">
                  <a:moveTo>
                    <a:pt x="10668" y="3493008"/>
                  </a:moveTo>
                  <a:lnTo>
                    <a:pt x="10668" y="3465576"/>
                  </a:lnTo>
                  <a:lnTo>
                    <a:pt x="0" y="3465576"/>
                  </a:lnTo>
                  <a:lnTo>
                    <a:pt x="0" y="3493008"/>
                  </a:lnTo>
                  <a:lnTo>
                    <a:pt x="10668" y="3493008"/>
                  </a:lnTo>
                  <a:close/>
                </a:path>
                <a:path w="8327390" h="5044440">
                  <a:moveTo>
                    <a:pt x="10668" y="3454908"/>
                  </a:moveTo>
                  <a:lnTo>
                    <a:pt x="10668" y="3427476"/>
                  </a:lnTo>
                  <a:lnTo>
                    <a:pt x="0" y="3427476"/>
                  </a:lnTo>
                  <a:lnTo>
                    <a:pt x="0" y="3454908"/>
                  </a:lnTo>
                  <a:lnTo>
                    <a:pt x="10668" y="3454908"/>
                  </a:lnTo>
                  <a:close/>
                </a:path>
                <a:path w="8327390" h="5044440">
                  <a:moveTo>
                    <a:pt x="10668" y="3416808"/>
                  </a:moveTo>
                  <a:lnTo>
                    <a:pt x="10668" y="3389376"/>
                  </a:lnTo>
                  <a:lnTo>
                    <a:pt x="0" y="3389376"/>
                  </a:lnTo>
                  <a:lnTo>
                    <a:pt x="0" y="3416808"/>
                  </a:lnTo>
                  <a:lnTo>
                    <a:pt x="10668" y="3416808"/>
                  </a:lnTo>
                  <a:close/>
                </a:path>
                <a:path w="8327390" h="5044440">
                  <a:moveTo>
                    <a:pt x="10668" y="3378708"/>
                  </a:moveTo>
                  <a:lnTo>
                    <a:pt x="10668" y="3351276"/>
                  </a:lnTo>
                  <a:lnTo>
                    <a:pt x="0" y="3351276"/>
                  </a:lnTo>
                  <a:lnTo>
                    <a:pt x="0" y="3378708"/>
                  </a:lnTo>
                  <a:lnTo>
                    <a:pt x="10668" y="3378708"/>
                  </a:lnTo>
                  <a:close/>
                </a:path>
                <a:path w="8327390" h="5044440">
                  <a:moveTo>
                    <a:pt x="10668" y="3340608"/>
                  </a:moveTo>
                  <a:lnTo>
                    <a:pt x="10668" y="3313176"/>
                  </a:lnTo>
                  <a:lnTo>
                    <a:pt x="0" y="3313176"/>
                  </a:lnTo>
                  <a:lnTo>
                    <a:pt x="0" y="3340608"/>
                  </a:lnTo>
                  <a:lnTo>
                    <a:pt x="10668" y="3340608"/>
                  </a:lnTo>
                  <a:close/>
                </a:path>
                <a:path w="8327390" h="5044440">
                  <a:moveTo>
                    <a:pt x="10668" y="3302508"/>
                  </a:moveTo>
                  <a:lnTo>
                    <a:pt x="10668" y="3275076"/>
                  </a:lnTo>
                  <a:lnTo>
                    <a:pt x="0" y="3275076"/>
                  </a:lnTo>
                  <a:lnTo>
                    <a:pt x="0" y="3302508"/>
                  </a:lnTo>
                  <a:lnTo>
                    <a:pt x="10668" y="3302508"/>
                  </a:lnTo>
                  <a:close/>
                </a:path>
                <a:path w="8327390" h="5044440">
                  <a:moveTo>
                    <a:pt x="10668" y="3264408"/>
                  </a:moveTo>
                  <a:lnTo>
                    <a:pt x="10668" y="3236976"/>
                  </a:lnTo>
                  <a:lnTo>
                    <a:pt x="0" y="3236976"/>
                  </a:lnTo>
                  <a:lnTo>
                    <a:pt x="0" y="3264408"/>
                  </a:lnTo>
                  <a:lnTo>
                    <a:pt x="10668" y="3264408"/>
                  </a:lnTo>
                  <a:close/>
                </a:path>
                <a:path w="8327390" h="5044440">
                  <a:moveTo>
                    <a:pt x="10668" y="3226308"/>
                  </a:moveTo>
                  <a:lnTo>
                    <a:pt x="10668" y="3198876"/>
                  </a:lnTo>
                  <a:lnTo>
                    <a:pt x="0" y="3198876"/>
                  </a:lnTo>
                  <a:lnTo>
                    <a:pt x="0" y="3226308"/>
                  </a:lnTo>
                  <a:lnTo>
                    <a:pt x="10668" y="3226308"/>
                  </a:lnTo>
                  <a:close/>
                </a:path>
                <a:path w="8327390" h="5044440">
                  <a:moveTo>
                    <a:pt x="10668" y="3188208"/>
                  </a:moveTo>
                  <a:lnTo>
                    <a:pt x="10668" y="3160776"/>
                  </a:lnTo>
                  <a:lnTo>
                    <a:pt x="0" y="3160776"/>
                  </a:lnTo>
                  <a:lnTo>
                    <a:pt x="0" y="3188208"/>
                  </a:lnTo>
                  <a:lnTo>
                    <a:pt x="10668" y="3188208"/>
                  </a:lnTo>
                  <a:close/>
                </a:path>
                <a:path w="8327390" h="5044440">
                  <a:moveTo>
                    <a:pt x="10668" y="3150108"/>
                  </a:moveTo>
                  <a:lnTo>
                    <a:pt x="10668" y="3122676"/>
                  </a:lnTo>
                  <a:lnTo>
                    <a:pt x="0" y="3122676"/>
                  </a:lnTo>
                  <a:lnTo>
                    <a:pt x="0" y="3150108"/>
                  </a:lnTo>
                  <a:lnTo>
                    <a:pt x="10668" y="3150108"/>
                  </a:lnTo>
                  <a:close/>
                </a:path>
                <a:path w="8327390" h="5044440">
                  <a:moveTo>
                    <a:pt x="10668" y="3112008"/>
                  </a:moveTo>
                  <a:lnTo>
                    <a:pt x="10668" y="3084576"/>
                  </a:lnTo>
                  <a:lnTo>
                    <a:pt x="0" y="3084576"/>
                  </a:lnTo>
                  <a:lnTo>
                    <a:pt x="0" y="3112008"/>
                  </a:lnTo>
                  <a:lnTo>
                    <a:pt x="10668" y="3112008"/>
                  </a:lnTo>
                  <a:close/>
                </a:path>
                <a:path w="8327390" h="5044440">
                  <a:moveTo>
                    <a:pt x="10668" y="3073908"/>
                  </a:moveTo>
                  <a:lnTo>
                    <a:pt x="10668" y="3046476"/>
                  </a:lnTo>
                  <a:lnTo>
                    <a:pt x="0" y="3046476"/>
                  </a:lnTo>
                  <a:lnTo>
                    <a:pt x="0" y="3073908"/>
                  </a:lnTo>
                  <a:lnTo>
                    <a:pt x="10668" y="3073908"/>
                  </a:lnTo>
                  <a:close/>
                </a:path>
                <a:path w="8327390" h="5044440">
                  <a:moveTo>
                    <a:pt x="10668" y="3035808"/>
                  </a:moveTo>
                  <a:lnTo>
                    <a:pt x="10668" y="3008376"/>
                  </a:lnTo>
                  <a:lnTo>
                    <a:pt x="0" y="3008376"/>
                  </a:lnTo>
                  <a:lnTo>
                    <a:pt x="0" y="3035808"/>
                  </a:lnTo>
                  <a:lnTo>
                    <a:pt x="10668" y="3035808"/>
                  </a:lnTo>
                  <a:close/>
                </a:path>
                <a:path w="8327390" h="5044440">
                  <a:moveTo>
                    <a:pt x="10668" y="2997708"/>
                  </a:moveTo>
                  <a:lnTo>
                    <a:pt x="10668" y="2970276"/>
                  </a:lnTo>
                  <a:lnTo>
                    <a:pt x="0" y="2970276"/>
                  </a:lnTo>
                  <a:lnTo>
                    <a:pt x="0" y="2997708"/>
                  </a:lnTo>
                  <a:lnTo>
                    <a:pt x="10668" y="2997708"/>
                  </a:lnTo>
                  <a:close/>
                </a:path>
                <a:path w="8327390" h="5044440">
                  <a:moveTo>
                    <a:pt x="10668" y="2959608"/>
                  </a:moveTo>
                  <a:lnTo>
                    <a:pt x="10668" y="2932176"/>
                  </a:lnTo>
                  <a:lnTo>
                    <a:pt x="0" y="2932176"/>
                  </a:lnTo>
                  <a:lnTo>
                    <a:pt x="0" y="2959608"/>
                  </a:lnTo>
                  <a:lnTo>
                    <a:pt x="10668" y="2959608"/>
                  </a:lnTo>
                  <a:close/>
                </a:path>
                <a:path w="8327390" h="5044440">
                  <a:moveTo>
                    <a:pt x="10668" y="2921508"/>
                  </a:moveTo>
                  <a:lnTo>
                    <a:pt x="10668" y="2894076"/>
                  </a:lnTo>
                  <a:lnTo>
                    <a:pt x="0" y="2894076"/>
                  </a:lnTo>
                  <a:lnTo>
                    <a:pt x="0" y="2921508"/>
                  </a:lnTo>
                  <a:lnTo>
                    <a:pt x="10668" y="2921508"/>
                  </a:lnTo>
                  <a:close/>
                </a:path>
                <a:path w="8327390" h="5044440">
                  <a:moveTo>
                    <a:pt x="10668" y="2883408"/>
                  </a:moveTo>
                  <a:lnTo>
                    <a:pt x="10668" y="2855976"/>
                  </a:lnTo>
                  <a:lnTo>
                    <a:pt x="0" y="2855976"/>
                  </a:lnTo>
                  <a:lnTo>
                    <a:pt x="0" y="2883408"/>
                  </a:lnTo>
                  <a:lnTo>
                    <a:pt x="10668" y="2883408"/>
                  </a:lnTo>
                  <a:close/>
                </a:path>
                <a:path w="8327390" h="5044440">
                  <a:moveTo>
                    <a:pt x="10668" y="2845308"/>
                  </a:moveTo>
                  <a:lnTo>
                    <a:pt x="10668" y="2817876"/>
                  </a:lnTo>
                  <a:lnTo>
                    <a:pt x="0" y="2817876"/>
                  </a:lnTo>
                  <a:lnTo>
                    <a:pt x="0" y="2845308"/>
                  </a:lnTo>
                  <a:lnTo>
                    <a:pt x="10668" y="2845308"/>
                  </a:lnTo>
                  <a:close/>
                </a:path>
                <a:path w="8327390" h="5044440">
                  <a:moveTo>
                    <a:pt x="10668" y="2807208"/>
                  </a:moveTo>
                  <a:lnTo>
                    <a:pt x="10668" y="2779776"/>
                  </a:lnTo>
                  <a:lnTo>
                    <a:pt x="0" y="2779776"/>
                  </a:lnTo>
                  <a:lnTo>
                    <a:pt x="0" y="2807208"/>
                  </a:lnTo>
                  <a:lnTo>
                    <a:pt x="10668" y="2807208"/>
                  </a:lnTo>
                  <a:close/>
                </a:path>
                <a:path w="8327390" h="5044440">
                  <a:moveTo>
                    <a:pt x="10668" y="2769108"/>
                  </a:moveTo>
                  <a:lnTo>
                    <a:pt x="10668" y="2741676"/>
                  </a:lnTo>
                  <a:lnTo>
                    <a:pt x="0" y="2741676"/>
                  </a:lnTo>
                  <a:lnTo>
                    <a:pt x="0" y="2769108"/>
                  </a:lnTo>
                  <a:lnTo>
                    <a:pt x="10668" y="2769108"/>
                  </a:lnTo>
                  <a:close/>
                </a:path>
                <a:path w="8327390" h="5044440">
                  <a:moveTo>
                    <a:pt x="10668" y="2731008"/>
                  </a:moveTo>
                  <a:lnTo>
                    <a:pt x="10668" y="2703576"/>
                  </a:lnTo>
                  <a:lnTo>
                    <a:pt x="0" y="2703576"/>
                  </a:lnTo>
                  <a:lnTo>
                    <a:pt x="0" y="2731008"/>
                  </a:lnTo>
                  <a:lnTo>
                    <a:pt x="10668" y="2731008"/>
                  </a:lnTo>
                  <a:close/>
                </a:path>
                <a:path w="8327390" h="5044440">
                  <a:moveTo>
                    <a:pt x="10668" y="2692908"/>
                  </a:moveTo>
                  <a:lnTo>
                    <a:pt x="10668" y="2665476"/>
                  </a:lnTo>
                  <a:lnTo>
                    <a:pt x="0" y="2665476"/>
                  </a:lnTo>
                  <a:lnTo>
                    <a:pt x="0" y="2692908"/>
                  </a:lnTo>
                  <a:lnTo>
                    <a:pt x="10668" y="2692908"/>
                  </a:lnTo>
                  <a:close/>
                </a:path>
                <a:path w="8327390" h="5044440">
                  <a:moveTo>
                    <a:pt x="10668" y="2654808"/>
                  </a:moveTo>
                  <a:lnTo>
                    <a:pt x="10668" y="2627376"/>
                  </a:lnTo>
                  <a:lnTo>
                    <a:pt x="0" y="2627376"/>
                  </a:lnTo>
                  <a:lnTo>
                    <a:pt x="0" y="2654808"/>
                  </a:lnTo>
                  <a:lnTo>
                    <a:pt x="10668" y="2654808"/>
                  </a:lnTo>
                  <a:close/>
                </a:path>
                <a:path w="8327390" h="5044440">
                  <a:moveTo>
                    <a:pt x="10668" y="2616708"/>
                  </a:moveTo>
                  <a:lnTo>
                    <a:pt x="10668" y="2589276"/>
                  </a:lnTo>
                  <a:lnTo>
                    <a:pt x="0" y="2589276"/>
                  </a:lnTo>
                  <a:lnTo>
                    <a:pt x="0" y="2616708"/>
                  </a:lnTo>
                  <a:lnTo>
                    <a:pt x="10668" y="2616708"/>
                  </a:lnTo>
                  <a:close/>
                </a:path>
                <a:path w="8327390" h="5044440">
                  <a:moveTo>
                    <a:pt x="10668" y="2578608"/>
                  </a:moveTo>
                  <a:lnTo>
                    <a:pt x="10668" y="2551176"/>
                  </a:lnTo>
                  <a:lnTo>
                    <a:pt x="0" y="2551176"/>
                  </a:lnTo>
                  <a:lnTo>
                    <a:pt x="0" y="2578608"/>
                  </a:lnTo>
                  <a:lnTo>
                    <a:pt x="10668" y="2578608"/>
                  </a:lnTo>
                  <a:close/>
                </a:path>
                <a:path w="8327390" h="5044440">
                  <a:moveTo>
                    <a:pt x="10668" y="2540508"/>
                  </a:moveTo>
                  <a:lnTo>
                    <a:pt x="10668" y="2513076"/>
                  </a:lnTo>
                  <a:lnTo>
                    <a:pt x="0" y="2513076"/>
                  </a:lnTo>
                  <a:lnTo>
                    <a:pt x="0" y="2540508"/>
                  </a:lnTo>
                  <a:lnTo>
                    <a:pt x="10668" y="2540508"/>
                  </a:lnTo>
                  <a:close/>
                </a:path>
                <a:path w="8327390" h="5044440">
                  <a:moveTo>
                    <a:pt x="10668" y="2502408"/>
                  </a:moveTo>
                  <a:lnTo>
                    <a:pt x="10668" y="2474976"/>
                  </a:lnTo>
                  <a:lnTo>
                    <a:pt x="0" y="2474976"/>
                  </a:lnTo>
                  <a:lnTo>
                    <a:pt x="0" y="2502408"/>
                  </a:lnTo>
                  <a:lnTo>
                    <a:pt x="10668" y="2502408"/>
                  </a:lnTo>
                  <a:close/>
                </a:path>
                <a:path w="8327390" h="5044440">
                  <a:moveTo>
                    <a:pt x="10668" y="2464308"/>
                  </a:moveTo>
                  <a:lnTo>
                    <a:pt x="10668" y="2436876"/>
                  </a:lnTo>
                  <a:lnTo>
                    <a:pt x="0" y="2436876"/>
                  </a:lnTo>
                  <a:lnTo>
                    <a:pt x="0" y="2464308"/>
                  </a:lnTo>
                  <a:lnTo>
                    <a:pt x="10668" y="2464308"/>
                  </a:lnTo>
                  <a:close/>
                </a:path>
                <a:path w="8327390" h="5044440">
                  <a:moveTo>
                    <a:pt x="10668" y="2426208"/>
                  </a:moveTo>
                  <a:lnTo>
                    <a:pt x="10668" y="2398776"/>
                  </a:lnTo>
                  <a:lnTo>
                    <a:pt x="0" y="2398776"/>
                  </a:lnTo>
                  <a:lnTo>
                    <a:pt x="0" y="2426208"/>
                  </a:lnTo>
                  <a:lnTo>
                    <a:pt x="10668" y="2426208"/>
                  </a:lnTo>
                  <a:close/>
                </a:path>
                <a:path w="8327390" h="5044440">
                  <a:moveTo>
                    <a:pt x="10668" y="2388108"/>
                  </a:moveTo>
                  <a:lnTo>
                    <a:pt x="10668" y="2360676"/>
                  </a:lnTo>
                  <a:lnTo>
                    <a:pt x="0" y="2360676"/>
                  </a:lnTo>
                  <a:lnTo>
                    <a:pt x="0" y="2388108"/>
                  </a:lnTo>
                  <a:lnTo>
                    <a:pt x="10668" y="2388108"/>
                  </a:lnTo>
                  <a:close/>
                </a:path>
                <a:path w="8327390" h="5044440">
                  <a:moveTo>
                    <a:pt x="10668" y="2350008"/>
                  </a:moveTo>
                  <a:lnTo>
                    <a:pt x="10668" y="2322576"/>
                  </a:lnTo>
                  <a:lnTo>
                    <a:pt x="0" y="2322576"/>
                  </a:lnTo>
                  <a:lnTo>
                    <a:pt x="0" y="2350008"/>
                  </a:lnTo>
                  <a:lnTo>
                    <a:pt x="10668" y="2350008"/>
                  </a:lnTo>
                  <a:close/>
                </a:path>
                <a:path w="8327390" h="5044440">
                  <a:moveTo>
                    <a:pt x="10668" y="2311908"/>
                  </a:moveTo>
                  <a:lnTo>
                    <a:pt x="10668" y="2284476"/>
                  </a:lnTo>
                  <a:lnTo>
                    <a:pt x="0" y="2284476"/>
                  </a:lnTo>
                  <a:lnTo>
                    <a:pt x="0" y="2311908"/>
                  </a:lnTo>
                  <a:lnTo>
                    <a:pt x="10668" y="2311908"/>
                  </a:lnTo>
                  <a:close/>
                </a:path>
                <a:path w="8327390" h="5044440">
                  <a:moveTo>
                    <a:pt x="10668" y="2273808"/>
                  </a:moveTo>
                  <a:lnTo>
                    <a:pt x="10668" y="2246376"/>
                  </a:lnTo>
                  <a:lnTo>
                    <a:pt x="0" y="2246376"/>
                  </a:lnTo>
                  <a:lnTo>
                    <a:pt x="0" y="2273808"/>
                  </a:lnTo>
                  <a:lnTo>
                    <a:pt x="10668" y="2273808"/>
                  </a:lnTo>
                  <a:close/>
                </a:path>
                <a:path w="8327390" h="5044440">
                  <a:moveTo>
                    <a:pt x="10668" y="2235708"/>
                  </a:moveTo>
                  <a:lnTo>
                    <a:pt x="10668" y="2208276"/>
                  </a:lnTo>
                  <a:lnTo>
                    <a:pt x="0" y="2208276"/>
                  </a:lnTo>
                  <a:lnTo>
                    <a:pt x="0" y="2235708"/>
                  </a:lnTo>
                  <a:lnTo>
                    <a:pt x="10668" y="2235708"/>
                  </a:lnTo>
                  <a:close/>
                </a:path>
                <a:path w="8327390" h="5044440">
                  <a:moveTo>
                    <a:pt x="10668" y="2197608"/>
                  </a:moveTo>
                  <a:lnTo>
                    <a:pt x="10668" y="2170176"/>
                  </a:lnTo>
                  <a:lnTo>
                    <a:pt x="0" y="2170176"/>
                  </a:lnTo>
                  <a:lnTo>
                    <a:pt x="0" y="2197608"/>
                  </a:lnTo>
                  <a:lnTo>
                    <a:pt x="10668" y="2197608"/>
                  </a:lnTo>
                  <a:close/>
                </a:path>
                <a:path w="8327390" h="5044440">
                  <a:moveTo>
                    <a:pt x="10668" y="2159508"/>
                  </a:moveTo>
                  <a:lnTo>
                    <a:pt x="10668" y="2132076"/>
                  </a:lnTo>
                  <a:lnTo>
                    <a:pt x="0" y="2132076"/>
                  </a:lnTo>
                  <a:lnTo>
                    <a:pt x="0" y="2159508"/>
                  </a:lnTo>
                  <a:lnTo>
                    <a:pt x="10668" y="2159508"/>
                  </a:lnTo>
                  <a:close/>
                </a:path>
                <a:path w="8327390" h="5044440">
                  <a:moveTo>
                    <a:pt x="10668" y="2121408"/>
                  </a:moveTo>
                  <a:lnTo>
                    <a:pt x="10668" y="2093976"/>
                  </a:lnTo>
                  <a:lnTo>
                    <a:pt x="0" y="2093976"/>
                  </a:lnTo>
                  <a:lnTo>
                    <a:pt x="0" y="2121408"/>
                  </a:lnTo>
                  <a:lnTo>
                    <a:pt x="10668" y="2121408"/>
                  </a:lnTo>
                  <a:close/>
                </a:path>
                <a:path w="8327390" h="5044440">
                  <a:moveTo>
                    <a:pt x="10668" y="2083308"/>
                  </a:moveTo>
                  <a:lnTo>
                    <a:pt x="10668" y="2055876"/>
                  </a:lnTo>
                  <a:lnTo>
                    <a:pt x="0" y="2055876"/>
                  </a:lnTo>
                  <a:lnTo>
                    <a:pt x="0" y="2083308"/>
                  </a:lnTo>
                  <a:lnTo>
                    <a:pt x="10668" y="2083308"/>
                  </a:lnTo>
                  <a:close/>
                </a:path>
                <a:path w="8327390" h="5044440">
                  <a:moveTo>
                    <a:pt x="10668" y="2045208"/>
                  </a:moveTo>
                  <a:lnTo>
                    <a:pt x="10668" y="2017776"/>
                  </a:lnTo>
                  <a:lnTo>
                    <a:pt x="0" y="2017776"/>
                  </a:lnTo>
                  <a:lnTo>
                    <a:pt x="0" y="2045208"/>
                  </a:lnTo>
                  <a:lnTo>
                    <a:pt x="10668" y="2045208"/>
                  </a:lnTo>
                  <a:close/>
                </a:path>
                <a:path w="8327390" h="5044440">
                  <a:moveTo>
                    <a:pt x="10668" y="2007108"/>
                  </a:moveTo>
                  <a:lnTo>
                    <a:pt x="10668" y="1979676"/>
                  </a:lnTo>
                  <a:lnTo>
                    <a:pt x="0" y="1979676"/>
                  </a:lnTo>
                  <a:lnTo>
                    <a:pt x="0" y="2007108"/>
                  </a:lnTo>
                  <a:lnTo>
                    <a:pt x="10668" y="2007108"/>
                  </a:lnTo>
                  <a:close/>
                </a:path>
                <a:path w="8327390" h="5044440">
                  <a:moveTo>
                    <a:pt x="10668" y="1969008"/>
                  </a:moveTo>
                  <a:lnTo>
                    <a:pt x="10668" y="1941576"/>
                  </a:lnTo>
                  <a:lnTo>
                    <a:pt x="0" y="1941576"/>
                  </a:lnTo>
                  <a:lnTo>
                    <a:pt x="0" y="1969008"/>
                  </a:lnTo>
                  <a:lnTo>
                    <a:pt x="10668" y="1969008"/>
                  </a:lnTo>
                  <a:close/>
                </a:path>
                <a:path w="8327390" h="5044440">
                  <a:moveTo>
                    <a:pt x="10668" y="1930908"/>
                  </a:moveTo>
                  <a:lnTo>
                    <a:pt x="10668" y="1903476"/>
                  </a:lnTo>
                  <a:lnTo>
                    <a:pt x="0" y="1903476"/>
                  </a:lnTo>
                  <a:lnTo>
                    <a:pt x="0" y="1930908"/>
                  </a:lnTo>
                  <a:lnTo>
                    <a:pt x="10668" y="1930908"/>
                  </a:lnTo>
                  <a:close/>
                </a:path>
                <a:path w="8327390" h="5044440">
                  <a:moveTo>
                    <a:pt x="10668" y="1892808"/>
                  </a:moveTo>
                  <a:lnTo>
                    <a:pt x="10668" y="1865376"/>
                  </a:lnTo>
                  <a:lnTo>
                    <a:pt x="0" y="1865376"/>
                  </a:lnTo>
                  <a:lnTo>
                    <a:pt x="0" y="1892808"/>
                  </a:lnTo>
                  <a:lnTo>
                    <a:pt x="10668" y="1892808"/>
                  </a:lnTo>
                  <a:close/>
                </a:path>
                <a:path w="8327390" h="5044440">
                  <a:moveTo>
                    <a:pt x="10668" y="1854708"/>
                  </a:moveTo>
                  <a:lnTo>
                    <a:pt x="10668" y="1827276"/>
                  </a:lnTo>
                  <a:lnTo>
                    <a:pt x="0" y="1827276"/>
                  </a:lnTo>
                  <a:lnTo>
                    <a:pt x="0" y="1854708"/>
                  </a:lnTo>
                  <a:lnTo>
                    <a:pt x="10668" y="1854708"/>
                  </a:lnTo>
                  <a:close/>
                </a:path>
                <a:path w="8327390" h="5044440">
                  <a:moveTo>
                    <a:pt x="10668" y="1816608"/>
                  </a:moveTo>
                  <a:lnTo>
                    <a:pt x="10668" y="1789176"/>
                  </a:lnTo>
                  <a:lnTo>
                    <a:pt x="0" y="1789176"/>
                  </a:lnTo>
                  <a:lnTo>
                    <a:pt x="0" y="1816608"/>
                  </a:lnTo>
                  <a:lnTo>
                    <a:pt x="10668" y="1816608"/>
                  </a:lnTo>
                  <a:close/>
                </a:path>
                <a:path w="8327390" h="5044440">
                  <a:moveTo>
                    <a:pt x="10668" y="1778508"/>
                  </a:moveTo>
                  <a:lnTo>
                    <a:pt x="10668" y="1751076"/>
                  </a:lnTo>
                  <a:lnTo>
                    <a:pt x="0" y="1751076"/>
                  </a:lnTo>
                  <a:lnTo>
                    <a:pt x="0" y="1778508"/>
                  </a:lnTo>
                  <a:lnTo>
                    <a:pt x="10668" y="1778508"/>
                  </a:lnTo>
                  <a:close/>
                </a:path>
                <a:path w="8327390" h="5044440">
                  <a:moveTo>
                    <a:pt x="10668" y="1740408"/>
                  </a:moveTo>
                  <a:lnTo>
                    <a:pt x="10668" y="1712976"/>
                  </a:lnTo>
                  <a:lnTo>
                    <a:pt x="0" y="1712976"/>
                  </a:lnTo>
                  <a:lnTo>
                    <a:pt x="0" y="1740408"/>
                  </a:lnTo>
                  <a:lnTo>
                    <a:pt x="10668" y="1740408"/>
                  </a:lnTo>
                  <a:close/>
                </a:path>
                <a:path w="8327390" h="5044440">
                  <a:moveTo>
                    <a:pt x="10668" y="1702308"/>
                  </a:moveTo>
                  <a:lnTo>
                    <a:pt x="10668" y="1674876"/>
                  </a:lnTo>
                  <a:lnTo>
                    <a:pt x="0" y="1674876"/>
                  </a:lnTo>
                  <a:lnTo>
                    <a:pt x="0" y="1702308"/>
                  </a:lnTo>
                  <a:lnTo>
                    <a:pt x="10668" y="1702308"/>
                  </a:lnTo>
                  <a:close/>
                </a:path>
                <a:path w="8327390" h="5044440">
                  <a:moveTo>
                    <a:pt x="10668" y="1664208"/>
                  </a:moveTo>
                  <a:lnTo>
                    <a:pt x="10668" y="1636776"/>
                  </a:lnTo>
                  <a:lnTo>
                    <a:pt x="0" y="1636776"/>
                  </a:lnTo>
                  <a:lnTo>
                    <a:pt x="0" y="1664208"/>
                  </a:lnTo>
                  <a:lnTo>
                    <a:pt x="10668" y="1664208"/>
                  </a:lnTo>
                  <a:close/>
                </a:path>
                <a:path w="8327390" h="5044440">
                  <a:moveTo>
                    <a:pt x="10668" y="1626108"/>
                  </a:moveTo>
                  <a:lnTo>
                    <a:pt x="10668" y="1598676"/>
                  </a:lnTo>
                  <a:lnTo>
                    <a:pt x="0" y="1598676"/>
                  </a:lnTo>
                  <a:lnTo>
                    <a:pt x="0" y="1626108"/>
                  </a:lnTo>
                  <a:lnTo>
                    <a:pt x="10668" y="1626108"/>
                  </a:lnTo>
                  <a:close/>
                </a:path>
                <a:path w="8327390" h="5044440">
                  <a:moveTo>
                    <a:pt x="10668" y="1588008"/>
                  </a:moveTo>
                  <a:lnTo>
                    <a:pt x="10668" y="1560576"/>
                  </a:lnTo>
                  <a:lnTo>
                    <a:pt x="0" y="1560576"/>
                  </a:lnTo>
                  <a:lnTo>
                    <a:pt x="0" y="1588008"/>
                  </a:lnTo>
                  <a:lnTo>
                    <a:pt x="10668" y="1588008"/>
                  </a:lnTo>
                  <a:close/>
                </a:path>
                <a:path w="8327390" h="5044440">
                  <a:moveTo>
                    <a:pt x="10668" y="1549908"/>
                  </a:moveTo>
                  <a:lnTo>
                    <a:pt x="10668" y="1522476"/>
                  </a:lnTo>
                  <a:lnTo>
                    <a:pt x="0" y="1522476"/>
                  </a:lnTo>
                  <a:lnTo>
                    <a:pt x="0" y="1549908"/>
                  </a:lnTo>
                  <a:lnTo>
                    <a:pt x="10668" y="1549908"/>
                  </a:lnTo>
                  <a:close/>
                </a:path>
                <a:path w="8327390" h="5044440">
                  <a:moveTo>
                    <a:pt x="10668" y="1511808"/>
                  </a:moveTo>
                  <a:lnTo>
                    <a:pt x="10668" y="1484376"/>
                  </a:lnTo>
                  <a:lnTo>
                    <a:pt x="0" y="1484376"/>
                  </a:lnTo>
                  <a:lnTo>
                    <a:pt x="0" y="1511808"/>
                  </a:lnTo>
                  <a:lnTo>
                    <a:pt x="10668" y="1511808"/>
                  </a:lnTo>
                  <a:close/>
                </a:path>
                <a:path w="8327390" h="5044440">
                  <a:moveTo>
                    <a:pt x="10668" y="1473708"/>
                  </a:moveTo>
                  <a:lnTo>
                    <a:pt x="10668" y="1446276"/>
                  </a:lnTo>
                  <a:lnTo>
                    <a:pt x="0" y="1446276"/>
                  </a:lnTo>
                  <a:lnTo>
                    <a:pt x="0" y="1473708"/>
                  </a:lnTo>
                  <a:lnTo>
                    <a:pt x="10668" y="1473708"/>
                  </a:lnTo>
                  <a:close/>
                </a:path>
                <a:path w="8327390" h="5044440">
                  <a:moveTo>
                    <a:pt x="10668" y="1435608"/>
                  </a:moveTo>
                  <a:lnTo>
                    <a:pt x="10668" y="1408176"/>
                  </a:lnTo>
                  <a:lnTo>
                    <a:pt x="0" y="1408176"/>
                  </a:lnTo>
                  <a:lnTo>
                    <a:pt x="0" y="1435608"/>
                  </a:lnTo>
                  <a:lnTo>
                    <a:pt x="10668" y="1435608"/>
                  </a:lnTo>
                  <a:close/>
                </a:path>
                <a:path w="8327390" h="5044440">
                  <a:moveTo>
                    <a:pt x="10668" y="1397508"/>
                  </a:moveTo>
                  <a:lnTo>
                    <a:pt x="10668" y="1370076"/>
                  </a:lnTo>
                  <a:lnTo>
                    <a:pt x="0" y="1370076"/>
                  </a:lnTo>
                  <a:lnTo>
                    <a:pt x="0" y="1397508"/>
                  </a:lnTo>
                  <a:lnTo>
                    <a:pt x="10668" y="1397508"/>
                  </a:lnTo>
                  <a:close/>
                </a:path>
                <a:path w="8327390" h="5044440">
                  <a:moveTo>
                    <a:pt x="10668" y="1359408"/>
                  </a:moveTo>
                  <a:lnTo>
                    <a:pt x="10668" y="1331976"/>
                  </a:lnTo>
                  <a:lnTo>
                    <a:pt x="0" y="1331976"/>
                  </a:lnTo>
                  <a:lnTo>
                    <a:pt x="0" y="1359408"/>
                  </a:lnTo>
                  <a:lnTo>
                    <a:pt x="10668" y="1359408"/>
                  </a:lnTo>
                  <a:close/>
                </a:path>
                <a:path w="8327390" h="5044440">
                  <a:moveTo>
                    <a:pt x="10668" y="1321308"/>
                  </a:moveTo>
                  <a:lnTo>
                    <a:pt x="10668" y="1293876"/>
                  </a:lnTo>
                  <a:lnTo>
                    <a:pt x="0" y="1293876"/>
                  </a:lnTo>
                  <a:lnTo>
                    <a:pt x="0" y="1321308"/>
                  </a:lnTo>
                  <a:lnTo>
                    <a:pt x="10668" y="1321308"/>
                  </a:lnTo>
                  <a:close/>
                </a:path>
                <a:path w="8327390" h="5044440">
                  <a:moveTo>
                    <a:pt x="10668" y="1283208"/>
                  </a:moveTo>
                  <a:lnTo>
                    <a:pt x="10668" y="1255776"/>
                  </a:lnTo>
                  <a:lnTo>
                    <a:pt x="0" y="1255776"/>
                  </a:lnTo>
                  <a:lnTo>
                    <a:pt x="0" y="1283208"/>
                  </a:lnTo>
                  <a:lnTo>
                    <a:pt x="10668" y="1283208"/>
                  </a:lnTo>
                  <a:close/>
                </a:path>
                <a:path w="8327390" h="5044440">
                  <a:moveTo>
                    <a:pt x="10668" y="1245108"/>
                  </a:moveTo>
                  <a:lnTo>
                    <a:pt x="10668" y="1217676"/>
                  </a:lnTo>
                  <a:lnTo>
                    <a:pt x="0" y="1217676"/>
                  </a:lnTo>
                  <a:lnTo>
                    <a:pt x="0" y="1245108"/>
                  </a:lnTo>
                  <a:lnTo>
                    <a:pt x="10668" y="1245108"/>
                  </a:lnTo>
                  <a:close/>
                </a:path>
                <a:path w="8327390" h="5044440">
                  <a:moveTo>
                    <a:pt x="10668" y="1207008"/>
                  </a:moveTo>
                  <a:lnTo>
                    <a:pt x="10668" y="1179576"/>
                  </a:lnTo>
                  <a:lnTo>
                    <a:pt x="0" y="1179576"/>
                  </a:lnTo>
                  <a:lnTo>
                    <a:pt x="0" y="1207008"/>
                  </a:lnTo>
                  <a:lnTo>
                    <a:pt x="10668" y="1207008"/>
                  </a:lnTo>
                  <a:close/>
                </a:path>
                <a:path w="8327390" h="5044440">
                  <a:moveTo>
                    <a:pt x="10668" y="1168908"/>
                  </a:moveTo>
                  <a:lnTo>
                    <a:pt x="10668" y="1141476"/>
                  </a:lnTo>
                  <a:lnTo>
                    <a:pt x="0" y="1141476"/>
                  </a:lnTo>
                  <a:lnTo>
                    <a:pt x="0" y="1168908"/>
                  </a:lnTo>
                  <a:lnTo>
                    <a:pt x="10668" y="1168908"/>
                  </a:lnTo>
                  <a:close/>
                </a:path>
                <a:path w="8327390" h="5044440">
                  <a:moveTo>
                    <a:pt x="10668" y="1130808"/>
                  </a:moveTo>
                  <a:lnTo>
                    <a:pt x="10668" y="1103376"/>
                  </a:lnTo>
                  <a:lnTo>
                    <a:pt x="0" y="1103376"/>
                  </a:lnTo>
                  <a:lnTo>
                    <a:pt x="0" y="1130808"/>
                  </a:lnTo>
                  <a:lnTo>
                    <a:pt x="10668" y="1130808"/>
                  </a:lnTo>
                  <a:close/>
                </a:path>
                <a:path w="8327390" h="5044440">
                  <a:moveTo>
                    <a:pt x="10668" y="1092708"/>
                  </a:moveTo>
                  <a:lnTo>
                    <a:pt x="10668" y="1065276"/>
                  </a:lnTo>
                  <a:lnTo>
                    <a:pt x="0" y="1065276"/>
                  </a:lnTo>
                  <a:lnTo>
                    <a:pt x="0" y="1092708"/>
                  </a:lnTo>
                  <a:lnTo>
                    <a:pt x="10668" y="1092708"/>
                  </a:lnTo>
                  <a:close/>
                </a:path>
                <a:path w="8327390" h="5044440">
                  <a:moveTo>
                    <a:pt x="10668" y="1054608"/>
                  </a:moveTo>
                  <a:lnTo>
                    <a:pt x="10668" y="1027176"/>
                  </a:lnTo>
                  <a:lnTo>
                    <a:pt x="0" y="1027176"/>
                  </a:lnTo>
                  <a:lnTo>
                    <a:pt x="0" y="1054608"/>
                  </a:lnTo>
                  <a:lnTo>
                    <a:pt x="10668" y="1054608"/>
                  </a:lnTo>
                  <a:close/>
                </a:path>
                <a:path w="8327390" h="5044440">
                  <a:moveTo>
                    <a:pt x="10668" y="1016508"/>
                  </a:moveTo>
                  <a:lnTo>
                    <a:pt x="10668" y="989076"/>
                  </a:lnTo>
                  <a:lnTo>
                    <a:pt x="0" y="989076"/>
                  </a:lnTo>
                  <a:lnTo>
                    <a:pt x="0" y="1016508"/>
                  </a:lnTo>
                  <a:lnTo>
                    <a:pt x="10668" y="1016508"/>
                  </a:lnTo>
                  <a:close/>
                </a:path>
                <a:path w="8327390" h="5044440">
                  <a:moveTo>
                    <a:pt x="10668" y="978408"/>
                  </a:moveTo>
                  <a:lnTo>
                    <a:pt x="10668" y="950976"/>
                  </a:lnTo>
                  <a:lnTo>
                    <a:pt x="0" y="950976"/>
                  </a:lnTo>
                  <a:lnTo>
                    <a:pt x="0" y="978408"/>
                  </a:lnTo>
                  <a:lnTo>
                    <a:pt x="10668" y="978408"/>
                  </a:lnTo>
                  <a:close/>
                </a:path>
                <a:path w="8327390" h="5044440">
                  <a:moveTo>
                    <a:pt x="10668" y="940308"/>
                  </a:moveTo>
                  <a:lnTo>
                    <a:pt x="10668" y="912876"/>
                  </a:lnTo>
                  <a:lnTo>
                    <a:pt x="0" y="912876"/>
                  </a:lnTo>
                  <a:lnTo>
                    <a:pt x="0" y="940308"/>
                  </a:lnTo>
                  <a:lnTo>
                    <a:pt x="10668" y="940308"/>
                  </a:lnTo>
                  <a:close/>
                </a:path>
                <a:path w="8327390" h="5044440">
                  <a:moveTo>
                    <a:pt x="10668" y="902208"/>
                  </a:moveTo>
                  <a:lnTo>
                    <a:pt x="10668" y="874776"/>
                  </a:lnTo>
                  <a:lnTo>
                    <a:pt x="0" y="874776"/>
                  </a:lnTo>
                  <a:lnTo>
                    <a:pt x="0" y="902208"/>
                  </a:lnTo>
                  <a:lnTo>
                    <a:pt x="10668" y="902208"/>
                  </a:lnTo>
                  <a:close/>
                </a:path>
                <a:path w="8327390" h="5044440">
                  <a:moveTo>
                    <a:pt x="10668" y="864108"/>
                  </a:moveTo>
                  <a:lnTo>
                    <a:pt x="10668" y="836676"/>
                  </a:lnTo>
                  <a:lnTo>
                    <a:pt x="0" y="836676"/>
                  </a:lnTo>
                  <a:lnTo>
                    <a:pt x="0" y="864108"/>
                  </a:lnTo>
                  <a:lnTo>
                    <a:pt x="10668" y="864108"/>
                  </a:lnTo>
                  <a:close/>
                </a:path>
                <a:path w="8327390" h="5044440">
                  <a:moveTo>
                    <a:pt x="10668" y="826008"/>
                  </a:moveTo>
                  <a:lnTo>
                    <a:pt x="10668" y="798576"/>
                  </a:lnTo>
                  <a:lnTo>
                    <a:pt x="0" y="798576"/>
                  </a:lnTo>
                  <a:lnTo>
                    <a:pt x="0" y="826008"/>
                  </a:lnTo>
                  <a:lnTo>
                    <a:pt x="10668" y="826008"/>
                  </a:lnTo>
                  <a:close/>
                </a:path>
                <a:path w="8327390" h="5044440">
                  <a:moveTo>
                    <a:pt x="10668" y="787908"/>
                  </a:moveTo>
                  <a:lnTo>
                    <a:pt x="10668" y="760476"/>
                  </a:lnTo>
                  <a:lnTo>
                    <a:pt x="0" y="760476"/>
                  </a:lnTo>
                  <a:lnTo>
                    <a:pt x="0" y="787908"/>
                  </a:lnTo>
                  <a:lnTo>
                    <a:pt x="10668" y="787908"/>
                  </a:lnTo>
                  <a:close/>
                </a:path>
                <a:path w="8327390" h="5044440">
                  <a:moveTo>
                    <a:pt x="10668" y="749808"/>
                  </a:moveTo>
                  <a:lnTo>
                    <a:pt x="10668" y="722376"/>
                  </a:lnTo>
                  <a:lnTo>
                    <a:pt x="0" y="722376"/>
                  </a:lnTo>
                  <a:lnTo>
                    <a:pt x="0" y="749808"/>
                  </a:lnTo>
                  <a:lnTo>
                    <a:pt x="10668" y="749808"/>
                  </a:lnTo>
                  <a:close/>
                </a:path>
                <a:path w="8327390" h="5044440">
                  <a:moveTo>
                    <a:pt x="10668" y="711708"/>
                  </a:moveTo>
                  <a:lnTo>
                    <a:pt x="10668" y="684276"/>
                  </a:lnTo>
                  <a:lnTo>
                    <a:pt x="0" y="684276"/>
                  </a:lnTo>
                  <a:lnTo>
                    <a:pt x="0" y="711708"/>
                  </a:lnTo>
                  <a:lnTo>
                    <a:pt x="10668" y="711708"/>
                  </a:lnTo>
                  <a:close/>
                </a:path>
                <a:path w="8327390" h="5044440">
                  <a:moveTo>
                    <a:pt x="10668" y="673608"/>
                  </a:moveTo>
                  <a:lnTo>
                    <a:pt x="10668" y="646176"/>
                  </a:lnTo>
                  <a:lnTo>
                    <a:pt x="0" y="646176"/>
                  </a:lnTo>
                  <a:lnTo>
                    <a:pt x="0" y="673608"/>
                  </a:lnTo>
                  <a:lnTo>
                    <a:pt x="10668" y="673608"/>
                  </a:lnTo>
                  <a:close/>
                </a:path>
                <a:path w="8327390" h="5044440">
                  <a:moveTo>
                    <a:pt x="10668" y="635508"/>
                  </a:moveTo>
                  <a:lnTo>
                    <a:pt x="10668" y="608076"/>
                  </a:lnTo>
                  <a:lnTo>
                    <a:pt x="0" y="608076"/>
                  </a:lnTo>
                  <a:lnTo>
                    <a:pt x="0" y="635508"/>
                  </a:lnTo>
                  <a:lnTo>
                    <a:pt x="10668" y="635508"/>
                  </a:lnTo>
                  <a:close/>
                </a:path>
                <a:path w="8327390" h="5044440">
                  <a:moveTo>
                    <a:pt x="10668" y="597408"/>
                  </a:moveTo>
                  <a:lnTo>
                    <a:pt x="10668" y="569976"/>
                  </a:lnTo>
                  <a:lnTo>
                    <a:pt x="0" y="569976"/>
                  </a:lnTo>
                  <a:lnTo>
                    <a:pt x="0" y="597408"/>
                  </a:lnTo>
                  <a:lnTo>
                    <a:pt x="10668" y="597408"/>
                  </a:lnTo>
                  <a:close/>
                </a:path>
                <a:path w="8327390" h="5044440">
                  <a:moveTo>
                    <a:pt x="10668" y="559308"/>
                  </a:moveTo>
                  <a:lnTo>
                    <a:pt x="10668" y="531876"/>
                  </a:lnTo>
                  <a:lnTo>
                    <a:pt x="0" y="531876"/>
                  </a:lnTo>
                  <a:lnTo>
                    <a:pt x="0" y="559308"/>
                  </a:lnTo>
                  <a:lnTo>
                    <a:pt x="10668" y="559308"/>
                  </a:lnTo>
                  <a:close/>
                </a:path>
                <a:path w="8327390" h="5044440">
                  <a:moveTo>
                    <a:pt x="10668" y="521208"/>
                  </a:moveTo>
                  <a:lnTo>
                    <a:pt x="10668" y="493776"/>
                  </a:lnTo>
                  <a:lnTo>
                    <a:pt x="0" y="493776"/>
                  </a:lnTo>
                  <a:lnTo>
                    <a:pt x="0" y="521208"/>
                  </a:lnTo>
                  <a:lnTo>
                    <a:pt x="10668" y="521208"/>
                  </a:lnTo>
                  <a:close/>
                </a:path>
                <a:path w="8327390" h="5044440">
                  <a:moveTo>
                    <a:pt x="10668" y="483108"/>
                  </a:moveTo>
                  <a:lnTo>
                    <a:pt x="10668" y="455676"/>
                  </a:lnTo>
                  <a:lnTo>
                    <a:pt x="0" y="455676"/>
                  </a:lnTo>
                  <a:lnTo>
                    <a:pt x="0" y="483108"/>
                  </a:lnTo>
                  <a:lnTo>
                    <a:pt x="10668" y="483108"/>
                  </a:lnTo>
                  <a:close/>
                </a:path>
                <a:path w="8327390" h="5044440">
                  <a:moveTo>
                    <a:pt x="10668" y="445008"/>
                  </a:moveTo>
                  <a:lnTo>
                    <a:pt x="10668" y="417576"/>
                  </a:lnTo>
                  <a:lnTo>
                    <a:pt x="0" y="417576"/>
                  </a:lnTo>
                  <a:lnTo>
                    <a:pt x="0" y="445008"/>
                  </a:lnTo>
                  <a:lnTo>
                    <a:pt x="10668" y="445008"/>
                  </a:lnTo>
                  <a:close/>
                </a:path>
                <a:path w="8327390" h="5044440">
                  <a:moveTo>
                    <a:pt x="10668" y="406908"/>
                  </a:moveTo>
                  <a:lnTo>
                    <a:pt x="10668" y="379476"/>
                  </a:lnTo>
                  <a:lnTo>
                    <a:pt x="0" y="379476"/>
                  </a:lnTo>
                  <a:lnTo>
                    <a:pt x="0" y="406908"/>
                  </a:lnTo>
                  <a:lnTo>
                    <a:pt x="10668" y="406908"/>
                  </a:lnTo>
                  <a:close/>
                </a:path>
                <a:path w="8327390" h="5044440">
                  <a:moveTo>
                    <a:pt x="10668" y="368808"/>
                  </a:moveTo>
                  <a:lnTo>
                    <a:pt x="10668" y="341376"/>
                  </a:lnTo>
                  <a:lnTo>
                    <a:pt x="0" y="341376"/>
                  </a:lnTo>
                  <a:lnTo>
                    <a:pt x="0" y="368808"/>
                  </a:lnTo>
                  <a:lnTo>
                    <a:pt x="10668" y="368808"/>
                  </a:lnTo>
                  <a:close/>
                </a:path>
                <a:path w="8327390" h="5044440">
                  <a:moveTo>
                    <a:pt x="10668" y="330708"/>
                  </a:moveTo>
                  <a:lnTo>
                    <a:pt x="10668" y="303276"/>
                  </a:lnTo>
                  <a:lnTo>
                    <a:pt x="0" y="303276"/>
                  </a:lnTo>
                  <a:lnTo>
                    <a:pt x="0" y="330708"/>
                  </a:lnTo>
                  <a:lnTo>
                    <a:pt x="10668" y="330708"/>
                  </a:lnTo>
                  <a:close/>
                </a:path>
                <a:path w="8327390" h="5044440">
                  <a:moveTo>
                    <a:pt x="10668" y="292608"/>
                  </a:moveTo>
                  <a:lnTo>
                    <a:pt x="10668" y="265176"/>
                  </a:lnTo>
                  <a:lnTo>
                    <a:pt x="0" y="265176"/>
                  </a:lnTo>
                  <a:lnTo>
                    <a:pt x="0" y="292608"/>
                  </a:lnTo>
                  <a:lnTo>
                    <a:pt x="10668" y="292608"/>
                  </a:lnTo>
                  <a:close/>
                </a:path>
                <a:path w="8327390" h="5044440">
                  <a:moveTo>
                    <a:pt x="10668" y="254508"/>
                  </a:moveTo>
                  <a:lnTo>
                    <a:pt x="10668" y="227076"/>
                  </a:lnTo>
                  <a:lnTo>
                    <a:pt x="0" y="227076"/>
                  </a:lnTo>
                  <a:lnTo>
                    <a:pt x="0" y="254508"/>
                  </a:lnTo>
                  <a:lnTo>
                    <a:pt x="10668" y="254508"/>
                  </a:lnTo>
                  <a:close/>
                </a:path>
                <a:path w="8327390" h="5044440">
                  <a:moveTo>
                    <a:pt x="10668" y="216408"/>
                  </a:moveTo>
                  <a:lnTo>
                    <a:pt x="10668" y="188976"/>
                  </a:lnTo>
                  <a:lnTo>
                    <a:pt x="0" y="188976"/>
                  </a:lnTo>
                  <a:lnTo>
                    <a:pt x="0" y="216408"/>
                  </a:lnTo>
                  <a:lnTo>
                    <a:pt x="10668" y="216408"/>
                  </a:lnTo>
                  <a:close/>
                </a:path>
                <a:path w="8327390" h="5044440">
                  <a:moveTo>
                    <a:pt x="10668" y="178308"/>
                  </a:moveTo>
                  <a:lnTo>
                    <a:pt x="10668" y="150876"/>
                  </a:lnTo>
                  <a:lnTo>
                    <a:pt x="0" y="150876"/>
                  </a:lnTo>
                  <a:lnTo>
                    <a:pt x="0" y="178308"/>
                  </a:lnTo>
                  <a:lnTo>
                    <a:pt x="10668" y="178308"/>
                  </a:lnTo>
                  <a:close/>
                </a:path>
                <a:path w="8327390" h="5044440">
                  <a:moveTo>
                    <a:pt x="10668" y="140208"/>
                  </a:moveTo>
                  <a:lnTo>
                    <a:pt x="10668" y="112776"/>
                  </a:lnTo>
                  <a:lnTo>
                    <a:pt x="0" y="112776"/>
                  </a:lnTo>
                  <a:lnTo>
                    <a:pt x="0" y="140208"/>
                  </a:lnTo>
                  <a:lnTo>
                    <a:pt x="10668" y="140208"/>
                  </a:lnTo>
                  <a:close/>
                </a:path>
                <a:path w="8327390" h="5044440">
                  <a:moveTo>
                    <a:pt x="10668" y="102108"/>
                  </a:moveTo>
                  <a:lnTo>
                    <a:pt x="10668" y="74676"/>
                  </a:lnTo>
                  <a:lnTo>
                    <a:pt x="0" y="74676"/>
                  </a:lnTo>
                  <a:lnTo>
                    <a:pt x="0" y="102108"/>
                  </a:lnTo>
                  <a:lnTo>
                    <a:pt x="10668" y="102108"/>
                  </a:lnTo>
                  <a:close/>
                </a:path>
                <a:path w="8327390" h="5044440">
                  <a:moveTo>
                    <a:pt x="10668" y="64008"/>
                  </a:moveTo>
                  <a:lnTo>
                    <a:pt x="10668" y="36576"/>
                  </a:lnTo>
                  <a:lnTo>
                    <a:pt x="0" y="36576"/>
                  </a:lnTo>
                  <a:lnTo>
                    <a:pt x="0" y="64008"/>
                  </a:lnTo>
                  <a:lnTo>
                    <a:pt x="10668" y="64008"/>
                  </a:lnTo>
                  <a:close/>
                </a:path>
                <a:path w="8327390" h="5044440">
                  <a:moveTo>
                    <a:pt x="12192" y="9144"/>
                  </a:moveTo>
                  <a:lnTo>
                    <a:pt x="12192" y="0"/>
                  </a:lnTo>
                  <a:lnTo>
                    <a:pt x="3048" y="0"/>
                  </a:lnTo>
                  <a:lnTo>
                    <a:pt x="0" y="1524"/>
                  </a:lnTo>
                  <a:lnTo>
                    <a:pt x="0" y="25908"/>
                  </a:lnTo>
                  <a:lnTo>
                    <a:pt x="4572" y="25908"/>
                  </a:lnTo>
                  <a:lnTo>
                    <a:pt x="4572" y="9144"/>
                  </a:lnTo>
                  <a:lnTo>
                    <a:pt x="10668" y="4572"/>
                  </a:lnTo>
                  <a:lnTo>
                    <a:pt x="10668" y="9144"/>
                  </a:lnTo>
                  <a:lnTo>
                    <a:pt x="12192" y="9144"/>
                  </a:lnTo>
                  <a:close/>
                </a:path>
                <a:path w="8327390" h="5044440">
                  <a:moveTo>
                    <a:pt x="10668" y="9144"/>
                  </a:moveTo>
                  <a:lnTo>
                    <a:pt x="10668" y="4572"/>
                  </a:lnTo>
                  <a:lnTo>
                    <a:pt x="4572" y="9144"/>
                  </a:lnTo>
                  <a:lnTo>
                    <a:pt x="10668" y="9144"/>
                  </a:lnTo>
                  <a:close/>
                </a:path>
                <a:path w="8327390" h="5044440">
                  <a:moveTo>
                    <a:pt x="10668" y="25908"/>
                  </a:moveTo>
                  <a:lnTo>
                    <a:pt x="10668" y="9144"/>
                  </a:lnTo>
                  <a:lnTo>
                    <a:pt x="4572" y="9144"/>
                  </a:lnTo>
                  <a:lnTo>
                    <a:pt x="4572" y="25908"/>
                  </a:lnTo>
                  <a:lnTo>
                    <a:pt x="10668" y="25908"/>
                  </a:lnTo>
                  <a:close/>
                </a:path>
                <a:path w="8327390" h="5044440">
                  <a:moveTo>
                    <a:pt x="50292" y="9144"/>
                  </a:moveTo>
                  <a:lnTo>
                    <a:pt x="50292" y="0"/>
                  </a:lnTo>
                  <a:lnTo>
                    <a:pt x="21336" y="0"/>
                  </a:lnTo>
                  <a:lnTo>
                    <a:pt x="21336" y="9144"/>
                  </a:lnTo>
                  <a:lnTo>
                    <a:pt x="50292" y="9144"/>
                  </a:lnTo>
                  <a:close/>
                </a:path>
                <a:path w="8327390" h="5044440">
                  <a:moveTo>
                    <a:pt x="88392" y="9144"/>
                  </a:moveTo>
                  <a:lnTo>
                    <a:pt x="88392" y="0"/>
                  </a:lnTo>
                  <a:lnTo>
                    <a:pt x="59436" y="0"/>
                  </a:lnTo>
                  <a:lnTo>
                    <a:pt x="59436" y="9144"/>
                  </a:lnTo>
                  <a:lnTo>
                    <a:pt x="88392" y="9144"/>
                  </a:lnTo>
                  <a:close/>
                </a:path>
                <a:path w="8327390" h="5044440">
                  <a:moveTo>
                    <a:pt x="126492" y="9144"/>
                  </a:moveTo>
                  <a:lnTo>
                    <a:pt x="126492" y="0"/>
                  </a:lnTo>
                  <a:lnTo>
                    <a:pt x="97536" y="0"/>
                  </a:lnTo>
                  <a:lnTo>
                    <a:pt x="97536" y="9144"/>
                  </a:lnTo>
                  <a:lnTo>
                    <a:pt x="126492" y="9144"/>
                  </a:lnTo>
                  <a:close/>
                </a:path>
                <a:path w="8327390" h="5044440">
                  <a:moveTo>
                    <a:pt x="164592" y="9144"/>
                  </a:moveTo>
                  <a:lnTo>
                    <a:pt x="164592" y="0"/>
                  </a:lnTo>
                  <a:lnTo>
                    <a:pt x="135636" y="0"/>
                  </a:lnTo>
                  <a:lnTo>
                    <a:pt x="135636" y="9144"/>
                  </a:lnTo>
                  <a:lnTo>
                    <a:pt x="164592" y="9144"/>
                  </a:lnTo>
                  <a:close/>
                </a:path>
                <a:path w="8327390" h="5044440">
                  <a:moveTo>
                    <a:pt x="202692" y="9144"/>
                  </a:moveTo>
                  <a:lnTo>
                    <a:pt x="202692" y="0"/>
                  </a:lnTo>
                  <a:lnTo>
                    <a:pt x="173736" y="0"/>
                  </a:lnTo>
                  <a:lnTo>
                    <a:pt x="173736" y="9144"/>
                  </a:lnTo>
                  <a:lnTo>
                    <a:pt x="202692" y="9144"/>
                  </a:lnTo>
                  <a:close/>
                </a:path>
                <a:path w="8327390" h="5044440">
                  <a:moveTo>
                    <a:pt x="240792" y="9144"/>
                  </a:moveTo>
                  <a:lnTo>
                    <a:pt x="240792" y="0"/>
                  </a:lnTo>
                  <a:lnTo>
                    <a:pt x="211836" y="0"/>
                  </a:lnTo>
                  <a:lnTo>
                    <a:pt x="211836" y="9144"/>
                  </a:lnTo>
                  <a:lnTo>
                    <a:pt x="240792" y="9144"/>
                  </a:lnTo>
                  <a:close/>
                </a:path>
                <a:path w="8327390" h="5044440">
                  <a:moveTo>
                    <a:pt x="278892" y="9144"/>
                  </a:moveTo>
                  <a:lnTo>
                    <a:pt x="278892" y="0"/>
                  </a:lnTo>
                  <a:lnTo>
                    <a:pt x="249936" y="0"/>
                  </a:lnTo>
                  <a:lnTo>
                    <a:pt x="249936" y="9144"/>
                  </a:lnTo>
                  <a:lnTo>
                    <a:pt x="278892" y="9144"/>
                  </a:lnTo>
                  <a:close/>
                </a:path>
                <a:path w="8327390" h="5044440">
                  <a:moveTo>
                    <a:pt x="316988" y="9144"/>
                  </a:moveTo>
                  <a:lnTo>
                    <a:pt x="316988" y="0"/>
                  </a:lnTo>
                  <a:lnTo>
                    <a:pt x="288032" y="0"/>
                  </a:lnTo>
                  <a:lnTo>
                    <a:pt x="288032" y="9144"/>
                  </a:lnTo>
                  <a:lnTo>
                    <a:pt x="316988" y="9144"/>
                  </a:lnTo>
                  <a:close/>
                </a:path>
                <a:path w="8327390" h="5044440">
                  <a:moveTo>
                    <a:pt x="355088" y="9144"/>
                  </a:moveTo>
                  <a:lnTo>
                    <a:pt x="355088" y="0"/>
                  </a:lnTo>
                  <a:lnTo>
                    <a:pt x="326132" y="0"/>
                  </a:lnTo>
                  <a:lnTo>
                    <a:pt x="326132" y="9144"/>
                  </a:lnTo>
                  <a:lnTo>
                    <a:pt x="355088" y="9144"/>
                  </a:lnTo>
                  <a:close/>
                </a:path>
                <a:path w="8327390" h="5044440">
                  <a:moveTo>
                    <a:pt x="393188" y="9144"/>
                  </a:moveTo>
                  <a:lnTo>
                    <a:pt x="393188" y="0"/>
                  </a:lnTo>
                  <a:lnTo>
                    <a:pt x="364232" y="0"/>
                  </a:lnTo>
                  <a:lnTo>
                    <a:pt x="364232" y="9144"/>
                  </a:lnTo>
                  <a:lnTo>
                    <a:pt x="393188" y="9144"/>
                  </a:lnTo>
                  <a:close/>
                </a:path>
                <a:path w="8327390" h="5044440">
                  <a:moveTo>
                    <a:pt x="431288" y="9144"/>
                  </a:moveTo>
                  <a:lnTo>
                    <a:pt x="431288" y="0"/>
                  </a:lnTo>
                  <a:lnTo>
                    <a:pt x="402332" y="0"/>
                  </a:lnTo>
                  <a:lnTo>
                    <a:pt x="402332" y="9144"/>
                  </a:lnTo>
                  <a:lnTo>
                    <a:pt x="431288" y="9144"/>
                  </a:lnTo>
                  <a:close/>
                </a:path>
                <a:path w="8327390" h="5044440">
                  <a:moveTo>
                    <a:pt x="469388" y="9144"/>
                  </a:moveTo>
                  <a:lnTo>
                    <a:pt x="469388" y="0"/>
                  </a:lnTo>
                  <a:lnTo>
                    <a:pt x="440432" y="0"/>
                  </a:lnTo>
                  <a:lnTo>
                    <a:pt x="440432" y="9144"/>
                  </a:lnTo>
                  <a:lnTo>
                    <a:pt x="469388" y="9144"/>
                  </a:lnTo>
                  <a:close/>
                </a:path>
                <a:path w="8327390" h="5044440">
                  <a:moveTo>
                    <a:pt x="507488" y="9144"/>
                  </a:moveTo>
                  <a:lnTo>
                    <a:pt x="507488" y="0"/>
                  </a:lnTo>
                  <a:lnTo>
                    <a:pt x="478532" y="0"/>
                  </a:lnTo>
                  <a:lnTo>
                    <a:pt x="478532" y="9144"/>
                  </a:lnTo>
                  <a:lnTo>
                    <a:pt x="507488" y="9144"/>
                  </a:lnTo>
                  <a:close/>
                </a:path>
                <a:path w="8327390" h="5044440">
                  <a:moveTo>
                    <a:pt x="545588" y="9144"/>
                  </a:moveTo>
                  <a:lnTo>
                    <a:pt x="545588" y="0"/>
                  </a:lnTo>
                  <a:lnTo>
                    <a:pt x="516632" y="0"/>
                  </a:lnTo>
                  <a:lnTo>
                    <a:pt x="516632" y="9144"/>
                  </a:lnTo>
                  <a:lnTo>
                    <a:pt x="545588" y="9144"/>
                  </a:lnTo>
                  <a:close/>
                </a:path>
                <a:path w="8327390" h="5044440">
                  <a:moveTo>
                    <a:pt x="583688" y="9144"/>
                  </a:moveTo>
                  <a:lnTo>
                    <a:pt x="583688" y="0"/>
                  </a:lnTo>
                  <a:lnTo>
                    <a:pt x="554732" y="0"/>
                  </a:lnTo>
                  <a:lnTo>
                    <a:pt x="554732" y="9144"/>
                  </a:lnTo>
                  <a:lnTo>
                    <a:pt x="583688" y="9144"/>
                  </a:lnTo>
                  <a:close/>
                </a:path>
                <a:path w="8327390" h="5044440">
                  <a:moveTo>
                    <a:pt x="621788" y="9144"/>
                  </a:moveTo>
                  <a:lnTo>
                    <a:pt x="621788" y="0"/>
                  </a:lnTo>
                  <a:lnTo>
                    <a:pt x="592832" y="0"/>
                  </a:lnTo>
                  <a:lnTo>
                    <a:pt x="592832" y="9144"/>
                  </a:lnTo>
                  <a:lnTo>
                    <a:pt x="621788" y="9144"/>
                  </a:lnTo>
                  <a:close/>
                </a:path>
                <a:path w="8327390" h="5044440">
                  <a:moveTo>
                    <a:pt x="659888" y="9144"/>
                  </a:moveTo>
                  <a:lnTo>
                    <a:pt x="659888" y="0"/>
                  </a:lnTo>
                  <a:lnTo>
                    <a:pt x="630932" y="0"/>
                  </a:lnTo>
                  <a:lnTo>
                    <a:pt x="630932" y="9144"/>
                  </a:lnTo>
                  <a:lnTo>
                    <a:pt x="659888" y="9144"/>
                  </a:lnTo>
                  <a:close/>
                </a:path>
                <a:path w="8327390" h="5044440">
                  <a:moveTo>
                    <a:pt x="697988" y="9144"/>
                  </a:moveTo>
                  <a:lnTo>
                    <a:pt x="697988" y="0"/>
                  </a:lnTo>
                  <a:lnTo>
                    <a:pt x="669032" y="0"/>
                  </a:lnTo>
                  <a:lnTo>
                    <a:pt x="669032" y="9144"/>
                  </a:lnTo>
                  <a:lnTo>
                    <a:pt x="697988" y="9144"/>
                  </a:lnTo>
                  <a:close/>
                </a:path>
                <a:path w="8327390" h="5044440">
                  <a:moveTo>
                    <a:pt x="736088" y="9144"/>
                  </a:moveTo>
                  <a:lnTo>
                    <a:pt x="736088" y="0"/>
                  </a:lnTo>
                  <a:lnTo>
                    <a:pt x="707132" y="0"/>
                  </a:lnTo>
                  <a:lnTo>
                    <a:pt x="707132" y="9144"/>
                  </a:lnTo>
                  <a:lnTo>
                    <a:pt x="736088" y="9144"/>
                  </a:lnTo>
                  <a:close/>
                </a:path>
                <a:path w="8327390" h="5044440">
                  <a:moveTo>
                    <a:pt x="774188" y="9144"/>
                  </a:moveTo>
                  <a:lnTo>
                    <a:pt x="774188" y="0"/>
                  </a:lnTo>
                  <a:lnTo>
                    <a:pt x="745232" y="0"/>
                  </a:lnTo>
                  <a:lnTo>
                    <a:pt x="745232" y="9144"/>
                  </a:lnTo>
                  <a:lnTo>
                    <a:pt x="774188" y="9144"/>
                  </a:lnTo>
                  <a:close/>
                </a:path>
                <a:path w="8327390" h="5044440">
                  <a:moveTo>
                    <a:pt x="812288" y="9144"/>
                  </a:moveTo>
                  <a:lnTo>
                    <a:pt x="812288" y="0"/>
                  </a:lnTo>
                  <a:lnTo>
                    <a:pt x="783332" y="0"/>
                  </a:lnTo>
                  <a:lnTo>
                    <a:pt x="783332" y="9144"/>
                  </a:lnTo>
                  <a:lnTo>
                    <a:pt x="812288" y="9144"/>
                  </a:lnTo>
                  <a:close/>
                </a:path>
                <a:path w="8327390" h="5044440">
                  <a:moveTo>
                    <a:pt x="850388" y="9144"/>
                  </a:moveTo>
                  <a:lnTo>
                    <a:pt x="850388" y="0"/>
                  </a:lnTo>
                  <a:lnTo>
                    <a:pt x="821432" y="0"/>
                  </a:lnTo>
                  <a:lnTo>
                    <a:pt x="821432" y="9144"/>
                  </a:lnTo>
                  <a:lnTo>
                    <a:pt x="850388" y="9144"/>
                  </a:lnTo>
                  <a:close/>
                </a:path>
                <a:path w="8327390" h="5044440">
                  <a:moveTo>
                    <a:pt x="888488" y="9144"/>
                  </a:moveTo>
                  <a:lnTo>
                    <a:pt x="888488" y="0"/>
                  </a:lnTo>
                  <a:lnTo>
                    <a:pt x="859532" y="0"/>
                  </a:lnTo>
                  <a:lnTo>
                    <a:pt x="859532" y="9144"/>
                  </a:lnTo>
                  <a:lnTo>
                    <a:pt x="888488" y="9144"/>
                  </a:lnTo>
                  <a:close/>
                </a:path>
                <a:path w="8327390" h="5044440">
                  <a:moveTo>
                    <a:pt x="926588" y="9144"/>
                  </a:moveTo>
                  <a:lnTo>
                    <a:pt x="926588" y="0"/>
                  </a:lnTo>
                  <a:lnTo>
                    <a:pt x="897632" y="0"/>
                  </a:lnTo>
                  <a:lnTo>
                    <a:pt x="897632" y="9144"/>
                  </a:lnTo>
                  <a:lnTo>
                    <a:pt x="926588" y="9144"/>
                  </a:lnTo>
                  <a:close/>
                </a:path>
                <a:path w="8327390" h="5044440">
                  <a:moveTo>
                    <a:pt x="964688" y="9144"/>
                  </a:moveTo>
                  <a:lnTo>
                    <a:pt x="964688" y="0"/>
                  </a:lnTo>
                  <a:lnTo>
                    <a:pt x="935732" y="0"/>
                  </a:lnTo>
                  <a:lnTo>
                    <a:pt x="935732" y="9144"/>
                  </a:lnTo>
                  <a:lnTo>
                    <a:pt x="964688" y="9144"/>
                  </a:lnTo>
                  <a:close/>
                </a:path>
                <a:path w="8327390" h="5044440">
                  <a:moveTo>
                    <a:pt x="1002788" y="9144"/>
                  </a:moveTo>
                  <a:lnTo>
                    <a:pt x="1002788" y="0"/>
                  </a:lnTo>
                  <a:lnTo>
                    <a:pt x="973832" y="0"/>
                  </a:lnTo>
                  <a:lnTo>
                    <a:pt x="973832" y="9144"/>
                  </a:lnTo>
                  <a:lnTo>
                    <a:pt x="1002788" y="9144"/>
                  </a:lnTo>
                  <a:close/>
                </a:path>
                <a:path w="8327390" h="5044440">
                  <a:moveTo>
                    <a:pt x="1040888" y="9144"/>
                  </a:moveTo>
                  <a:lnTo>
                    <a:pt x="1040888" y="0"/>
                  </a:lnTo>
                  <a:lnTo>
                    <a:pt x="1011932" y="0"/>
                  </a:lnTo>
                  <a:lnTo>
                    <a:pt x="1011932" y="9144"/>
                  </a:lnTo>
                  <a:lnTo>
                    <a:pt x="1040888" y="9144"/>
                  </a:lnTo>
                  <a:close/>
                </a:path>
                <a:path w="8327390" h="5044440">
                  <a:moveTo>
                    <a:pt x="1078988" y="9144"/>
                  </a:moveTo>
                  <a:lnTo>
                    <a:pt x="1078988" y="0"/>
                  </a:lnTo>
                  <a:lnTo>
                    <a:pt x="1050032" y="0"/>
                  </a:lnTo>
                  <a:lnTo>
                    <a:pt x="1050032" y="9144"/>
                  </a:lnTo>
                  <a:lnTo>
                    <a:pt x="1078988" y="9144"/>
                  </a:lnTo>
                  <a:close/>
                </a:path>
                <a:path w="8327390" h="5044440">
                  <a:moveTo>
                    <a:pt x="1117088" y="9144"/>
                  </a:moveTo>
                  <a:lnTo>
                    <a:pt x="1117088" y="0"/>
                  </a:lnTo>
                  <a:lnTo>
                    <a:pt x="1088132" y="0"/>
                  </a:lnTo>
                  <a:lnTo>
                    <a:pt x="1088132" y="9144"/>
                  </a:lnTo>
                  <a:lnTo>
                    <a:pt x="1117088" y="9144"/>
                  </a:lnTo>
                  <a:close/>
                </a:path>
                <a:path w="8327390" h="5044440">
                  <a:moveTo>
                    <a:pt x="1155188" y="9144"/>
                  </a:moveTo>
                  <a:lnTo>
                    <a:pt x="1155188" y="0"/>
                  </a:lnTo>
                  <a:lnTo>
                    <a:pt x="1126232" y="0"/>
                  </a:lnTo>
                  <a:lnTo>
                    <a:pt x="1126232" y="9144"/>
                  </a:lnTo>
                  <a:lnTo>
                    <a:pt x="1155188" y="9144"/>
                  </a:lnTo>
                  <a:close/>
                </a:path>
                <a:path w="8327390" h="5044440">
                  <a:moveTo>
                    <a:pt x="1193288" y="9144"/>
                  </a:moveTo>
                  <a:lnTo>
                    <a:pt x="1193288" y="0"/>
                  </a:lnTo>
                  <a:lnTo>
                    <a:pt x="1164332" y="0"/>
                  </a:lnTo>
                  <a:lnTo>
                    <a:pt x="1164332" y="9144"/>
                  </a:lnTo>
                  <a:lnTo>
                    <a:pt x="1193288" y="9144"/>
                  </a:lnTo>
                  <a:close/>
                </a:path>
                <a:path w="8327390" h="5044440">
                  <a:moveTo>
                    <a:pt x="1231388" y="9144"/>
                  </a:moveTo>
                  <a:lnTo>
                    <a:pt x="1231388" y="0"/>
                  </a:lnTo>
                  <a:lnTo>
                    <a:pt x="1202432" y="0"/>
                  </a:lnTo>
                  <a:lnTo>
                    <a:pt x="1202432" y="9144"/>
                  </a:lnTo>
                  <a:lnTo>
                    <a:pt x="1231388" y="9144"/>
                  </a:lnTo>
                  <a:close/>
                </a:path>
                <a:path w="8327390" h="5044440">
                  <a:moveTo>
                    <a:pt x="1269488" y="9144"/>
                  </a:moveTo>
                  <a:lnTo>
                    <a:pt x="1269488" y="0"/>
                  </a:lnTo>
                  <a:lnTo>
                    <a:pt x="1240532" y="0"/>
                  </a:lnTo>
                  <a:lnTo>
                    <a:pt x="1240532" y="9144"/>
                  </a:lnTo>
                  <a:lnTo>
                    <a:pt x="1269488" y="9144"/>
                  </a:lnTo>
                  <a:close/>
                </a:path>
                <a:path w="8327390" h="5044440">
                  <a:moveTo>
                    <a:pt x="1307588" y="9144"/>
                  </a:moveTo>
                  <a:lnTo>
                    <a:pt x="1307588" y="0"/>
                  </a:lnTo>
                  <a:lnTo>
                    <a:pt x="1278632" y="0"/>
                  </a:lnTo>
                  <a:lnTo>
                    <a:pt x="1278632" y="9144"/>
                  </a:lnTo>
                  <a:lnTo>
                    <a:pt x="1307588" y="9144"/>
                  </a:lnTo>
                  <a:close/>
                </a:path>
                <a:path w="8327390" h="5044440">
                  <a:moveTo>
                    <a:pt x="1345688" y="9144"/>
                  </a:moveTo>
                  <a:lnTo>
                    <a:pt x="1345688" y="0"/>
                  </a:lnTo>
                  <a:lnTo>
                    <a:pt x="1316732" y="0"/>
                  </a:lnTo>
                  <a:lnTo>
                    <a:pt x="1316732" y="9144"/>
                  </a:lnTo>
                  <a:lnTo>
                    <a:pt x="1345688" y="9144"/>
                  </a:lnTo>
                  <a:close/>
                </a:path>
                <a:path w="8327390" h="5044440">
                  <a:moveTo>
                    <a:pt x="1383788" y="9144"/>
                  </a:moveTo>
                  <a:lnTo>
                    <a:pt x="1383788" y="0"/>
                  </a:lnTo>
                  <a:lnTo>
                    <a:pt x="1354832" y="0"/>
                  </a:lnTo>
                  <a:lnTo>
                    <a:pt x="1354832" y="9144"/>
                  </a:lnTo>
                  <a:lnTo>
                    <a:pt x="1383788" y="9144"/>
                  </a:lnTo>
                  <a:close/>
                </a:path>
                <a:path w="8327390" h="5044440">
                  <a:moveTo>
                    <a:pt x="1421888" y="9144"/>
                  </a:moveTo>
                  <a:lnTo>
                    <a:pt x="1421888" y="0"/>
                  </a:lnTo>
                  <a:lnTo>
                    <a:pt x="1392932" y="0"/>
                  </a:lnTo>
                  <a:lnTo>
                    <a:pt x="1392932" y="9144"/>
                  </a:lnTo>
                  <a:lnTo>
                    <a:pt x="1421888" y="9144"/>
                  </a:lnTo>
                  <a:close/>
                </a:path>
                <a:path w="8327390" h="5044440">
                  <a:moveTo>
                    <a:pt x="1459988" y="9144"/>
                  </a:moveTo>
                  <a:lnTo>
                    <a:pt x="1459988" y="0"/>
                  </a:lnTo>
                  <a:lnTo>
                    <a:pt x="1431032" y="0"/>
                  </a:lnTo>
                  <a:lnTo>
                    <a:pt x="1431032" y="9144"/>
                  </a:lnTo>
                  <a:lnTo>
                    <a:pt x="1459988" y="9144"/>
                  </a:lnTo>
                  <a:close/>
                </a:path>
                <a:path w="8327390" h="5044440">
                  <a:moveTo>
                    <a:pt x="1498088" y="9144"/>
                  </a:moveTo>
                  <a:lnTo>
                    <a:pt x="1498088" y="0"/>
                  </a:lnTo>
                  <a:lnTo>
                    <a:pt x="1469132" y="0"/>
                  </a:lnTo>
                  <a:lnTo>
                    <a:pt x="1469132" y="9144"/>
                  </a:lnTo>
                  <a:lnTo>
                    <a:pt x="1498088" y="9144"/>
                  </a:lnTo>
                  <a:close/>
                </a:path>
                <a:path w="8327390" h="5044440">
                  <a:moveTo>
                    <a:pt x="1536189" y="9144"/>
                  </a:moveTo>
                  <a:lnTo>
                    <a:pt x="1536189" y="0"/>
                  </a:lnTo>
                  <a:lnTo>
                    <a:pt x="1507232" y="0"/>
                  </a:lnTo>
                  <a:lnTo>
                    <a:pt x="1507232" y="9144"/>
                  </a:lnTo>
                  <a:lnTo>
                    <a:pt x="1536189" y="9144"/>
                  </a:lnTo>
                  <a:close/>
                </a:path>
                <a:path w="8327390" h="5044440">
                  <a:moveTo>
                    <a:pt x="1574289" y="9144"/>
                  </a:moveTo>
                  <a:lnTo>
                    <a:pt x="1574289" y="0"/>
                  </a:lnTo>
                  <a:lnTo>
                    <a:pt x="1545333" y="0"/>
                  </a:lnTo>
                  <a:lnTo>
                    <a:pt x="1545333" y="9144"/>
                  </a:lnTo>
                  <a:lnTo>
                    <a:pt x="1574289" y="9144"/>
                  </a:lnTo>
                  <a:close/>
                </a:path>
                <a:path w="8327390" h="5044440">
                  <a:moveTo>
                    <a:pt x="1612389" y="9144"/>
                  </a:moveTo>
                  <a:lnTo>
                    <a:pt x="1612389" y="0"/>
                  </a:lnTo>
                  <a:lnTo>
                    <a:pt x="1583433" y="0"/>
                  </a:lnTo>
                  <a:lnTo>
                    <a:pt x="1583433" y="9144"/>
                  </a:lnTo>
                  <a:lnTo>
                    <a:pt x="1612389" y="9144"/>
                  </a:lnTo>
                  <a:close/>
                </a:path>
                <a:path w="8327390" h="5044440">
                  <a:moveTo>
                    <a:pt x="1650489" y="9144"/>
                  </a:moveTo>
                  <a:lnTo>
                    <a:pt x="1650489" y="0"/>
                  </a:lnTo>
                  <a:lnTo>
                    <a:pt x="1621533" y="0"/>
                  </a:lnTo>
                  <a:lnTo>
                    <a:pt x="1621533" y="9144"/>
                  </a:lnTo>
                  <a:lnTo>
                    <a:pt x="1650489" y="9144"/>
                  </a:lnTo>
                  <a:close/>
                </a:path>
                <a:path w="8327390" h="5044440">
                  <a:moveTo>
                    <a:pt x="1688589" y="9144"/>
                  </a:moveTo>
                  <a:lnTo>
                    <a:pt x="1688589" y="0"/>
                  </a:lnTo>
                  <a:lnTo>
                    <a:pt x="1659633" y="0"/>
                  </a:lnTo>
                  <a:lnTo>
                    <a:pt x="1659633" y="9144"/>
                  </a:lnTo>
                  <a:lnTo>
                    <a:pt x="1688589" y="9144"/>
                  </a:lnTo>
                  <a:close/>
                </a:path>
                <a:path w="8327390" h="5044440">
                  <a:moveTo>
                    <a:pt x="1726689" y="9144"/>
                  </a:moveTo>
                  <a:lnTo>
                    <a:pt x="1726689" y="0"/>
                  </a:lnTo>
                  <a:lnTo>
                    <a:pt x="1697733" y="0"/>
                  </a:lnTo>
                  <a:lnTo>
                    <a:pt x="1697733" y="9144"/>
                  </a:lnTo>
                  <a:lnTo>
                    <a:pt x="1726689" y="9144"/>
                  </a:lnTo>
                  <a:close/>
                </a:path>
                <a:path w="8327390" h="5044440">
                  <a:moveTo>
                    <a:pt x="1764789" y="9144"/>
                  </a:moveTo>
                  <a:lnTo>
                    <a:pt x="1764789" y="0"/>
                  </a:lnTo>
                  <a:lnTo>
                    <a:pt x="1735833" y="0"/>
                  </a:lnTo>
                  <a:lnTo>
                    <a:pt x="1735833" y="9144"/>
                  </a:lnTo>
                  <a:lnTo>
                    <a:pt x="1764789" y="9144"/>
                  </a:lnTo>
                  <a:close/>
                </a:path>
                <a:path w="8327390" h="5044440">
                  <a:moveTo>
                    <a:pt x="1802889" y="9144"/>
                  </a:moveTo>
                  <a:lnTo>
                    <a:pt x="1802889" y="0"/>
                  </a:lnTo>
                  <a:lnTo>
                    <a:pt x="1773933" y="0"/>
                  </a:lnTo>
                  <a:lnTo>
                    <a:pt x="1773933" y="9144"/>
                  </a:lnTo>
                  <a:lnTo>
                    <a:pt x="1802889" y="9144"/>
                  </a:lnTo>
                  <a:close/>
                </a:path>
                <a:path w="8327390" h="5044440">
                  <a:moveTo>
                    <a:pt x="1840989" y="9144"/>
                  </a:moveTo>
                  <a:lnTo>
                    <a:pt x="1840989" y="0"/>
                  </a:lnTo>
                  <a:lnTo>
                    <a:pt x="1812033" y="0"/>
                  </a:lnTo>
                  <a:lnTo>
                    <a:pt x="1812033" y="9144"/>
                  </a:lnTo>
                  <a:lnTo>
                    <a:pt x="1840989" y="9144"/>
                  </a:lnTo>
                  <a:close/>
                </a:path>
                <a:path w="8327390" h="5044440">
                  <a:moveTo>
                    <a:pt x="1879089" y="9144"/>
                  </a:moveTo>
                  <a:lnTo>
                    <a:pt x="1879089" y="0"/>
                  </a:lnTo>
                  <a:lnTo>
                    <a:pt x="1850133" y="0"/>
                  </a:lnTo>
                  <a:lnTo>
                    <a:pt x="1850133" y="9144"/>
                  </a:lnTo>
                  <a:lnTo>
                    <a:pt x="1879089" y="9144"/>
                  </a:lnTo>
                  <a:close/>
                </a:path>
                <a:path w="8327390" h="5044440">
                  <a:moveTo>
                    <a:pt x="1917189" y="9144"/>
                  </a:moveTo>
                  <a:lnTo>
                    <a:pt x="1917189" y="0"/>
                  </a:lnTo>
                  <a:lnTo>
                    <a:pt x="1888233" y="0"/>
                  </a:lnTo>
                  <a:lnTo>
                    <a:pt x="1888233" y="9144"/>
                  </a:lnTo>
                  <a:lnTo>
                    <a:pt x="1917189" y="9144"/>
                  </a:lnTo>
                  <a:close/>
                </a:path>
                <a:path w="8327390" h="5044440">
                  <a:moveTo>
                    <a:pt x="1955289" y="9144"/>
                  </a:moveTo>
                  <a:lnTo>
                    <a:pt x="1955289" y="0"/>
                  </a:lnTo>
                  <a:lnTo>
                    <a:pt x="1926333" y="0"/>
                  </a:lnTo>
                  <a:lnTo>
                    <a:pt x="1926333" y="9144"/>
                  </a:lnTo>
                  <a:lnTo>
                    <a:pt x="1955289" y="9144"/>
                  </a:lnTo>
                  <a:close/>
                </a:path>
                <a:path w="8327390" h="5044440">
                  <a:moveTo>
                    <a:pt x="1993389" y="9144"/>
                  </a:moveTo>
                  <a:lnTo>
                    <a:pt x="1993389" y="0"/>
                  </a:lnTo>
                  <a:lnTo>
                    <a:pt x="1964433" y="0"/>
                  </a:lnTo>
                  <a:lnTo>
                    <a:pt x="1964433" y="9144"/>
                  </a:lnTo>
                  <a:lnTo>
                    <a:pt x="1993389" y="9144"/>
                  </a:lnTo>
                  <a:close/>
                </a:path>
                <a:path w="8327390" h="5044440">
                  <a:moveTo>
                    <a:pt x="2031489" y="9144"/>
                  </a:moveTo>
                  <a:lnTo>
                    <a:pt x="2031489" y="0"/>
                  </a:lnTo>
                  <a:lnTo>
                    <a:pt x="2002533" y="0"/>
                  </a:lnTo>
                  <a:lnTo>
                    <a:pt x="2002533" y="9144"/>
                  </a:lnTo>
                  <a:lnTo>
                    <a:pt x="2031489" y="9144"/>
                  </a:lnTo>
                  <a:close/>
                </a:path>
                <a:path w="8327390" h="5044440">
                  <a:moveTo>
                    <a:pt x="2069589" y="9144"/>
                  </a:moveTo>
                  <a:lnTo>
                    <a:pt x="2069589" y="0"/>
                  </a:lnTo>
                  <a:lnTo>
                    <a:pt x="2040633" y="0"/>
                  </a:lnTo>
                  <a:lnTo>
                    <a:pt x="2040633" y="9144"/>
                  </a:lnTo>
                  <a:lnTo>
                    <a:pt x="2069589" y="9144"/>
                  </a:lnTo>
                  <a:close/>
                </a:path>
                <a:path w="8327390" h="5044440">
                  <a:moveTo>
                    <a:pt x="2107689" y="9144"/>
                  </a:moveTo>
                  <a:lnTo>
                    <a:pt x="2107689" y="0"/>
                  </a:lnTo>
                  <a:lnTo>
                    <a:pt x="2078733" y="0"/>
                  </a:lnTo>
                  <a:lnTo>
                    <a:pt x="2078733" y="9144"/>
                  </a:lnTo>
                  <a:lnTo>
                    <a:pt x="2107689" y="9144"/>
                  </a:lnTo>
                  <a:close/>
                </a:path>
                <a:path w="8327390" h="5044440">
                  <a:moveTo>
                    <a:pt x="2145789" y="9144"/>
                  </a:moveTo>
                  <a:lnTo>
                    <a:pt x="2145789" y="0"/>
                  </a:lnTo>
                  <a:lnTo>
                    <a:pt x="2116833" y="0"/>
                  </a:lnTo>
                  <a:lnTo>
                    <a:pt x="2116833" y="9144"/>
                  </a:lnTo>
                  <a:lnTo>
                    <a:pt x="2145789" y="9144"/>
                  </a:lnTo>
                  <a:close/>
                </a:path>
                <a:path w="8327390" h="5044440">
                  <a:moveTo>
                    <a:pt x="2183889" y="9144"/>
                  </a:moveTo>
                  <a:lnTo>
                    <a:pt x="2183889" y="0"/>
                  </a:lnTo>
                  <a:lnTo>
                    <a:pt x="2154933" y="0"/>
                  </a:lnTo>
                  <a:lnTo>
                    <a:pt x="2154933" y="9144"/>
                  </a:lnTo>
                  <a:lnTo>
                    <a:pt x="2183889" y="9144"/>
                  </a:lnTo>
                  <a:close/>
                </a:path>
                <a:path w="8327390" h="5044440">
                  <a:moveTo>
                    <a:pt x="2221989" y="9144"/>
                  </a:moveTo>
                  <a:lnTo>
                    <a:pt x="2221989" y="0"/>
                  </a:lnTo>
                  <a:lnTo>
                    <a:pt x="2193033" y="0"/>
                  </a:lnTo>
                  <a:lnTo>
                    <a:pt x="2193033" y="9144"/>
                  </a:lnTo>
                  <a:lnTo>
                    <a:pt x="2221989" y="9144"/>
                  </a:lnTo>
                  <a:close/>
                </a:path>
                <a:path w="8327390" h="5044440">
                  <a:moveTo>
                    <a:pt x="2260089" y="9144"/>
                  </a:moveTo>
                  <a:lnTo>
                    <a:pt x="2260089" y="0"/>
                  </a:lnTo>
                  <a:lnTo>
                    <a:pt x="2231133" y="0"/>
                  </a:lnTo>
                  <a:lnTo>
                    <a:pt x="2231133" y="9144"/>
                  </a:lnTo>
                  <a:lnTo>
                    <a:pt x="2260089" y="9144"/>
                  </a:lnTo>
                  <a:close/>
                </a:path>
                <a:path w="8327390" h="5044440">
                  <a:moveTo>
                    <a:pt x="2298189" y="9144"/>
                  </a:moveTo>
                  <a:lnTo>
                    <a:pt x="2298189" y="0"/>
                  </a:lnTo>
                  <a:lnTo>
                    <a:pt x="2269233" y="0"/>
                  </a:lnTo>
                  <a:lnTo>
                    <a:pt x="2269233" y="9144"/>
                  </a:lnTo>
                  <a:lnTo>
                    <a:pt x="2298189" y="9144"/>
                  </a:lnTo>
                  <a:close/>
                </a:path>
                <a:path w="8327390" h="5044440">
                  <a:moveTo>
                    <a:pt x="2336289" y="9144"/>
                  </a:moveTo>
                  <a:lnTo>
                    <a:pt x="2336289" y="0"/>
                  </a:lnTo>
                  <a:lnTo>
                    <a:pt x="2307333" y="0"/>
                  </a:lnTo>
                  <a:lnTo>
                    <a:pt x="2307333" y="9144"/>
                  </a:lnTo>
                  <a:lnTo>
                    <a:pt x="2336289" y="9144"/>
                  </a:lnTo>
                  <a:close/>
                </a:path>
                <a:path w="8327390" h="5044440">
                  <a:moveTo>
                    <a:pt x="2374389" y="9144"/>
                  </a:moveTo>
                  <a:lnTo>
                    <a:pt x="2374389" y="0"/>
                  </a:lnTo>
                  <a:lnTo>
                    <a:pt x="2345433" y="0"/>
                  </a:lnTo>
                  <a:lnTo>
                    <a:pt x="2345433" y="9144"/>
                  </a:lnTo>
                  <a:lnTo>
                    <a:pt x="2374389" y="9144"/>
                  </a:lnTo>
                  <a:close/>
                </a:path>
                <a:path w="8327390" h="5044440">
                  <a:moveTo>
                    <a:pt x="2412489" y="9144"/>
                  </a:moveTo>
                  <a:lnTo>
                    <a:pt x="2412489" y="0"/>
                  </a:lnTo>
                  <a:lnTo>
                    <a:pt x="2383533" y="0"/>
                  </a:lnTo>
                  <a:lnTo>
                    <a:pt x="2383533" y="9144"/>
                  </a:lnTo>
                  <a:lnTo>
                    <a:pt x="2412489" y="9144"/>
                  </a:lnTo>
                  <a:close/>
                </a:path>
                <a:path w="8327390" h="5044440">
                  <a:moveTo>
                    <a:pt x="2450589" y="9144"/>
                  </a:moveTo>
                  <a:lnTo>
                    <a:pt x="2450589" y="0"/>
                  </a:lnTo>
                  <a:lnTo>
                    <a:pt x="2421633" y="0"/>
                  </a:lnTo>
                  <a:lnTo>
                    <a:pt x="2421633" y="9144"/>
                  </a:lnTo>
                  <a:lnTo>
                    <a:pt x="2450589" y="9144"/>
                  </a:lnTo>
                  <a:close/>
                </a:path>
                <a:path w="8327390" h="5044440">
                  <a:moveTo>
                    <a:pt x="2488689" y="9144"/>
                  </a:moveTo>
                  <a:lnTo>
                    <a:pt x="2488689" y="0"/>
                  </a:lnTo>
                  <a:lnTo>
                    <a:pt x="2459733" y="0"/>
                  </a:lnTo>
                  <a:lnTo>
                    <a:pt x="2459733" y="9144"/>
                  </a:lnTo>
                  <a:lnTo>
                    <a:pt x="2488689" y="9144"/>
                  </a:lnTo>
                  <a:close/>
                </a:path>
                <a:path w="8327390" h="5044440">
                  <a:moveTo>
                    <a:pt x="2526789" y="9144"/>
                  </a:moveTo>
                  <a:lnTo>
                    <a:pt x="2526789" y="0"/>
                  </a:lnTo>
                  <a:lnTo>
                    <a:pt x="2497833" y="0"/>
                  </a:lnTo>
                  <a:lnTo>
                    <a:pt x="2497833" y="9144"/>
                  </a:lnTo>
                  <a:lnTo>
                    <a:pt x="2526789" y="9144"/>
                  </a:lnTo>
                  <a:close/>
                </a:path>
                <a:path w="8327390" h="5044440">
                  <a:moveTo>
                    <a:pt x="2564889" y="9144"/>
                  </a:moveTo>
                  <a:lnTo>
                    <a:pt x="2564889" y="0"/>
                  </a:lnTo>
                  <a:lnTo>
                    <a:pt x="2535933" y="0"/>
                  </a:lnTo>
                  <a:lnTo>
                    <a:pt x="2535933" y="9144"/>
                  </a:lnTo>
                  <a:lnTo>
                    <a:pt x="2564889" y="9144"/>
                  </a:lnTo>
                  <a:close/>
                </a:path>
                <a:path w="8327390" h="5044440">
                  <a:moveTo>
                    <a:pt x="2602989" y="9144"/>
                  </a:moveTo>
                  <a:lnTo>
                    <a:pt x="2602989" y="0"/>
                  </a:lnTo>
                  <a:lnTo>
                    <a:pt x="2574033" y="0"/>
                  </a:lnTo>
                  <a:lnTo>
                    <a:pt x="2574033" y="9144"/>
                  </a:lnTo>
                  <a:lnTo>
                    <a:pt x="2602989" y="9144"/>
                  </a:lnTo>
                  <a:close/>
                </a:path>
                <a:path w="8327390" h="5044440">
                  <a:moveTo>
                    <a:pt x="2641089" y="9144"/>
                  </a:moveTo>
                  <a:lnTo>
                    <a:pt x="2641089" y="0"/>
                  </a:lnTo>
                  <a:lnTo>
                    <a:pt x="2612133" y="0"/>
                  </a:lnTo>
                  <a:lnTo>
                    <a:pt x="2612133" y="9144"/>
                  </a:lnTo>
                  <a:lnTo>
                    <a:pt x="2641089" y="9144"/>
                  </a:lnTo>
                  <a:close/>
                </a:path>
                <a:path w="8327390" h="5044440">
                  <a:moveTo>
                    <a:pt x="2679189" y="9144"/>
                  </a:moveTo>
                  <a:lnTo>
                    <a:pt x="2679189" y="0"/>
                  </a:lnTo>
                  <a:lnTo>
                    <a:pt x="2650233" y="0"/>
                  </a:lnTo>
                  <a:lnTo>
                    <a:pt x="2650233" y="9144"/>
                  </a:lnTo>
                  <a:lnTo>
                    <a:pt x="2679189" y="9144"/>
                  </a:lnTo>
                  <a:close/>
                </a:path>
                <a:path w="8327390" h="5044440">
                  <a:moveTo>
                    <a:pt x="2717289" y="9144"/>
                  </a:moveTo>
                  <a:lnTo>
                    <a:pt x="2717289" y="0"/>
                  </a:lnTo>
                  <a:lnTo>
                    <a:pt x="2688333" y="0"/>
                  </a:lnTo>
                  <a:lnTo>
                    <a:pt x="2688333" y="9144"/>
                  </a:lnTo>
                  <a:lnTo>
                    <a:pt x="2717289" y="9144"/>
                  </a:lnTo>
                  <a:close/>
                </a:path>
                <a:path w="8327390" h="5044440">
                  <a:moveTo>
                    <a:pt x="2755389" y="9144"/>
                  </a:moveTo>
                  <a:lnTo>
                    <a:pt x="2755389" y="0"/>
                  </a:lnTo>
                  <a:lnTo>
                    <a:pt x="2726433" y="0"/>
                  </a:lnTo>
                  <a:lnTo>
                    <a:pt x="2726433" y="9144"/>
                  </a:lnTo>
                  <a:lnTo>
                    <a:pt x="2755389" y="9144"/>
                  </a:lnTo>
                  <a:close/>
                </a:path>
                <a:path w="8327390" h="5044440">
                  <a:moveTo>
                    <a:pt x="2793489" y="9144"/>
                  </a:moveTo>
                  <a:lnTo>
                    <a:pt x="2793489" y="0"/>
                  </a:lnTo>
                  <a:lnTo>
                    <a:pt x="2764533" y="0"/>
                  </a:lnTo>
                  <a:lnTo>
                    <a:pt x="2764533" y="9144"/>
                  </a:lnTo>
                  <a:lnTo>
                    <a:pt x="2793489" y="9144"/>
                  </a:lnTo>
                  <a:close/>
                </a:path>
                <a:path w="8327390" h="5044440">
                  <a:moveTo>
                    <a:pt x="2831589" y="9144"/>
                  </a:moveTo>
                  <a:lnTo>
                    <a:pt x="2831589" y="0"/>
                  </a:lnTo>
                  <a:lnTo>
                    <a:pt x="2802633" y="0"/>
                  </a:lnTo>
                  <a:lnTo>
                    <a:pt x="2802633" y="9144"/>
                  </a:lnTo>
                  <a:lnTo>
                    <a:pt x="2831589" y="9144"/>
                  </a:lnTo>
                  <a:close/>
                </a:path>
                <a:path w="8327390" h="5044440">
                  <a:moveTo>
                    <a:pt x="2869689" y="9144"/>
                  </a:moveTo>
                  <a:lnTo>
                    <a:pt x="2869689" y="0"/>
                  </a:lnTo>
                  <a:lnTo>
                    <a:pt x="2840733" y="0"/>
                  </a:lnTo>
                  <a:lnTo>
                    <a:pt x="2840733" y="9144"/>
                  </a:lnTo>
                  <a:lnTo>
                    <a:pt x="2869689" y="9144"/>
                  </a:lnTo>
                  <a:close/>
                </a:path>
                <a:path w="8327390" h="5044440">
                  <a:moveTo>
                    <a:pt x="2907789" y="9144"/>
                  </a:moveTo>
                  <a:lnTo>
                    <a:pt x="2907789" y="0"/>
                  </a:lnTo>
                  <a:lnTo>
                    <a:pt x="2878833" y="0"/>
                  </a:lnTo>
                  <a:lnTo>
                    <a:pt x="2878833" y="9144"/>
                  </a:lnTo>
                  <a:lnTo>
                    <a:pt x="2907789" y="9144"/>
                  </a:lnTo>
                  <a:close/>
                </a:path>
                <a:path w="8327390" h="5044440">
                  <a:moveTo>
                    <a:pt x="2945889" y="9144"/>
                  </a:moveTo>
                  <a:lnTo>
                    <a:pt x="2945889" y="0"/>
                  </a:lnTo>
                  <a:lnTo>
                    <a:pt x="2916933" y="0"/>
                  </a:lnTo>
                  <a:lnTo>
                    <a:pt x="2916933" y="9144"/>
                  </a:lnTo>
                  <a:lnTo>
                    <a:pt x="2945889" y="9144"/>
                  </a:lnTo>
                  <a:close/>
                </a:path>
                <a:path w="8327390" h="5044440">
                  <a:moveTo>
                    <a:pt x="2983989" y="9144"/>
                  </a:moveTo>
                  <a:lnTo>
                    <a:pt x="2983989" y="0"/>
                  </a:lnTo>
                  <a:lnTo>
                    <a:pt x="2955033" y="0"/>
                  </a:lnTo>
                  <a:lnTo>
                    <a:pt x="2955033" y="9144"/>
                  </a:lnTo>
                  <a:lnTo>
                    <a:pt x="2983989" y="9144"/>
                  </a:lnTo>
                  <a:close/>
                </a:path>
                <a:path w="8327390" h="5044440">
                  <a:moveTo>
                    <a:pt x="3022089" y="9144"/>
                  </a:moveTo>
                  <a:lnTo>
                    <a:pt x="3022089" y="0"/>
                  </a:lnTo>
                  <a:lnTo>
                    <a:pt x="2993133" y="0"/>
                  </a:lnTo>
                  <a:lnTo>
                    <a:pt x="2993133" y="9144"/>
                  </a:lnTo>
                  <a:lnTo>
                    <a:pt x="3022089" y="9144"/>
                  </a:lnTo>
                  <a:close/>
                </a:path>
                <a:path w="8327390" h="5044440">
                  <a:moveTo>
                    <a:pt x="3060189" y="9144"/>
                  </a:moveTo>
                  <a:lnTo>
                    <a:pt x="3060189" y="0"/>
                  </a:lnTo>
                  <a:lnTo>
                    <a:pt x="3031233" y="0"/>
                  </a:lnTo>
                  <a:lnTo>
                    <a:pt x="3031233" y="9144"/>
                  </a:lnTo>
                  <a:lnTo>
                    <a:pt x="3060189" y="9144"/>
                  </a:lnTo>
                  <a:close/>
                </a:path>
                <a:path w="8327390" h="5044440">
                  <a:moveTo>
                    <a:pt x="3098289" y="9144"/>
                  </a:moveTo>
                  <a:lnTo>
                    <a:pt x="3098289" y="0"/>
                  </a:lnTo>
                  <a:lnTo>
                    <a:pt x="3069333" y="0"/>
                  </a:lnTo>
                  <a:lnTo>
                    <a:pt x="3069333" y="9144"/>
                  </a:lnTo>
                  <a:lnTo>
                    <a:pt x="3098289" y="9144"/>
                  </a:lnTo>
                  <a:close/>
                </a:path>
                <a:path w="8327390" h="5044440">
                  <a:moveTo>
                    <a:pt x="3136389" y="9144"/>
                  </a:moveTo>
                  <a:lnTo>
                    <a:pt x="3136389" y="0"/>
                  </a:lnTo>
                  <a:lnTo>
                    <a:pt x="3107433" y="0"/>
                  </a:lnTo>
                  <a:lnTo>
                    <a:pt x="3107433" y="9144"/>
                  </a:lnTo>
                  <a:lnTo>
                    <a:pt x="3136389" y="9144"/>
                  </a:lnTo>
                  <a:close/>
                </a:path>
                <a:path w="8327390" h="5044440">
                  <a:moveTo>
                    <a:pt x="3174489" y="9144"/>
                  </a:moveTo>
                  <a:lnTo>
                    <a:pt x="3174489" y="0"/>
                  </a:lnTo>
                  <a:lnTo>
                    <a:pt x="3145533" y="0"/>
                  </a:lnTo>
                  <a:lnTo>
                    <a:pt x="3145533" y="9144"/>
                  </a:lnTo>
                  <a:lnTo>
                    <a:pt x="3174489" y="9144"/>
                  </a:lnTo>
                  <a:close/>
                </a:path>
                <a:path w="8327390" h="5044440">
                  <a:moveTo>
                    <a:pt x="3212589" y="9144"/>
                  </a:moveTo>
                  <a:lnTo>
                    <a:pt x="3212589" y="0"/>
                  </a:lnTo>
                  <a:lnTo>
                    <a:pt x="3183633" y="0"/>
                  </a:lnTo>
                  <a:lnTo>
                    <a:pt x="3183633" y="9144"/>
                  </a:lnTo>
                  <a:lnTo>
                    <a:pt x="3212589" y="9144"/>
                  </a:lnTo>
                  <a:close/>
                </a:path>
                <a:path w="8327390" h="5044440">
                  <a:moveTo>
                    <a:pt x="3250689" y="9144"/>
                  </a:moveTo>
                  <a:lnTo>
                    <a:pt x="3250689" y="0"/>
                  </a:lnTo>
                  <a:lnTo>
                    <a:pt x="3221733" y="0"/>
                  </a:lnTo>
                  <a:lnTo>
                    <a:pt x="3221733" y="9144"/>
                  </a:lnTo>
                  <a:lnTo>
                    <a:pt x="3250689" y="9144"/>
                  </a:lnTo>
                  <a:close/>
                </a:path>
                <a:path w="8327390" h="5044440">
                  <a:moveTo>
                    <a:pt x="3288789" y="9144"/>
                  </a:moveTo>
                  <a:lnTo>
                    <a:pt x="3288789" y="0"/>
                  </a:lnTo>
                  <a:lnTo>
                    <a:pt x="3259833" y="0"/>
                  </a:lnTo>
                  <a:lnTo>
                    <a:pt x="3259833" y="9144"/>
                  </a:lnTo>
                  <a:lnTo>
                    <a:pt x="3288789" y="9144"/>
                  </a:lnTo>
                  <a:close/>
                </a:path>
                <a:path w="8327390" h="5044440">
                  <a:moveTo>
                    <a:pt x="3326889" y="9144"/>
                  </a:moveTo>
                  <a:lnTo>
                    <a:pt x="3326889" y="0"/>
                  </a:lnTo>
                  <a:lnTo>
                    <a:pt x="3297933" y="0"/>
                  </a:lnTo>
                  <a:lnTo>
                    <a:pt x="3297933" y="9144"/>
                  </a:lnTo>
                  <a:lnTo>
                    <a:pt x="3326889" y="9144"/>
                  </a:lnTo>
                  <a:close/>
                </a:path>
                <a:path w="8327390" h="5044440">
                  <a:moveTo>
                    <a:pt x="3364989" y="9144"/>
                  </a:moveTo>
                  <a:lnTo>
                    <a:pt x="3364989" y="0"/>
                  </a:lnTo>
                  <a:lnTo>
                    <a:pt x="3336033" y="0"/>
                  </a:lnTo>
                  <a:lnTo>
                    <a:pt x="3336033" y="9144"/>
                  </a:lnTo>
                  <a:lnTo>
                    <a:pt x="3364989" y="9144"/>
                  </a:lnTo>
                  <a:close/>
                </a:path>
                <a:path w="8327390" h="5044440">
                  <a:moveTo>
                    <a:pt x="3403089" y="9144"/>
                  </a:moveTo>
                  <a:lnTo>
                    <a:pt x="3403089" y="0"/>
                  </a:lnTo>
                  <a:lnTo>
                    <a:pt x="3374133" y="0"/>
                  </a:lnTo>
                  <a:lnTo>
                    <a:pt x="3374133" y="9144"/>
                  </a:lnTo>
                  <a:lnTo>
                    <a:pt x="3403089" y="9144"/>
                  </a:lnTo>
                  <a:close/>
                </a:path>
                <a:path w="8327390" h="5044440">
                  <a:moveTo>
                    <a:pt x="3441189" y="9144"/>
                  </a:moveTo>
                  <a:lnTo>
                    <a:pt x="3441189" y="0"/>
                  </a:lnTo>
                  <a:lnTo>
                    <a:pt x="3412233" y="0"/>
                  </a:lnTo>
                  <a:lnTo>
                    <a:pt x="3412233" y="9144"/>
                  </a:lnTo>
                  <a:lnTo>
                    <a:pt x="3441189" y="9144"/>
                  </a:lnTo>
                  <a:close/>
                </a:path>
                <a:path w="8327390" h="5044440">
                  <a:moveTo>
                    <a:pt x="3479289" y="9144"/>
                  </a:moveTo>
                  <a:lnTo>
                    <a:pt x="3479289" y="0"/>
                  </a:lnTo>
                  <a:lnTo>
                    <a:pt x="3450333" y="0"/>
                  </a:lnTo>
                  <a:lnTo>
                    <a:pt x="3450333" y="9144"/>
                  </a:lnTo>
                  <a:lnTo>
                    <a:pt x="3479289" y="9144"/>
                  </a:lnTo>
                  <a:close/>
                </a:path>
                <a:path w="8327390" h="5044440">
                  <a:moveTo>
                    <a:pt x="3517389" y="9144"/>
                  </a:moveTo>
                  <a:lnTo>
                    <a:pt x="3517389" y="0"/>
                  </a:lnTo>
                  <a:lnTo>
                    <a:pt x="3488433" y="0"/>
                  </a:lnTo>
                  <a:lnTo>
                    <a:pt x="3488433" y="9144"/>
                  </a:lnTo>
                  <a:lnTo>
                    <a:pt x="3517389" y="9144"/>
                  </a:lnTo>
                  <a:close/>
                </a:path>
                <a:path w="8327390" h="5044440">
                  <a:moveTo>
                    <a:pt x="3555489" y="9144"/>
                  </a:moveTo>
                  <a:lnTo>
                    <a:pt x="3555489" y="0"/>
                  </a:lnTo>
                  <a:lnTo>
                    <a:pt x="3526533" y="0"/>
                  </a:lnTo>
                  <a:lnTo>
                    <a:pt x="3526533" y="9144"/>
                  </a:lnTo>
                  <a:lnTo>
                    <a:pt x="3555489" y="9144"/>
                  </a:lnTo>
                  <a:close/>
                </a:path>
                <a:path w="8327390" h="5044440">
                  <a:moveTo>
                    <a:pt x="3593589" y="9144"/>
                  </a:moveTo>
                  <a:lnTo>
                    <a:pt x="3593589" y="0"/>
                  </a:lnTo>
                  <a:lnTo>
                    <a:pt x="3564633" y="0"/>
                  </a:lnTo>
                  <a:lnTo>
                    <a:pt x="3564633" y="9144"/>
                  </a:lnTo>
                  <a:lnTo>
                    <a:pt x="3593589" y="9144"/>
                  </a:lnTo>
                  <a:close/>
                </a:path>
                <a:path w="8327390" h="5044440">
                  <a:moveTo>
                    <a:pt x="3631689" y="9144"/>
                  </a:moveTo>
                  <a:lnTo>
                    <a:pt x="3631689" y="0"/>
                  </a:lnTo>
                  <a:lnTo>
                    <a:pt x="3602733" y="0"/>
                  </a:lnTo>
                  <a:lnTo>
                    <a:pt x="3602733" y="9144"/>
                  </a:lnTo>
                  <a:lnTo>
                    <a:pt x="3631689" y="9144"/>
                  </a:lnTo>
                  <a:close/>
                </a:path>
                <a:path w="8327390" h="5044440">
                  <a:moveTo>
                    <a:pt x="3669789" y="9144"/>
                  </a:moveTo>
                  <a:lnTo>
                    <a:pt x="3669789" y="0"/>
                  </a:lnTo>
                  <a:lnTo>
                    <a:pt x="3640833" y="0"/>
                  </a:lnTo>
                  <a:lnTo>
                    <a:pt x="3640833" y="9144"/>
                  </a:lnTo>
                  <a:lnTo>
                    <a:pt x="3669789" y="9144"/>
                  </a:lnTo>
                  <a:close/>
                </a:path>
                <a:path w="8327390" h="5044440">
                  <a:moveTo>
                    <a:pt x="3707889" y="9144"/>
                  </a:moveTo>
                  <a:lnTo>
                    <a:pt x="3707889" y="0"/>
                  </a:lnTo>
                  <a:lnTo>
                    <a:pt x="3678933" y="0"/>
                  </a:lnTo>
                  <a:lnTo>
                    <a:pt x="3678933" y="9144"/>
                  </a:lnTo>
                  <a:lnTo>
                    <a:pt x="3707889" y="9144"/>
                  </a:lnTo>
                  <a:close/>
                </a:path>
                <a:path w="8327390" h="5044440">
                  <a:moveTo>
                    <a:pt x="3745989" y="9144"/>
                  </a:moveTo>
                  <a:lnTo>
                    <a:pt x="3745989" y="0"/>
                  </a:lnTo>
                  <a:lnTo>
                    <a:pt x="3717033" y="0"/>
                  </a:lnTo>
                  <a:lnTo>
                    <a:pt x="3717033" y="9144"/>
                  </a:lnTo>
                  <a:lnTo>
                    <a:pt x="3745989" y="9144"/>
                  </a:lnTo>
                  <a:close/>
                </a:path>
                <a:path w="8327390" h="5044440">
                  <a:moveTo>
                    <a:pt x="3784089" y="9144"/>
                  </a:moveTo>
                  <a:lnTo>
                    <a:pt x="3784089" y="0"/>
                  </a:lnTo>
                  <a:lnTo>
                    <a:pt x="3755133" y="0"/>
                  </a:lnTo>
                  <a:lnTo>
                    <a:pt x="3755133" y="9144"/>
                  </a:lnTo>
                  <a:lnTo>
                    <a:pt x="3784089" y="9144"/>
                  </a:lnTo>
                  <a:close/>
                </a:path>
                <a:path w="8327390" h="5044440">
                  <a:moveTo>
                    <a:pt x="3822189" y="9144"/>
                  </a:moveTo>
                  <a:lnTo>
                    <a:pt x="3822189" y="0"/>
                  </a:lnTo>
                  <a:lnTo>
                    <a:pt x="3793233" y="0"/>
                  </a:lnTo>
                  <a:lnTo>
                    <a:pt x="3793233" y="9144"/>
                  </a:lnTo>
                  <a:lnTo>
                    <a:pt x="3822189" y="9144"/>
                  </a:lnTo>
                  <a:close/>
                </a:path>
                <a:path w="8327390" h="5044440">
                  <a:moveTo>
                    <a:pt x="3860289" y="9144"/>
                  </a:moveTo>
                  <a:lnTo>
                    <a:pt x="3860289" y="0"/>
                  </a:lnTo>
                  <a:lnTo>
                    <a:pt x="3831333" y="0"/>
                  </a:lnTo>
                  <a:lnTo>
                    <a:pt x="3831333" y="9144"/>
                  </a:lnTo>
                  <a:lnTo>
                    <a:pt x="3860289" y="9144"/>
                  </a:lnTo>
                  <a:close/>
                </a:path>
                <a:path w="8327390" h="5044440">
                  <a:moveTo>
                    <a:pt x="3898389" y="9144"/>
                  </a:moveTo>
                  <a:lnTo>
                    <a:pt x="3898389" y="0"/>
                  </a:lnTo>
                  <a:lnTo>
                    <a:pt x="3869433" y="0"/>
                  </a:lnTo>
                  <a:lnTo>
                    <a:pt x="3869433" y="9144"/>
                  </a:lnTo>
                  <a:lnTo>
                    <a:pt x="3898389" y="9144"/>
                  </a:lnTo>
                  <a:close/>
                </a:path>
                <a:path w="8327390" h="5044440">
                  <a:moveTo>
                    <a:pt x="3936489" y="9144"/>
                  </a:moveTo>
                  <a:lnTo>
                    <a:pt x="3936489" y="0"/>
                  </a:lnTo>
                  <a:lnTo>
                    <a:pt x="3907533" y="0"/>
                  </a:lnTo>
                  <a:lnTo>
                    <a:pt x="3907533" y="9144"/>
                  </a:lnTo>
                  <a:lnTo>
                    <a:pt x="3936489" y="9144"/>
                  </a:lnTo>
                  <a:close/>
                </a:path>
                <a:path w="8327390" h="5044440">
                  <a:moveTo>
                    <a:pt x="3974589" y="9144"/>
                  </a:moveTo>
                  <a:lnTo>
                    <a:pt x="3974589" y="0"/>
                  </a:lnTo>
                  <a:lnTo>
                    <a:pt x="3945633" y="0"/>
                  </a:lnTo>
                  <a:lnTo>
                    <a:pt x="3945633" y="9144"/>
                  </a:lnTo>
                  <a:lnTo>
                    <a:pt x="3974589" y="9144"/>
                  </a:lnTo>
                  <a:close/>
                </a:path>
                <a:path w="8327390" h="5044440">
                  <a:moveTo>
                    <a:pt x="4012689" y="9144"/>
                  </a:moveTo>
                  <a:lnTo>
                    <a:pt x="4012689" y="0"/>
                  </a:lnTo>
                  <a:lnTo>
                    <a:pt x="3983733" y="0"/>
                  </a:lnTo>
                  <a:lnTo>
                    <a:pt x="3983733" y="9144"/>
                  </a:lnTo>
                  <a:lnTo>
                    <a:pt x="4012689" y="9144"/>
                  </a:lnTo>
                  <a:close/>
                </a:path>
                <a:path w="8327390" h="5044440">
                  <a:moveTo>
                    <a:pt x="4050789" y="9144"/>
                  </a:moveTo>
                  <a:lnTo>
                    <a:pt x="4050789" y="0"/>
                  </a:lnTo>
                  <a:lnTo>
                    <a:pt x="4021833" y="0"/>
                  </a:lnTo>
                  <a:lnTo>
                    <a:pt x="4021833" y="9144"/>
                  </a:lnTo>
                  <a:lnTo>
                    <a:pt x="4050789" y="9144"/>
                  </a:lnTo>
                  <a:close/>
                </a:path>
                <a:path w="8327390" h="5044440">
                  <a:moveTo>
                    <a:pt x="4088889" y="9144"/>
                  </a:moveTo>
                  <a:lnTo>
                    <a:pt x="4088889" y="0"/>
                  </a:lnTo>
                  <a:lnTo>
                    <a:pt x="4059933" y="0"/>
                  </a:lnTo>
                  <a:lnTo>
                    <a:pt x="4059933" y="9144"/>
                  </a:lnTo>
                  <a:lnTo>
                    <a:pt x="4088889" y="9144"/>
                  </a:lnTo>
                  <a:close/>
                </a:path>
                <a:path w="8327390" h="5044440">
                  <a:moveTo>
                    <a:pt x="4126989" y="9144"/>
                  </a:moveTo>
                  <a:lnTo>
                    <a:pt x="4126989" y="0"/>
                  </a:lnTo>
                  <a:lnTo>
                    <a:pt x="4098033" y="0"/>
                  </a:lnTo>
                  <a:lnTo>
                    <a:pt x="4098033" y="9144"/>
                  </a:lnTo>
                  <a:lnTo>
                    <a:pt x="4126989" y="9144"/>
                  </a:lnTo>
                  <a:close/>
                </a:path>
                <a:path w="8327390" h="5044440">
                  <a:moveTo>
                    <a:pt x="4165089" y="9144"/>
                  </a:moveTo>
                  <a:lnTo>
                    <a:pt x="4165089" y="0"/>
                  </a:lnTo>
                  <a:lnTo>
                    <a:pt x="4136133" y="0"/>
                  </a:lnTo>
                  <a:lnTo>
                    <a:pt x="4136133" y="9144"/>
                  </a:lnTo>
                  <a:lnTo>
                    <a:pt x="4165089" y="9144"/>
                  </a:lnTo>
                  <a:close/>
                </a:path>
                <a:path w="8327390" h="5044440">
                  <a:moveTo>
                    <a:pt x="4203189" y="9144"/>
                  </a:moveTo>
                  <a:lnTo>
                    <a:pt x="4203189" y="0"/>
                  </a:lnTo>
                  <a:lnTo>
                    <a:pt x="4174233" y="0"/>
                  </a:lnTo>
                  <a:lnTo>
                    <a:pt x="4174233" y="9144"/>
                  </a:lnTo>
                  <a:lnTo>
                    <a:pt x="4203189" y="9144"/>
                  </a:lnTo>
                  <a:close/>
                </a:path>
                <a:path w="8327390" h="5044440">
                  <a:moveTo>
                    <a:pt x="4241289" y="9144"/>
                  </a:moveTo>
                  <a:lnTo>
                    <a:pt x="4241289" y="0"/>
                  </a:lnTo>
                  <a:lnTo>
                    <a:pt x="4212333" y="0"/>
                  </a:lnTo>
                  <a:lnTo>
                    <a:pt x="4212333" y="9144"/>
                  </a:lnTo>
                  <a:lnTo>
                    <a:pt x="4241289" y="9144"/>
                  </a:lnTo>
                  <a:close/>
                </a:path>
                <a:path w="8327390" h="5044440">
                  <a:moveTo>
                    <a:pt x="4279389" y="9144"/>
                  </a:moveTo>
                  <a:lnTo>
                    <a:pt x="4279389" y="0"/>
                  </a:lnTo>
                  <a:lnTo>
                    <a:pt x="4250433" y="0"/>
                  </a:lnTo>
                  <a:lnTo>
                    <a:pt x="4250433" y="9144"/>
                  </a:lnTo>
                  <a:lnTo>
                    <a:pt x="4279389" y="9144"/>
                  </a:lnTo>
                  <a:close/>
                </a:path>
                <a:path w="8327390" h="5044440">
                  <a:moveTo>
                    <a:pt x="4317489" y="9144"/>
                  </a:moveTo>
                  <a:lnTo>
                    <a:pt x="4317489" y="0"/>
                  </a:lnTo>
                  <a:lnTo>
                    <a:pt x="4288533" y="0"/>
                  </a:lnTo>
                  <a:lnTo>
                    <a:pt x="4288533" y="9144"/>
                  </a:lnTo>
                  <a:lnTo>
                    <a:pt x="4317489" y="9144"/>
                  </a:lnTo>
                  <a:close/>
                </a:path>
                <a:path w="8327390" h="5044440">
                  <a:moveTo>
                    <a:pt x="4355589" y="9144"/>
                  </a:moveTo>
                  <a:lnTo>
                    <a:pt x="4355589" y="0"/>
                  </a:lnTo>
                  <a:lnTo>
                    <a:pt x="4326633" y="0"/>
                  </a:lnTo>
                  <a:lnTo>
                    <a:pt x="4326633" y="9144"/>
                  </a:lnTo>
                  <a:lnTo>
                    <a:pt x="4355589" y="9144"/>
                  </a:lnTo>
                  <a:close/>
                </a:path>
                <a:path w="8327390" h="5044440">
                  <a:moveTo>
                    <a:pt x="4393689" y="9144"/>
                  </a:moveTo>
                  <a:lnTo>
                    <a:pt x="4393689" y="0"/>
                  </a:lnTo>
                  <a:lnTo>
                    <a:pt x="4364733" y="0"/>
                  </a:lnTo>
                  <a:lnTo>
                    <a:pt x="4364733" y="9144"/>
                  </a:lnTo>
                  <a:lnTo>
                    <a:pt x="4393689" y="9144"/>
                  </a:lnTo>
                  <a:close/>
                </a:path>
                <a:path w="8327390" h="5044440">
                  <a:moveTo>
                    <a:pt x="4431789" y="9144"/>
                  </a:moveTo>
                  <a:lnTo>
                    <a:pt x="4431789" y="0"/>
                  </a:lnTo>
                  <a:lnTo>
                    <a:pt x="4402833" y="0"/>
                  </a:lnTo>
                  <a:lnTo>
                    <a:pt x="4402833" y="9144"/>
                  </a:lnTo>
                  <a:lnTo>
                    <a:pt x="4431789" y="9144"/>
                  </a:lnTo>
                  <a:close/>
                </a:path>
                <a:path w="8327390" h="5044440">
                  <a:moveTo>
                    <a:pt x="4469889" y="9144"/>
                  </a:moveTo>
                  <a:lnTo>
                    <a:pt x="4469889" y="0"/>
                  </a:lnTo>
                  <a:lnTo>
                    <a:pt x="4440933" y="0"/>
                  </a:lnTo>
                  <a:lnTo>
                    <a:pt x="4440933" y="9144"/>
                  </a:lnTo>
                  <a:lnTo>
                    <a:pt x="4469889" y="9144"/>
                  </a:lnTo>
                  <a:close/>
                </a:path>
                <a:path w="8327390" h="5044440">
                  <a:moveTo>
                    <a:pt x="4507989" y="9144"/>
                  </a:moveTo>
                  <a:lnTo>
                    <a:pt x="4507989" y="0"/>
                  </a:lnTo>
                  <a:lnTo>
                    <a:pt x="4479033" y="0"/>
                  </a:lnTo>
                  <a:lnTo>
                    <a:pt x="4479033" y="9144"/>
                  </a:lnTo>
                  <a:lnTo>
                    <a:pt x="4507989" y="9144"/>
                  </a:lnTo>
                  <a:close/>
                </a:path>
                <a:path w="8327390" h="5044440">
                  <a:moveTo>
                    <a:pt x="4546089" y="9144"/>
                  </a:moveTo>
                  <a:lnTo>
                    <a:pt x="4546089" y="0"/>
                  </a:lnTo>
                  <a:lnTo>
                    <a:pt x="4517133" y="0"/>
                  </a:lnTo>
                  <a:lnTo>
                    <a:pt x="4517133" y="9144"/>
                  </a:lnTo>
                  <a:lnTo>
                    <a:pt x="4546089" y="9144"/>
                  </a:lnTo>
                  <a:close/>
                </a:path>
                <a:path w="8327390" h="5044440">
                  <a:moveTo>
                    <a:pt x="4584189" y="9144"/>
                  </a:moveTo>
                  <a:lnTo>
                    <a:pt x="4584189" y="0"/>
                  </a:lnTo>
                  <a:lnTo>
                    <a:pt x="4555233" y="0"/>
                  </a:lnTo>
                  <a:lnTo>
                    <a:pt x="4555233" y="9144"/>
                  </a:lnTo>
                  <a:lnTo>
                    <a:pt x="4584189" y="9144"/>
                  </a:lnTo>
                  <a:close/>
                </a:path>
                <a:path w="8327390" h="5044440">
                  <a:moveTo>
                    <a:pt x="4622289" y="9144"/>
                  </a:moveTo>
                  <a:lnTo>
                    <a:pt x="4622289" y="0"/>
                  </a:lnTo>
                  <a:lnTo>
                    <a:pt x="4593333" y="0"/>
                  </a:lnTo>
                  <a:lnTo>
                    <a:pt x="4593333" y="9144"/>
                  </a:lnTo>
                  <a:lnTo>
                    <a:pt x="4622289" y="9144"/>
                  </a:lnTo>
                  <a:close/>
                </a:path>
                <a:path w="8327390" h="5044440">
                  <a:moveTo>
                    <a:pt x="4660389" y="9144"/>
                  </a:moveTo>
                  <a:lnTo>
                    <a:pt x="4660389" y="0"/>
                  </a:lnTo>
                  <a:lnTo>
                    <a:pt x="4631433" y="0"/>
                  </a:lnTo>
                  <a:lnTo>
                    <a:pt x="4631433" y="9144"/>
                  </a:lnTo>
                  <a:lnTo>
                    <a:pt x="4660389" y="9144"/>
                  </a:lnTo>
                  <a:close/>
                </a:path>
                <a:path w="8327390" h="5044440">
                  <a:moveTo>
                    <a:pt x="4698489" y="9144"/>
                  </a:moveTo>
                  <a:lnTo>
                    <a:pt x="4698489" y="0"/>
                  </a:lnTo>
                  <a:lnTo>
                    <a:pt x="4669533" y="0"/>
                  </a:lnTo>
                  <a:lnTo>
                    <a:pt x="4669533" y="9144"/>
                  </a:lnTo>
                  <a:lnTo>
                    <a:pt x="4698489" y="9144"/>
                  </a:lnTo>
                  <a:close/>
                </a:path>
                <a:path w="8327390" h="5044440">
                  <a:moveTo>
                    <a:pt x="4736589" y="9144"/>
                  </a:moveTo>
                  <a:lnTo>
                    <a:pt x="4736589" y="0"/>
                  </a:lnTo>
                  <a:lnTo>
                    <a:pt x="4707633" y="0"/>
                  </a:lnTo>
                  <a:lnTo>
                    <a:pt x="4707633" y="9144"/>
                  </a:lnTo>
                  <a:lnTo>
                    <a:pt x="4736589" y="9144"/>
                  </a:lnTo>
                  <a:close/>
                </a:path>
                <a:path w="8327390" h="5044440">
                  <a:moveTo>
                    <a:pt x="4774689" y="9144"/>
                  </a:moveTo>
                  <a:lnTo>
                    <a:pt x="4774689" y="0"/>
                  </a:lnTo>
                  <a:lnTo>
                    <a:pt x="4745733" y="0"/>
                  </a:lnTo>
                  <a:lnTo>
                    <a:pt x="4745733" y="9144"/>
                  </a:lnTo>
                  <a:lnTo>
                    <a:pt x="4774689" y="9144"/>
                  </a:lnTo>
                  <a:close/>
                </a:path>
                <a:path w="8327390" h="5044440">
                  <a:moveTo>
                    <a:pt x="4812789" y="9144"/>
                  </a:moveTo>
                  <a:lnTo>
                    <a:pt x="4812789" y="0"/>
                  </a:lnTo>
                  <a:lnTo>
                    <a:pt x="4783833" y="0"/>
                  </a:lnTo>
                  <a:lnTo>
                    <a:pt x="4783833" y="9144"/>
                  </a:lnTo>
                  <a:lnTo>
                    <a:pt x="4812789" y="9144"/>
                  </a:lnTo>
                  <a:close/>
                </a:path>
                <a:path w="8327390" h="5044440">
                  <a:moveTo>
                    <a:pt x="4850889" y="9144"/>
                  </a:moveTo>
                  <a:lnTo>
                    <a:pt x="4850889" y="0"/>
                  </a:lnTo>
                  <a:lnTo>
                    <a:pt x="4821933" y="0"/>
                  </a:lnTo>
                  <a:lnTo>
                    <a:pt x="4821933" y="9144"/>
                  </a:lnTo>
                  <a:lnTo>
                    <a:pt x="4850889" y="9144"/>
                  </a:lnTo>
                  <a:close/>
                </a:path>
                <a:path w="8327390" h="5044440">
                  <a:moveTo>
                    <a:pt x="4888989" y="9144"/>
                  </a:moveTo>
                  <a:lnTo>
                    <a:pt x="4888989" y="0"/>
                  </a:lnTo>
                  <a:lnTo>
                    <a:pt x="4860033" y="0"/>
                  </a:lnTo>
                  <a:lnTo>
                    <a:pt x="4860033" y="9144"/>
                  </a:lnTo>
                  <a:lnTo>
                    <a:pt x="4888989" y="9144"/>
                  </a:lnTo>
                  <a:close/>
                </a:path>
                <a:path w="8327390" h="5044440">
                  <a:moveTo>
                    <a:pt x="4927089" y="9144"/>
                  </a:moveTo>
                  <a:lnTo>
                    <a:pt x="4927089" y="0"/>
                  </a:lnTo>
                  <a:lnTo>
                    <a:pt x="4898133" y="0"/>
                  </a:lnTo>
                  <a:lnTo>
                    <a:pt x="4898133" y="9144"/>
                  </a:lnTo>
                  <a:lnTo>
                    <a:pt x="4927089" y="9144"/>
                  </a:lnTo>
                  <a:close/>
                </a:path>
                <a:path w="8327390" h="5044440">
                  <a:moveTo>
                    <a:pt x="4965189" y="9144"/>
                  </a:moveTo>
                  <a:lnTo>
                    <a:pt x="4965189" y="0"/>
                  </a:lnTo>
                  <a:lnTo>
                    <a:pt x="4936233" y="0"/>
                  </a:lnTo>
                  <a:lnTo>
                    <a:pt x="4936233" y="9144"/>
                  </a:lnTo>
                  <a:lnTo>
                    <a:pt x="4965189" y="9144"/>
                  </a:lnTo>
                  <a:close/>
                </a:path>
                <a:path w="8327390" h="5044440">
                  <a:moveTo>
                    <a:pt x="5003289" y="9144"/>
                  </a:moveTo>
                  <a:lnTo>
                    <a:pt x="5003289" y="0"/>
                  </a:lnTo>
                  <a:lnTo>
                    <a:pt x="4974333" y="0"/>
                  </a:lnTo>
                  <a:lnTo>
                    <a:pt x="4974333" y="9144"/>
                  </a:lnTo>
                  <a:lnTo>
                    <a:pt x="5003289" y="9144"/>
                  </a:lnTo>
                  <a:close/>
                </a:path>
                <a:path w="8327390" h="5044440">
                  <a:moveTo>
                    <a:pt x="5041389" y="9144"/>
                  </a:moveTo>
                  <a:lnTo>
                    <a:pt x="5041389" y="0"/>
                  </a:lnTo>
                  <a:lnTo>
                    <a:pt x="5012433" y="0"/>
                  </a:lnTo>
                  <a:lnTo>
                    <a:pt x="5012433" y="9144"/>
                  </a:lnTo>
                  <a:lnTo>
                    <a:pt x="5041389" y="9144"/>
                  </a:lnTo>
                  <a:close/>
                </a:path>
                <a:path w="8327390" h="5044440">
                  <a:moveTo>
                    <a:pt x="5079489" y="9144"/>
                  </a:moveTo>
                  <a:lnTo>
                    <a:pt x="5079489" y="0"/>
                  </a:lnTo>
                  <a:lnTo>
                    <a:pt x="5050533" y="0"/>
                  </a:lnTo>
                  <a:lnTo>
                    <a:pt x="5050533" y="9144"/>
                  </a:lnTo>
                  <a:lnTo>
                    <a:pt x="5079489" y="9144"/>
                  </a:lnTo>
                  <a:close/>
                </a:path>
                <a:path w="8327390" h="5044440">
                  <a:moveTo>
                    <a:pt x="5117589" y="9144"/>
                  </a:moveTo>
                  <a:lnTo>
                    <a:pt x="5117589" y="0"/>
                  </a:lnTo>
                  <a:lnTo>
                    <a:pt x="5088633" y="0"/>
                  </a:lnTo>
                  <a:lnTo>
                    <a:pt x="5088633" y="9144"/>
                  </a:lnTo>
                  <a:lnTo>
                    <a:pt x="5117589" y="9144"/>
                  </a:lnTo>
                  <a:close/>
                </a:path>
                <a:path w="8327390" h="5044440">
                  <a:moveTo>
                    <a:pt x="5155689" y="9144"/>
                  </a:moveTo>
                  <a:lnTo>
                    <a:pt x="5155689" y="0"/>
                  </a:lnTo>
                  <a:lnTo>
                    <a:pt x="5126733" y="0"/>
                  </a:lnTo>
                  <a:lnTo>
                    <a:pt x="5126733" y="9144"/>
                  </a:lnTo>
                  <a:lnTo>
                    <a:pt x="5155689" y="9144"/>
                  </a:lnTo>
                  <a:close/>
                </a:path>
                <a:path w="8327390" h="5044440">
                  <a:moveTo>
                    <a:pt x="5193789" y="9144"/>
                  </a:moveTo>
                  <a:lnTo>
                    <a:pt x="5193789" y="0"/>
                  </a:lnTo>
                  <a:lnTo>
                    <a:pt x="5164833" y="0"/>
                  </a:lnTo>
                  <a:lnTo>
                    <a:pt x="5164833" y="9144"/>
                  </a:lnTo>
                  <a:lnTo>
                    <a:pt x="5193789" y="9144"/>
                  </a:lnTo>
                  <a:close/>
                </a:path>
                <a:path w="8327390" h="5044440">
                  <a:moveTo>
                    <a:pt x="5231889" y="9144"/>
                  </a:moveTo>
                  <a:lnTo>
                    <a:pt x="5231889" y="0"/>
                  </a:lnTo>
                  <a:lnTo>
                    <a:pt x="5202933" y="0"/>
                  </a:lnTo>
                  <a:lnTo>
                    <a:pt x="5202933" y="9144"/>
                  </a:lnTo>
                  <a:lnTo>
                    <a:pt x="5231889" y="9144"/>
                  </a:lnTo>
                  <a:close/>
                </a:path>
                <a:path w="8327390" h="5044440">
                  <a:moveTo>
                    <a:pt x="5269989" y="9144"/>
                  </a:moveTo>
                  <a:lnTo>
                    <a:pt x="5269989" y="0"/>
                  </a:lnTo>
                  <a:lnTo>
                    <a:pt x="5241033" y="0"/>
                  </a:lnTo>
                  <a:lnTo>
                    <a:pt x="5241033" y="9144"/>
                  </a:lnTo>
                  <a:lnTo>
                    <a:pt x="5269989" y="9144"/>
                  </a:lnTo>
                  <a:close/>
                </a:path>
                <a:path w="8327390" h="5044440">
                  <a:moveTo>
                    <a:pt x="5308089" y="9144"/>
                  </a:moveTo>
                  <a:lnTo>
                    <a:pt x="5308089" y="0"/>
                  </a:lnTo>
                  <a:lnTo>
                    <a:pt x="5279133" y="0"/>
                  </a:lnTo>
                  <a:lnTo>
                    <a:pt x="5279133" y="9144"/>
                  </a:lnTo>
                  <a:lnTo>
                    <a:pt x="5308089" y="9144"/>
                  </a:lnTo>
                  <a:close/>
                </a:path>
                <a:path w="8327390" h="5044440">
                  <a:moveTo>
                    <a:pt x="5346189" y="9144"/>
                  </a:moveTo>
                  <a:lnTo>
                    <a:pt x="5346189" y="0"/>
                  </a:lnTo>
                  <a:lnTo>
                    <a:pt x="5317233" y="0"/>
                  </a:lnTo>
                  <a:lnTo>
                    <a:pt x="5317233" y="9144"/>
                  </a:lnTo>
                  <a:lnTo>
                    <a:pt x="5346189" y="9144"/>
                  </a:lnTo>
                  <a:close/>
                </a:path>
                <a:path w="8327390" h="5044440">
                  <a:moveTo>
                    <a:pt x="5384289" y="9144"/>
                  </a:moveTo>
                  <a:lnTo>
                    <a:pt x="5384289" y="0"/>
                  </a:lnTo>
                  <a:lnTo>
                    <a:pt x="5355333" y="0"/>
                  </a:lnTo>
                  <a:lnTo>
                    <a:pt x="5355333" y="9144"/>
                  </a:lnTo>
                  <a:lnTo>
                    <a:pt x="5384289" y="9144"/>
                  </a:lnTo>
                  <a:close/>
                </a:path>
                <a:path w="8327390" h="5044440">
                  <a:moveTo>
                    <a:pt x="5422389" y="9144"/>
                  </a:moveTo>
                  <a:lnTo>
                    <a:pt x="5422389" y="0"/>
                  </a:lnTo>
                  <a:lnTo>
                    <a:pt x="5393433" y="0"/>
                  </a:lnTo>
                  <a:lnTo>
                    <a:pt x="5393433" y="9144"/>
                  </a:lnTo>
                  <a:lnTo>
                    <a:pt x="5422389" y="9144"/>
                  </a:lnTo>
                  <a:close/>
                </a:path>
                <a:path w="8327390" h="5044440">
                  <a:moveTo>
                    <a:pt x="5460489" y="9144"/>
                  </a:moveTo>
                  <a:lnTo>
                    <a:pt x="5460489" y="0"/>
                  </a:lnTo>
                  <a:lnTo>
                    <a:pt x="5431533" y="0"/>
                  </a:lnTo>
                  <a:lnTo>
                    <a:pt x="5431533" y="9144"/>
                  </a:lnTo>
                  <a:lnTo>
                    <a:pt x="5460489" y="9144"/>
                  </a:lnTo>
                  <a:close/>
                </a:path>
                <a:path w="8327390" h="5044440">
                  <a:moveTo>
                    <a:pt x="5498589" y="9144"/>
                  </a:moveTo>
                  <a:lnTo>
                    <a:pt x="5498589" y="0"/>
                  </a:lnTo>
                  <a:lnTo>
                    <a:pt x="5469633" y="0"/>
                  </a:lnTo>
                  <a:lnTo>
                    <a:pt x="5469633" y="9144"/>
                  </a:lnTo>
                  <a:lnTo>
                    <a:pt x="5498589" y="9144"/>
                  </a:lnTo>
                  <a:close/>
                </a:path>
                <a:path w="8327390" h="5044440">
                  <a:moveTo>
                    <a:pt x="5536689" y="9144"/>
                  </a:moveTo>
                  <a:lnTo>
                    <a:pt x="5536689" y="0"/>
                  </a:lnTo>
                  <a:lnTo>
                    <a:pt x="5507733" y="0"/>
                  </a:lnTo>
                  <a:lnTo>
                    <a:pt x="5507733" y="9144"/>
                  </a:lnTo>
                  <a:lnTo>
                    <a:pt x="5536689" y="9144"/>
                  </a:lnTo>
                  <a:close/>
                </a:path>
                <a:path w="8327390" h="5044440">
                  <a:moveTo>
                    <a:pt x="5574789" y="9144"/>
                  </a:moveTo>
                  <a:lnTo>
                    <a:pt x="5574789" y="0"/>
                  </a:lnTo>
                  <a:lnTo>
                    <a:pt x="5545833" y="0"/>
                  </a:lnTo>
                  <a:lnTo>
                    <a:pt x="5545833" y="9144"/>
                  </a:lnTo>
                  <a:lnTo>
                    <a:pt x="5574789" y="9144"/>
                  </a:lnTo>
                  <a:close/>
                </a:path>
                <a:path w="8327390" h="5044440">
                  <a:moveTo>
                    <a:pt x="5612889" y="9144"/>
                  </a:moveTo>
                  <a:lnTo>
                    <a:pt x="5612889" y="0"/>
                  </a:lnTo>
                  <a:lnTo>
                    <a:pt x="5583933" y="0"/>
                  </a:lnTo>
                  <a:lnTo>
                    <a:pt x="5583933" y="9144"/>
                  </a:lnTo>
                  <a:lnTo>
                    <a:pt x="5612889" y="9144"/>
                  </a:lnTo>
                  <a:close/>
                </a:path>
                <a:path w="8327390" h="5044440">
                  <a:moveTo>
                    <a:pt x="5650989" y="9144"/>
                  </a:moveTo>
                  <a:lnTo>
                    <a:pt x="5650989" y="0"/>
                  </a:lnTo>
                  <a:lnTo>
                    <a:pt x="5622033" y="0"/>
                  </a:lnTo>
                  <a:lnTo>
                    <a:pt x="5622033" y="9144"/>
                  </a:lnTo>
                  <a:lnTo>
                    <a:pt x="5650989" y="9144"/>
                  </a:lnTo>
                  <a:close/>
                </a:path>
                <a:path w="8327390" h="5044440">
                  <a:moveTo>
                    <a:pt x="5689089" y="9144"/>
                  </a:moveTo>
                  <a:lnTo>
                    <a:pt x="5689089" y="0"/>
                  </a:lnTo>
                  <a:lnTo>
                    <a:pt x="5660133" y="0"/>
                  </a:lnTo>
                  <a:lnTo>
                    <a:pt x="5660133" y="9144"/>
                  </a:lnTo>
                  <a:lnTo>
                    <a:pt x="5689089" y="9144"/>
                  </a:lnTo>
                  <a:close/>
                </a:path>
                <a:path w="8327390" h="5044440">
                  <a:moveTo>
                    <a:pt x="5727189" y="9144"/>
                  </a:moveTo>
                  <a:lnTo>
                    <a:pt x="5727189" y="0"/>
                  </a:lnTo>
                  <a:lnTo>
                    <a:pt x="5698233" y="0"/>
                  </a:lnTo>
                  <a:lnTo>
                    <a:pt x="5698233" y="9144"/>
                  </a:lnTo>
                  <a:lnTo>
                    <a:pt x="5727189" y="9144"/>
                  </a:lnTo>
                  <a:close/>
                </a:path>
                <a:path w="8327390" h="5044440">
                  <a:moveTo>
                    <a:pt x="5765289" y="9144"/>
                  </a:moveTo>
                  <a:lnTo>
                    <a:pt x="5765289" y="0"/>
                  </a:lnTo>
                  <a:lnTo>
                    <a:pt x="5736333" y="0"/>
                  </a:lnTo>
                  <a:lnTo>
                    <a:pt x="5736333" y="9144"/>
                  </a:lnTo>
                  <a:lnTo>
                    <a:pt x="5765289" y="9144"/>
                  </a:lnTo>
                  <a:close/>
                </a:path>
                <a:path w="8327390" h="5044440">
                  <a:moveTo>
                    <a:pt x="5803389" y="9144"/>
                  </a:moveTo>
                  <a:lnTo>
                    <a:pt x="5803389" y="0"/>
                  </a:lnTo>
                  <a:lnTo>
                    <a:pt x="5774433" y="0"/>
                  </a:lnTo>
                  <a:lnTo>
                    <a:pt x="5774433" y="9144"/>
                  </a:lnTo>
                  <a:lnTo>
                    <a:pt x="5803389" y="9144"/>
                  </a:lnTo>
                  <a:close/>
                </a:path>
                <a:path w="8327390" h="5044440">
                  <a:moveTo>
                    <a:pt x="5841489" y="9144"/>
                  </a:moveTo>
                  <a:lnTo>
                    <a:pt x="5841489" y="0"/>
                  </a:lnTo>
                  <a:lnTo>
                    <a:pt x="5812533" y="0"/>
                  </a:lnTo>
                  <a:lnTo>
                    <a:pt x="5812533" y="9144"/>
                  </a:lnTo>
                  <a:lnTo>
                    <a:pt x="5841489" y="9144"/>
                  </a:lnTo>
                  <a:close/>
                </a:path>
                <a:path w="8327390" h="5044440">
                  <a:moveTo>
                    <a:pt x="5879589" y="9144"/>
                  </a:moveTo>
                  <a:lnTo>
                    <a:pt x="5879589" y="0"/>
                  </a:lnTo>
                  <a:lnTo>
                    <a:pt x="5850633" y="0"/>
                  </a:lnTo>
                  <a:lnTo>
                    <a:pt x="5850633" y="9144"/>
                  </a:lnTo>
                  <a:lnTo>
                    <a:pt x="5879589" y="9144"/>
                  </a:lnTo>
                  <a:close/>
                </a:path>
                <a:path w="8327390" h="5044440">
                  <a:moveTo>
                    <a:pt x="5917689" y="9144"/>
                  </a:moveTo>
                  <a:lnTo>
                    <a:pt x="5917689" y="0"/>
                  </a:lnTo>
                  <a:lnTo>
                    <a:pt x="5888733" y="0"/>
                  </a:lnTo>
                  <a:lnTo>
                    <a:pt x="5888733" y="9144"/>
                  </a:lnTo>
                  <a:lnTo>
                    <a:pt x="5917689" y="9144"/>
                  </a:lnTo>
                  <a:close/>
                </a:path>
                <a:path w="8327390" h="5044440">
                  <a:moveTo>
                    <a:pt x="5955789" y="9144"/>
                  </a:moveTo>
                  <a:lnTo>
                    <a:pt x="5955789" y="0"/>
                  </a:lnTo>
                  <a:lnTo>
                    <a:pt x="5926833" y="0"/>
                  </a:lnTo>
                  <a:lnTo>
                    <a:pt x="5926833" y="9144"/>
                  </a:lnTo>
                  <a:lnTo>
                    <a:pt x="5955789" y="9144"/>
                  </a:lnTo>
                  <a:close/>
                </a:path>
                <a:path w="8327390" h="5044440">
                  <a:moveTo>
                    <a:pt x="5993889" y="9144"/>
                  </a:moveTo>
                  <a:lnTo>
                    <a:pt x="5993889" y="0"/>
                  </a:lnTo>
                  <a:lnTo>
                    <a:pt x="5964933" y="0"/>
                  </a:lnTo>
                  <a:lnTo>
                    <a:pt x="5964933" y="9144"/>
                  </a:lnTo>
                  <a:lnTo>
                    <a:pt x="5993889" y="9144"/>
                  </a:lnTo>
                  <a:close/>
                </a:path>
                <a:path w="8327390" h="5044440">
                  <a:moveTo>
                    <a:pt x="6031989" y="9144"/>
                  </a:moveTo>
                  <a:lnTo>
                    <a:pt x="6031989" y="0"/>
                  </a:lnTo>
                  <a:lnTo>
                    <a:pt x="6003033" y="0"/>
                  </a:lnTo>
                  <a:lnTo>
                    <a:pt x="6003033" y="9144"/>
                  </a:lnTo>
                  <a:lnTo>
                    <a:pt x="6031989" y="9144"/>
                  </a:lnTo>
                  <a:close/>
                </a:path>
                <a:path w="8327390" h="5044440">
                  <a:moveTo>
                    <a:pt x="6070089" y="9144"/>
                  </a:moveTo>
                  <a:lnTo>
                    <a:pt x="6070089" y="0"/>
                  </a:lnTo>
                  <a:lnTo>
                    <a:pt x="6041133" y="0"/>
                  </a:lnTo>
                  <a:lnTo>
                    <a:pt x="6041133" y="9144"/>
                  </a:lnTo>
                  <a:lnTo>
                    <a:pt x="6070089" y="9144"/>
                  </a:lnTo>
                  <a:close/>
                </a:path>
                <a:path w="8327390" h="5044440">
                  <a:moveTo>
                    <a:pt x="6108189" y="9144"/>
                  </a:moveTo>
                  <a:lnTo>
                    <a:pt x="6108189" y="0"/>
                  </a:lnTo>
                  <a:lnTo>
                    <a:pt x="6079233" y="0"/>
                  </a:lnTo>
                  <a:lnTo>
                    <a:pt x="6079233" y="9144"/>
                  </a:lnTo>
                  <a:lnTo>
                    <a:pt x="6108189" y="9144"/>
                  </a:lnTo>
                  <a:close/>
                </a:path>
                <a:path w="8327390" h="5044440">
                  <a:moveTo>
                    <a:pt x="6146289" y="9144"/>
                  </a:moveTo>
                  <a:lnTo>
                    <a:pt x="6146289" y="0"/>
                  </a:lnTo>
                  <a:lnTo>
                    <a:pt x="6117333" y="0"/>
                  </a:lnTo>
                  <a:lnTo>
                    <a:pt x="6117333" y="9144"/>
                  </a:lnTo>
                  <a:lnTo>
                    <a:pt x="6146289" y="9144"/>
                  </a:lnTo>
                  <a:close/>
                </a:path>
                <a:path w="8327390" h="5044440">
                  <a:moveTo>
                    <a:pt x="6184389" y="9144"/>
                  </a:moveTo>
                  <a:lnTo>
                    <a:pt x="6184389" y="0"/>
                  </a:lnTo>
                  <a:lnTo>
                    <a:pt x="6155433" y="0"/>
                  </a:lnTo>
                  <a:lnTo>
                    <a:pt x="6155433" y="9144"/>
                  </a:lnTo>
                  <a:lnTo>
                    <a:pt x="6184389" y="9144"/>
                  </a:lnTo>
                  <a:close/>
                </a:path>
                <a:path w="8327390" h="5044440">
                  <a:moveTo>
                    <a:pt x="6222489" y="9144"/>
                  </a:moveTo>
                  <a:lnTo>
                    <a:pt x="6222489" y="0"/>
                  </a:lnTo>
                  <a:lnTo>
                    <a:pt x="6193533" y="0"/>
                  </a:lnTo>
                  <a:lnTo>
                    <a:pt x="6193533" y="9144"/>
                  </a:lnTo>
                  <a:lnTo>
                    <a:pt x="6222489" y="9144"/>
                  </a:lnTo>
                  <a:close/>
                </a:path>
                <a:path w="8327390" h="5044440">
                  <a:moveTo>
                    <a:pt x="6260589" y="9144"/>
                  </a:moveTo>
                  <a:lnTo>
                    <a:pt x="6260589" y="0"/>
                  </a:lnTo>
                  <a:lnTo>
                    <a:pt x="6231633" y="0"/>
                  </a:lnTo>
                  <a:lnTo>
                    <a:pt x="6231633" y="9144"/>
                  </a:lnTo>
                  <a:lnTo>
                    <a:pt x="6260589" y="9144"/>
                  </a:lnTo>
                  <a:close/>
                </a:path>
                <a:path w="8327390" h="5044440">
                  <a:moveTo>
                    <a:pt x="6298689" y="9144"/>
                  </a:moveTo>
                  <a:lnTo>
                    <a:pt x="6298689" y="0"/>
                  </a:lnTo>
                  <a:lnTo>
                    <a:pt x="6269733" y="0"/>
                  </a:lnTo>
                  <a:lnTo>
                    <a:pt x="6269733" y="9144"/>
                  </a:lnTo>
                  <a:lnTo>
                    <a:pt x="6298689" y="9144"/>
                  </a:lnTo>
                  <a:close/>
                </a:path>
                <a:path w="8327390" h="5044440">
                  <a:moveTo>
                    <a:pt x="6336789" y="9144"/>
                  </a:moveTo>
                  <a:lnTo>
                    <a:pt x="6336789" y="0"/>
                  </a:lnTo>
                  <a:lnTo>
                    <a:pt x="6307833" y="0"/>
                  </a:lnTo>
                  <a:lnTo>
                    <a:pt x="6307833" y="9144"/>
                  </a:lnTo>
                  <a:lnTo>
                    <a:pt x="6336789" y="9144"/>
                  </a:lnTo>
                  <a:close/>
                </a:path>
                <a:path w="8327390" h="5044440">
                  <a:moveTo>
                    <a:pt x="6374889" y="9144"/>
                  </a:moveTo>
                  <a:lnTo>
                    <a:pt x="6374889" y="0"/>
                  </a:lnTo>
                  <a:lnTo>
                    <a:pt x="6345933" y="0"/>
                  </a:lnTo>
                  <a:lnTo>
                    <a:pt x="6345933" y="9144"/>
                  </a:lnTo>
                  <a:lnTo>
                    <a:pt x="6374889" y="9144"/>
                  </a:lnTo>
                  <a:close/>
                </a:path>
                <a:path w="8327390" h="5044440">
                  <a:moveTo>
                    <a:pt x="6412989" y="9144"/>
                  </a:moveTo>
                  <a:lnTo>
                    <a:pt x="6412989" y="0"/>
                  </a:lnTo>
                  <a:lnTo>
                    <a:pt x="6384033" y="0"/>
                  </a:lnTo>
                  <a:lnTo>
                    <a:pt x="6384033" y="9144"/>
                  </a:lnTo>
                  <a:lnTo>
                    <a:pt x="6412989" y="9144"/>
                  </a:lnTo>
                  <a:close/>
                </a:path>
                <a:path w="8327390" h="5044440">
                  <a:moveTo>
                    <a:pt x="6451089" y="9144"/>
                  </a:moveTo>
                  <a:lnTo>
                    <a:pt x="6451089" y="0"/>
                  </a:lnTo>
                  <a:lnTo>
                    <a:pt x="6422133" y="0"/>
                  </a:lnTo>
                  <a:lnTo>
                    <a:pt x="6422133" y="9144"/>
                  </a:lnTo>
                  <a:lnTo>
                    <a:pt x="6451089" y="9144"/>
                  </a:lnTo>
                  <a:close/>
                </a:path>
                <a:path w="8327390" h="5044440">
                  <a:moveTo>
                    <a:pt x="6489189" y="9144"/>
                  </a:moveTo>
                  <a:lnTo>
                    <a:pt x="6489189" y="0"/>
                  </a:lnTo>
                  <a:lnTo>
                    <a:pt x="6460233" y="0"/>
                  </a:lnTo>
                  <a:lnTo>
                    <a:pt x="6460233" y="9144"/>
                  </a:lnTo>
                  <a:lnTo>
                    <a:pt x="6489189" y="9144"/>
                  </a:lnTo>
                  <a:close/>
                </a:path>
                <a:path w="8327390" h="5044440">
                  <a:moveTo>
                    <a:pt x="6527289" y="9144"/>
                  </a:moveTo>
                  <a:lnTo>
                    <a:pt x="6527289" y="0"/>
                  </a:lnTo>
                  <a:lnTo>
                    <a:pt x="6498333" y="0"/>
                  </a:lnTo>
                  <a:lnTo>
                    <a:pt x="6498333" y="9144"/>
                  </a:lnTo>
                  <a:lnTo>
                    <a:pt x="6527289" y="9144"/>
                  </a:lnTo>
                  <a:close/>
                </a:path>
                <a:path w="8327390" h="5044440">
                  <a:moveTo>
                    <a:pt x="6565389" y="9144"/>
                  </a:moveTo>
                  <a:lnTo>
                    <a:pt x="6565389" y="0"/>
                  </a:lnTo>
                  <a:lnTo>
                    <a:pt x="6536433" y="0"/>
                  </a:lnTo>
                  <a:lnTo>
                    <a:pt x="6536433" y="9144"/>
                  </a:lnTo>
                  <a:lnTo>
                    <a:pt x="6565389" y="9144"/>
                  </a:lnTo>
                  <a:close/>
                </a:path>
                <a:path w="8327390" h="5044440">
                  <a:moveTo>
                    <a:pt x="6603489" y="9144"/>
                  </a:moveTo>
                  <a:lnTo>
                    <a:pt x="6603489" y="0"/>
                  </a:lnTo>
                  <a:lnTo>
                    <a:pt x="6574533" y="0"/>
                  </a:lnTo>
                  <a:lnTo>
                    <a:pt x="6574533" y="9144"/>
                  </a:lnTo>
                  <a:lnTo>
                    <a:pt x="6603489" y="9144"/>
                  </a:lnTo>
                  <a:close/>
                </a:path>
                <a:path w="8327390" h="5044440">
                  <a:moveTo>
                    <a:pt x="6641589" y="9144"/>
                  </a:moveTo>
                  <a:lnTo>
                    <a:pt x="6641589" y="0"/>
                  </a:lnTo>
                  <a:lnTo>
                    <a:pt x="6612633" y="0"/>
                  </a:lnTo>
                  <a:lnTo>
                    <a:pt x="6612633" y="9144"/>
                  </a:lnTo>
                  <a:lnTo>
                    <a:pt x="6641589" y="9144"/>
                  </a:lnTo>
                  <a:close/>
                </a:path>
                <a:path w="8327390" h="5044440">
                  <a:moveTo>
                    <a:pt x="6679689" y="9144"/>
                  </a:moveTo>
                  <a:lnTo>
                    <a:pt x="6679689" y="0"/>
                  </a:lnTo>
                  <a:lnTo>
                    <a:pt x="6650733" y="0"/>
                  </a:lnTo>
                  <a:lnTo>
                    <a:pt x="6650733" y="9144"/>
                  </a:lnTo>
                  <a:lnTo>
                    <a:pt x="6679689" y="9144"/>
                  </a:lnTo>
                  <a:close/>
                </a:path>
                <a:path w="8327390" h="5044440">
                  <a:moveTo>
                    <a:pt x="6717789" y="9144"/>
                  </a:moveTo>
                  <a:lnTo>
                    <a:pt x="6717789" y="0"/>
                  </a:lnTo>
                  <a:lnTo>
                    <a:pt x="6688833" y="0"/>
                  </a:lnTo>
                  <a:lnTo>
                    <a:pt x="6688833" y="9144"/>
                  </a:lnTo>
                  <a:lnTo>
                    <a:pt x="6717789" y="9144"/>
                  </a:lnTo>
                  <a:close/>
                </a:path>
                <a:path w="8327390" h="5044440">
                  <a:moveTo>
                    <a:pt x="6755889" y="9144"/>
                  </a:moveTo>
                  <a:lnTo>
                    <a:pt x="6755889" y="0"/>
                  </a:lnTo>
                  <a:lnTo>
                    <a:pt x="6726933" y="0"/>
                  </a:lnTo>
                  <a:lnTo>
                    <a:pt x="6726933" y="9144"/>
                  </a:lnTo>
                  <a:lnTo>
                    <a:pt x="6755889" y="9144"/>
                  </a:lnTo>
                  <a:close/>
                </a:path>
                <a:path w="8327390" h="5044440">
                  <a:moveTo>
                    <a:pt x="6793989" y="9144"/>
                  </a:moveTo>
                  <a:lnTo>
                    <a:pt x="6793989" y="0"/>
                  </a:lnTo>
                  <a:lnTo>
                    <a:pt x="6765033" y="0"/>
                  </a:lnTo>
                  <a:lnTo>
                    <a:pt x="6765033" y="9144"/>
                  </a:lnTo>
                  <a:lnTo>
                    <a:pt x="6793989" y="9144"/>
                  </a:lnTo>
                  <a:close/>
                </a:path>
                <a:path w="8327390" h="5044440">
                  <a:moveTo>
                    <a:pt x="6832089" y="9144"/>
                  </a:moveTo>
                  <a:lnTo>
                    <a:pt x="6832089" y="0"/>
                  </a:lnTo>
                  <a:lnTo>
                    <a:pt x="6803133" y="0"/>
                  </a:lnTo>
                  <a:lnTo>
                    <a:pt x="6803133" y="9144"/>
                  </a:lnTo>
                  <a:lnTo>
                    <a:pt x="6832089" y="9144"/>
                  </a:lnTo>
                  <a:close/>
                </a:path>
                <a:path w="8327390" h="5044440">
                  <a:moveTo>
                    <a:pt x="6870189" y="9144"/>
                  </a:moveTo>
                  <a:lnTo>
                    <a:pt x="6870189" y="0"/>
                  </a:lnTo>
                  <a:lnTo>
                    <a:pt x="6841233" y="0"/>
                  </a:lnTo>
                  <a:lnTo>
                    <a:pt x="6841233" y="9144"/>
                  </a:lnTo>
                  <a:lnTo>
                    <a:pt x="6870189" y="9144"/>
                  </a:lnTo>
                  <a:close/>
                </a:path>
                <a:path w="8327390" h="5044440">
                  <a:moveTo>
                    <a:pt x="6908289" y="9144"/>
                  </a:moveTo>
                  <a:lnTo>
                    <a:pt x="6908289" y="0"/>
                  </a:lnTo>
                  <a:lnTo>
                    <a:pt x="6879333" y="0"/>
                  </a:lnTo>
                  <a:lnTo>
                    <a:pt x="6879333" y="9144"/>
                  </a:lnTo>
                  <a:lnTo>
                    <a:pt x="6908289" y="9144"/>
                  </a:lnTo>
                  <a:close/>
                </a:path>
                <a:path w="8327390" h="5044440">
                  <a:moveTo>
                    <a:pt x="6946389" y="9144"/>
                  </a:moveTo>
                  <a:lnTo>
                    <a:pt x="6946389" y="0"/>
                  </a:lnTo>
                  <a:lnTo>
                    <a:pt x="6917433" y="0"/>
                  </a:lnTo>
                  <a:lnTo>
                    <a:pt x="6917433" y="9144"/>
                  </a:lnTo>
                  <a:lnTo>
                    <a:pt x="6946389" y="9144"/>
                  </a:lnTo>
                  <a:close/>
                </a:path>
                <a:path w="8327390" h="5044440">
                  <a:moveTo>
                    <a:pt x="6984489" y="9144"/>
                  </a:moveTo>
                  <a:lnTo>
                    <a:pt x="6984489" y="0"/>
                  </a:lnTo>
                  <a:lnTo>
                    <a:pt x="6955533" y="0"/>
                  </a:lnTo>
                  <a:lnTo>
                    <a:pt x="6955533" y="9144"/>
                  </a:lnTo>
                  <a:lnTo>
                    <a:pt x="6984489" y="9144"/>
                  </a:lnTo>
                  <a:close/>
                </a:path>
                <a:path w="8327390" h="5044440">
                  <a:moveTo>
                    <a:pt x="7022589" y="9144"/>
                  </a:moveTo>
                  <a:lnTo>
                    <a:pt x="7022589" y="0"/>
                  </a:lnTo>
                  <a:lnTo>
                    <a:pt x="6993633" y="0"/>
                  </a:lnTo>
                  <a:lnTo>
                    <a:pt x="6993633" y="9144"/>
                  </a:lnTo>
                  <a:lnTo>
                    <a:pt x="7022589" y="9144"/>
                  </a:lnTo>
                  <a:close/>
                </a:path>
                <a:path w="8327390" h="5044440">
                  <a:moveTo>
                    <a:pt x="7060689" y="9144"/>
                  </a:moveTo>
                  <a:lnTo>
                    <a:pt x="7060689" y="0"/>
                  </a:lnTo>
                  <a:lnTo>
                    <a:pt x="7031733" y="0"/>
                  </a:lnTo>
                  <a:lnTo>
                    <a:pt x="7031733" y="9144"/>
                  </a:lnTo>
                  <a:lnTo>
                    <a:pt x="7060689" y="9144"/>
                  </a:lnTo>
                  <a:close/>
                </a:path>
                <a:path w="8327390" h="5044440">
                  <a:moveTo>
                    <a:pt x="7098789" y="9144"/>
                  </a:moveTo>
                  <a:lnTo>
                    <a:pt x="7098789" y="0"/>
                  </a:lnTo>
                  <a:lnTo>
                    <a:pt x="7069833" y="0"/>
                  </a:lnTo>
                  <a:lnTo>
                    <a:pt x="7069833" y="9144"/>
                  </a:lnTo>
                  <a:lnTo>
                    <a:pt x="7098789" y="9144"/>
                  </a:lnTo>
                  <a:close/>
                </a:path>
                <a:path w="8327390" h="5044440">
                  <a:moveTo>
                    <a:pt x="7136889" y="9144"/>
                  </a:moveTo>
                  <a:lnTo>
                    <a:pt x="7136889" y="0"/>
                  </a:lnTo>
                  <a:lnTo>
                    <a:pt x="7107933" y="0"/>
                  </a:lnTo>
                  <a:lnTo>
                    <a:pt x="7107933" y="9144"/>
                  </a:lnTo>
                  <a:lnTo>
                    <a:pt x="7136889" y="9144"/>
                  </a:lnTo>
                  <a:close/>
                </a:path>
                <a:path w="8327390" h="5044440">
                  <a:moveTo>
                    <a:pt x="7174989" y="9144"/>
                  </a:moveTo>
                  <a:lnTo>
                    <a:pt x="7174989" y="0"/>
                  </a:lnTo>
                  <a:lnTo>
                    <a:pt x="7146033" y="0"/>
                  </a:lnTo>
                  <a:lnTo>
                    <a:pt x="7146033" y="9144"/>
                  </a:lnTo>
                  <a:lnTo>
                    <a:pt x="7174989" y="9144"/>
                  </a:lnTo>
                  <a:close/>
                </a:path>
                <a:path w="8327390" h="5044440">
                  <a:moveTo>
                    <a:pt x="7213089" y="9144"/>
                  </a:moveTo>
                  <a:lnTo>
                    <a:pt x="7213089" y="0"/>
                  </a:lnTo>
                  <a:lnTo>
                    <a:pt x="7184133" y="0"/>
                  </a:lnTo>
                  <a:lnTo>
                    <a:pt x="7184133" y="9144"/>
                  </a:lnTo>
                  <a:lnTo>
                    <a:pt x="7213089" y="9144"/>
                  </a:lnTo>
                  <a:close/>
                </a:path>
                <a:path w="8327390" h="5044440">
                  <a:moveTo>
                    <a:pt x="7251189" y="9144"/>
                  </a:moveTo>
                  <a:lnTo>
                    <a:pt x="7251189" y="0"/>
                  </a:lnTo>
                  <a:lnTo>
                    <a:pt x="7222233" y="0"/>
                  </a:lnTo>
                  <a:lnTo>
                    <a:pt x="7222233" y="9144"/>
                  </a:lnTo>
                  <a:lnTo>
                    <a:pt x="7251189" y="9144"/>
                  </a:lnTo>
                  <a:close/>
                </a:path>
                <a:path w="8327390" h="5044440">
                  <a:moveTo>
                    <a:pt x="7289289" y="9144"/>
                  </a:moveTo>
                  <a:lnTo>
                    <a:pt x="7289289" y="0"/>
                  </a:lnTo>
                  <a:lnTo>
                    <a:pt x="7260333" y="0"/>
                  </a:lnTo>
                  <a:lnTo>
                    <a:pt x="7260333" y="9144"/>
                  </a:lnTo>
                  <a:lnTo>
                    <a:pt x="7289289" y="9144"/>
                  </a:lnTo>
                  <a:close/>
                </a:path>
                <a:path w="8327390" h="5044440">
                  <a:moveTo>
                    <a:pt x="7327389" y="9144"/>
                  </a:moveTo>
                  <a:lnTo>
                    <a:pt x="7327389" y="0"/>
                  </a:lnTo>
                  <a:lnTo>
                    <a:pt x="7298433" y="0"/>
                  </a:lnTo>
                  <a:lnTo>
                    <a:pt x="7298433" y="9144"/>
                  </a:lnTo>
                  <a:lnTo>
                    <a:pt x="7327389" y="9144"/>
                  </a:lnTo>
                  <a:close/>
                </a:path>
                <a:path w="8327390" h="5044440">
                  <a:moveTo>
                    <a:pt x="7365489" y="9144"/>
                  </a:moveTo>
                  <a:lnTo>
                    <a:pt x="7365489" y="0"/>
                  </a:lnTo>
                  <a:lnTo>
                    <a:pt x="7336533" y="0"/>
                  </a:lnTo>
                  <a:lnTo>
                    <a:pt x="7336533" y="9144"/>
                  </a:lnTo>
                  <a:lnTo>
                    <a:pt x="7365489" y="9144"/>
                  </a:lnTo>
                  <a:close/>
                </a:path>
                <a:path w="8327390" h="5044440">
                  <a:moveTo>
                    <a:pt x="7403589" y="9144"/>
                  </a:moveTo>
                  <a:lnTo>
                    <a:pt x="7403589" y="0"/>
                  </a:lnTo>
                  <a:lnTo>
                    <a:pt x="7374633" y="0"/>
                  </a:lnTo>
                  <a:lnTo>
                    <a:pt x="7374633" y="9144"/>
                  </a:lnTo>
                  <a:lnTo>
                    <a:pt x="7403589" y="9144"/>
                  </a:lnTo>
                  <a:close/>
                </a:path>
                <a:path w="8327390" h="5044440">
                  <a:moveTo>
                    <a:pt x="7441689" y="9144"/>
                  </a:moveTo>
                  <a:lnTo>
                    <a:pt x="7441689" y="0"/>
                  </a:lnTo>
                  <a:lnTo>
                    <a:pt x="7412733" y="0"/>
                  </a:lnTo>
                  <a:lnTo>
                    <a:pt x="7412733" y="9144"/>
                  </a:lnTo>
                  <a:lnTo>
                    <a:pt x="7441689" y="9144"/>
                  </a:lnTo>
                  <a:close/>
                </a:path>
                <a:path w="8327390" h="5044440">
                  <a:moveTo>
                    <a:pt x="7479789" y="9144"/>
                  </a:moveTo>
                  <a:lnTo>
                    <a:pt x="7479789" y="0"/>
                  </a:lnTo>
                  <a:lnTo>
                    <a:pt x="7450833" y="0"/>
                  </a:lnTo>
                  <a:lnTo>
                    <a:pt x="7450833" y="9144"/>
                  </a:lnTo>
                  <a:lnTo>
                    <a:pt x="7479789" y="9144"/>
                  </a:lnTo>
                  <a:close/>
                </a:path>
                <a:path w="8327390" h="5044440">
                  <a:moveTo>
                    <a:pt x="7517889" y="9144"/>
                  </a:moveTo>
                  <a:lnTo>
                    <a:pt x="7517889" y="0"/>
                  </a:lnTo>
                  <a:lnTo>
                    <a:pt x="7488933" y="0"/>
                  </a:lnTo>
                  <a:lnTo>
                    <a:pt x="7488933" y="9144"/>
                  </a:lnTo>
                  <a:lnTo>
                    <a:pt x="7517889" y="9144"/>
                  </a:lnTo>
                  <a:close/>
                </a:path>
                <a:path w="8327390" h="5044440">
                  <a:moveTo>
                    <a:pt x="7555989" y="9144"/>
                  </a:moveTo>
                  <a:lnTo>
                    <a:pt x="7555989" y="0"/>
                  </a:lnTo>
                  <a:lnTo>
                    <a:pt x="7527033" y="0"/>
                  </a:lnTo>
                  <a:lnTo>
                    <a:pt x="7527033" y="9144"/>
                  </a:lnTo>
                  <a:lnTo>
                    <a:pt x="7555989" y="9144"/>
                  </a:lnTo>
                  <a:close/>
                </a:path>
                <a:path w="8327390" h="5044440">
                  <a:moveTo>
                    <a:pt x="7594089" y="9144"/>
                  </a:moveTo>
                  <a:lnTo>
                    <a:pt x="7594089" y="0"/>
                  </a:lnTo>
                  <a:lnTo>
                    <a:pt x="7565133" y="0"/>
                  </a:lnTo>
                  <a:lnTo>
                    <a:pt x="7565133" y="9144"/>
                  </a:lnTo>
                  <a:lnTo>
                    <a:pt x="7594089" y="9144"/>
                  </a:lnTo>
                  <a:close/>
                </a:path>
                <a:path w="8327390" h="5044440">
                  <a:moveTo>
                    <a:pt x="7632189" y="9144"/>
                  </a:moveTo>
                  <a:lnTo>
                    <a:pt x="7632189" y="0"/>
                  </a:lnTo>
                  <a:lnTo>
                    <a:pt x="7603233" y="0"/>
                  </a:lnTo>
                  <a:lnTo>
                    <a:pt x="7603233" y="9144"/>
                  </a:lnTo>
                  <a:lnTo>
                    <a:pt x="7632189" y="9144"/>
                  </a:lnTo>
                  <a:close/>
                </a:path>
                <a:path w="8327390" h="5044440">
                  <a:moveTo>
                    <a:pt x="7670289" y="9144"/>
                  </a:moveTo>
                  <a:lnTo>
                    <a:pt x="7670289" y="0"/>
                  </a:lnTo>
                  <a:lnTo>
                    <a:pt x="7641333" y="0"/>
                  </a:lnTo>
                  <a:lnTo>
                    <a:pt x="7641333" y="9144"/>
                  </a:lnTo>
                  <a:lnTo>
                    <a:pt x="7670289" y="9144"/>
                  </a:lnTo>
                  <a:close/>
                </a:path>
                <a:path w="8327390" h="5044440">
                  <a:moveTo>
                    <a:pt x="7708389" y="9144"/>
                  </a:moveTo>
                  <a:lnTo>
                    <a:pt x="7708389" y="0"/>
                  </a:lnTo>
                  <a:lnTo>
                    <a:pt x="7679433" y="0"/>
                  </a:lnTo>
                  <a:lnTo>
                    <a:pt x="7679433" y="9144"/>
                  </a:lnTo>
                  <a:lnTo>
                    <a:pt x="7708389" y="9144"/>
                  </a:lnTo>
                  <a:close/>
                </a:path>
                <a:path w="8327390" h="5044440">
                  <a:moveTo>
                    <a:pt x="7746489" y="9144"/>
                  </a:moveTo>
                  <a:lnTo>
                    <a:pt x="7746489" y="0"/>
                  </a:lnTo>
                  <a:lnTo>
                    <a:pt x="7717533" y="0"/>
                  </a:lnTo>
                  <a:lnTo>
                    <a:pt x="7717533" y="9144"/>
                  </a:lnTo>
                  <a:lnTo>
                    <a:pt x="7746489" y="9144"/>
                  </a:lnTo>
                  <a:close/>
                </a:path>
                <a:path w="8327390" h="5044440">
                  <a:moveTo>
                    <a:pt x="7784589" y="9144"/>
                  </a:moveTo>
                  <a:lnTo>
                    <a:pt x="7784589" y="0"/>
                  </a:lnTo>
                  <a:lnTo>
                    <a:pt x="7755633" y="0"/>
                  </a:lnTo>
                  <a:lnTo>
                    <a:pt x="7755633" y="9144"/>
                  </a:lnTo>
                  <a:lnTo>
                    <a:pt x="7784589" y="9144"/>
                  </a:lnTo>
                  <a:close/>
                </a:path>
                <a:path w="8327390" h="5044440">
                  <a:moveTo>
                    <a:pt x="7822689" y="9144"/>
                  </a:moveTo>
                  <a:lnTo>
                    <a:pt x="7822689" y="0"/>
                  </a:lnTo>
                  <a:lnTo>
                    <a:pt x="7793733" y="0"/>
                  </a:lnTo>
                  <a:lnTo>
                    <a:pt x="7793733" y="9144"/>
                  </a:lnTo>
                  <a:lnTo>
                    <a:pt x="7822689" y="9144"/>
                  </a:lnTo>
                  <a:close/>
                </a:path>
                <a:path w="8327390" h="5044440">
                  <a:moveTo>
                    <a:pt x="7860789" y="9144"/>
                  </a:moveTo>
                  <a:lnTo>
                    <a:pt x="7860789" y="0"/>
                  </a:lnTo>
                  <a:lnTo>
                    <a:pt x="7831833" y="0"/>
                  </a:lnTo>
                  <a:lnTo>
                    <a:pt x="7831833" y="9144"/>
                  </a:lnTo>
                  <a:lnTo>
                    <a:pt x="7860789" y="9144"/>
                  </a:lnTo>
                  <a:close/>
                </a:path>
                <a:path w="8327390" h="5044440">
                  <a:moveTo>
                    <a:pt x="7898889" y="9144"/>
                  </a:moveTo>
                  <a:lnTo>
                    <a:pt x="7898889" y="0"/>
                  </a:lnTo>
                  <a:lnTo>
                    <a:pt x="7869933" y="0"/>
                  </a:lnTo>
                  <a:lnTo>
                    <a:pt x="7869933" y="9144"/>
                  </a:lnTo>
                  <a:lnTo>
                    <a:pt x="7898889" y="9144"/>
                  </a:lnTo>
                  <a:close/>
                </a:path>
                <a:path w="8327390" h="5044440">
                  <a:moveTo>
                    <a:pt x="7936989" y="9144"/>
                  </a:moveTo>
                  <a:lnTo>
                    <a:pt x="7936989" y="0"/>
                  </a:lnTo>
                  <a:lnTo>
                    <a:pt x="7908033" y="0"/>
                  </a:lnTo>
                  <a:lnTo>
                    <a:pt x="7908033" y="9144"/>
                  </a:lnTo>
                  <a:lnTo>
                    <a:pt x="7936989" y="9144"/>
                  </a:lnTo>
                  <a:close/>
                </a:path>
                <a:path w="8327390" h="5044440">
                  <a:moveTo>
                    <a:pt x="7975089" y="9144"/>
                  </a:moveTo>
                  <a:lnTo>
                    <a:pt x="7975089" y="0"/>
                  </a:lnTo>
                  <a:lnTo>
                    <a:pt x="7946133" y="0"/>
                  </a:lnTo>
                  <a:lnTo>
                    <a:pt x="7946133" y="9144"/>
                  </a:lnTo>
                  <a:lnTo>
                    <a:pt x="7975089" y="9144"/>
                  </a:lnTo>
                  <a:close/>
                </a:path>
                <a:path w="8327390" h="5044440">
                  <a:moveTo>
                    <a:pt x="8013189" y="9144"/>
                  </a:moveTo>
                  <a:lnTo>
                    <a:pt x="8013189" y="0"/>
                  </a:lnTo>
                  <a:lnTo>
                    <a:pt x="7984233" y="0"/>
                  </a:lnTo>
                  <a:lnTo>
                    <a:pt x="7984233" y="9144"/>
                  </a:lnTo>
                  <a:lnTo>
                    <a:pt x="8013189" y="9144"/>
                  </a:lnTo>
                  <a:close/>
                </a:path>
                <a:path w="8327390" h="5044440">
                  <a:moveTo>
                    <a:pt x="8051289" y="9144"/>
                  </a:moveTo>
                  <a:lnTo>
                    <a:pt x="8051289" y="0"/>
                  </a:lnTo>
                  <a:lnTo>
                    <a:pt x="8022333" y="0"/>
                  </a:lnTo>
                  <a:lnTo>
                    <a:pt x="8022333" y="9144"/>
                  </a:lnTo>
                  <a:lnTo>
                    <a:pt x="8051289" y="9144"/>
                  </a:lnTo>
                  <a:close/>
                </a:path>
                <a:path w="8327390" h="5044440">
                  <a:moveTo>
                    <a:pt x="8089389" y="9144"/>
                  </a:moveTo>
                  <a:lnTo>
                    <a:pt x="8089389" y="0"/>
                  </a:lnTo>
                  <a:lnTo>
                    <a:pt x="8060433" y="0"/>
                  </a:lnTo>
                  <a:lnTo>
                    <a:pt x="8060433" y="9144"/>
                  </a:lnTo>
                  <a:lnTo>
                    <a:pt x="8089389" y="9144"/>
                  </a:lnTo>
                  <a:close/>
                </a:path>
                <a:path w="8327390" h="5044440">
                  <a:moveTo>
                    <a:pt x="8127489" y="9144"/>
                  </a:moveTo>
                  <a:lnTo>
                    <a:pt x="8127489" y="0"/>
                  </a:lnTo>
                  <a:lnTo>
                    <a:pt x="8098533" y="0"/>
                  </a:lnTo>
                  <a:lnTo>
                    <a:pt x="8098533" y="9144"/>
                  </a:lnTo>
                  <a:lnTo>
                    <a:pt x="8127489" y="9144"/>
                  </a:lnTo>
                  <a:close/>
                </a:path>
                <a:path w="8327390" h="5044440">
                  <a:moveTo>
                    <a:pt x="8165589" y="9144"/>
                  </a:moveTo>
                  <a:lnTo>
                    <a:pt x="8165589" y="0"/>
                  </a:lnTo>
                  <a:lnTo>
                    <a:pt x="8136633" y="0"/>
                  </a:lnTo>
                  <a:lnTo>
                    <a:pt x="8136633" y="9144"/>
                  </a:lnTo>
                  <a:lnTo>
                    <a:pt x="8165589" y="9144"/>
                  </a:lnTo>
                  <a:close/>
                </a:path>
                <a:path w="8327390" h="5044440">
                  <a:moveTo>
                    <a:pt x="8203689" y="9144"/>
                  </a:moveTo>
                  <a:lnTo>
                    <a:pt x="8203689" y="0"/>
                  </a:lnTo>
                  <a:lnTo>
                    <a:pt x="8174733" y="0"/>
                  </a:lnTo>
                  <a:lnTo>
                    <a:pt x="8174733" y="9144"/>
                  </a:lnTo>
                  <a:lnTo>
                    <a:pt x="8203689" y="9144"/>
                  </a:lnTo>
                  <a:close/>
                </a:path>
                <a:path w="8327390" h="5044440">
                  <a:moveTo>
                    <a:pt x="8241789" y="9144"/>
                  </a:moveTo>
                  <a:lnTo>
                    <a:pt x="8241789" y="0"/>
                  </a:lnTo>
                  <a:lnTo>
                    <a:pt x="8212833" y="0"/>
                  </a:lnTo>
                  <a:lnTo>
                    <a:pt x="8212833" y="9144"/>
                  </a:lnTo>
                  <a:lnTo>
                    <a:pt x="8241789" y="9144"/>
                  </a:lnTo>
                  <a:close/>
                </a:path>
                <a:path w="8327390" h="5044440">
                  <a:moveTo>
                    <a:pt x="8279889" y="9144"/>
                  </a:moveTo>
                  <a:lnTo>
                    <a:pt x="8279889" y="0"/>
                  </a:lnTo>
                  <a:lnTo>
                    <a:pt x="8250933" y="0"/>
                  </a:lnTo>
                  <a:lnTo>
                    <a:pt x="8250933" y="9144"/>
                  </a:lnTo>
                  <a:lnTo>
                    <a:pt x="8279889" y="9144"/>
                  </a:lnTo>
                  <a:close/>
                </a:path>
                <a:path w="8327390" h="5044440">
                  <a:moveTo>
                    <a:pt x="8317989" y="9144"/>
                  </a:moveTo>
                  <a:lnTo>
                    <a:pt x="8317989" y="0"/>
                  </a:lnTo>
                  <a:lnTo>
                    <a:pt x="8289033" y="0"/>
                  </a:lnTo>
                  <a:lnTo>
                    <a:pt x="8289033" y="9144"/>
                  </a:lnTo>
                  <a:lnTo>
                    <a:pt x="8317989" y="9144"/>
                  </a:lnTo>
                  <a:close/>
                </a:path>
                <a:path w="8327390" h="5044440">
                  <a:moveTo>
                    <a:pt x="8327133" y="36576"/>
                  </a:moveTo>
                  <a:lnTo>
                    <a:pt x="8327133" y="7620"/>
                  </a:lnTo>
                  <a:lnTo>
                    <a:pt x="8317989" y="7620"/>
                  </a:lnTo>
                  <a:lnTo>
                    <a:pt x="8317989" y="36576"/>
                  </a:lnTo>
                  <a:lnTo>
                    <a:pt x="8327133" y="36576"/>
                  </a:lnTo>
                  <a:close/>
                </a:path>
                <a:path w="8327390" h="5044440">
                  <a:moveTo>
                    <a:pt x="8327133" y="74676"/>
                  </a:moveTo>
                  <a:lnTo>
                    <a:pt x="8327133" y="45720"/>
                  </a:lnTo>
                  <a:lnTo>
                    <a:pt x="8317989" y="45720"/>
                  </a:lnTo>
                  <a:lnTo>
                    <a:pt x="8317989" y="74676"/>
                  </a:lnTo>
                  <a:lnTo>
                    <a:pt x="8327133" y="74676"/>
                  </a:lnTo>
                  <a:close/>
                </a:path>
                <a:path w="8327390" h="5044440">
                  <a:moveTo>
                    <a:pt x="8327133" y="112776"/>
                  </a:moveTo>
                  <a:lnTo>
                    <a:pt x="8327133" y="83820"/>
                  </a:lnTo>
                  <a:lnTo>
                    <a:pt x="8317989" y="83820"/>
                  </a:lnTo>
                  <a:lnTo>
                    <a:pt x="8317989" y="112776"/>
                  </a:lnTo>
                  <a:lnTo>
                    <a:pt x="8327133" y="112776"/>
                  </a:lnTo>
                  <a:close/>
                </a:path>
                <a:path w="8327390" h="5044440">
                  <a:moveTo>
                    <a:pt x="8327133" y="150876"/>
                  </a:moveTo>
                  <a:lnTo>
                    <a:pt x="8327133" y="121920"/>
                  </a:lnTo>
                  <a:lnTo>
                    <a:pt x="8317989" y="121920"/>
                  </a:lnTo>
                  <a:lnTo>
                    <a:pt x="8317989" y="150876"/>
                  </a:lnTo>
                  <a:lnTo>
                    <a:pt x="8327133" y="150876"/>
                  </a:lnTo>
                  <a:close/>
                </a:path>
                <a:path w="8327390" h="5044440">
                  <a:moveTo>
                    <a:pt x="8327133" y="188976"/>
                  </a:moveTo>
                  <a:lnTo>
                    <a:pt x="8327133" y="160020"/>
                  </a:lnTo>
                  <a:lnTo>
                    <a:pt x="8317989" y="160020"/>
                  </a:lnTo>
                  <a:lnTo>
                    <a:pt x="8317989" y="188976"/>
                  </a:lnTo>
                  <a:lnTo>
                    <a:pt x="8327133" y="188976"/>
                  </a:lnTo>
                  <a:close/>
                </a:path>
                <a:path w="8327390" h="5044440">
                  <a:moveTo>
                    <a:pt x="8327133" y="227076"/>
                  </a:moveTo>
                  <a:lnTo>
                    <a:pt x="8327133" y="198120"/>
                  </a:lnTo>
                  <a:lnTo>
                    <a:pt x="8317989" y="198120"/>
                  </a:lnTo>
                  <a:lnTo>
                    <a:pt x="8317989" y="227076"/>
                  </a:lnTo>
                  <a:lnTo>
                    <a:pt x="8327133" y="227076"/>
                  </a:lnTo>
                  <a:close/>
                </a:path>
                <a:path w="8327390" h="5044440">
                  <a:moveTo>
                    <a:pt x="8327133" y="265176"/>
                  </a:moveTo>
                  <a:lnTo>
                    <a:pt x="8327133" y="236220"/>
                  </a:lnTo>
                  <a:lnTo>
                    <a:pt x="8317989" y="236220"/>
                  </a:lnTo>
                  <a:lnTo>
                    <a:pt x="8317989" y="265176"/>
                  </a:lnTo>
                  <a:lnTo>
                    <a:pt x="8327133" y="265176"/>
                  </a:lnTo>
                  <a:close/>
                </a:path>
                <a:path w="8327390" h="5044440">
                  <a:moveTo>
                    <a:pt x="8327133" y="303276"/>
                  </a:moveTo>
                  <a:lnTo>
                    <a:pt x="8327133" y="274320"/>
                  </a:lnTo>
                  <a:lnTo>
                    <a:pt x="8317989" y="274320"/>
                  </a:lnTo>
                  <a:lnTo>
                    <a:pt x="8317989" y="303276"/>
                  </a:lnTo>
                  <a:lnTo>
                    <a:pt x="8327133" y="303276"/>
                  </a:lnTo>
                  <a:close/>
                </a:path>
                <a:path w="8327390" h="5044440">
                  <a:moveTo>
                    <a:pt x="8327133" y="341376"/>
                  </a:moveTo>
                  <a:lnTo>
                    <a:pt x="8327133" y="312420"/>
                  </a:lnTo>
                  <a:lnTo>
                    <a:pt x="8317989" y="312420"/>
                  </a:lnTo>
                  <a:lnTo>
                    <a:pt x="8317989" y="341376"/>
                  </a:lnTo>
                  <a:lnTo>
                    <a:pt x="8327133" y="341376"/>
                  </a:lnTo>
                  <a:close/>
                </a:path>
                <a:path w="8327390" h="5044440">
                  <a:moveTo>
                    <a:pt x="8327133" y="379476"/>
                  </a:moveTo>
                  <a:lnTo>
                    <a:pt x="8327133" y="350520"/>
                  </a:lnTo>
                  <a:lnTo>
                    <a:pt x="8317989" y="350520"/>
                  </a:lnTo>
                  <a:lnTo>
                    <a:pt x="8317989" y="379476"/>
                  </a:lnTo>
                  <a:lnTo>
                    <a:pt x="8327133" y="379476"/>
                  </a:lnTo>
                  <a:close/>
                </a:path>
                <a:path w="8327390" h="5044440">
                  <a:moveTo>
                    <a:pt x="8327133" y="417576"/>
                  </a:moveTo>
                  <a:lnTo>
                    <a:pt x="8327133" y="388620"/>
                  </a:lnTo>
                  <a:lnTo>
                    <a:pt x="8317989" y="388620"/>
                  </a:lnTo>
                  <a:lnTo>
                    <a:pt x="8317989" y="417576"/>
                  </a:lnTo>
                  <a:lnTo>
                    <a:pt x="8327133" y="417576"/>
                  </a:lnTo>
                  <a:close/>
                </a:path>
                <a:path w="8327390" h="5044440">
                  <a:moveTo>
                    <a:pt x="8327133" y="455676"/>
                  </a:moveTo>
                  <a:lnTo>
                    <a:pt x="8327133" y="426720"/>
                  </a:lnTo>
                  <a:lnTo>
                    <a:pt x="8317989" y="426720"/>
                  </a:lnTo>
                  <a:lnTo>
                    <a:pt x="8317989" y="455676"/>
                  </a:lnTo>
                  <a:lnTo>
                    <a:pt x="8327133" y="455676"/>
                  </a:lnTo>
                  <a:close/>
                </a:path>
                <a:path w="8327390" h="5044440">
                  <a:moveTo>
                    <a:pt x="8327133" y="493776"/>
                  </a:moveTo>
                  <a:lnTo>
                    <a:pt x="8327133" y="464820"/>
                  </a:lnTo>
                  <a:lnTo>
                    <a:pt x="8317989" y="464820"/>
                  </a:lnTo>
                  <a:lnTo>
                    <a:pt x="8317989" y="493776"/>
                  </a:lnTo>
                  <a:lnTo>
                    <a:pt x="8327133" y="493776"/>
                  </a:lnTo>
                  <a:close/>
                </a:path>
                <a:path w="8327390" h="5044440">
                  <a:moveTo>
                    <a:pt x="8327133" y="531876"/>
                  </a:moveTo>
                  <a:lnTo>
                    <a:pt x="8327133" y="502920"/>
                  </a:lnTo>
                  <a:lnTo>
                    <a:pt x="8317989" y="502920"/>
                  </a:lnTo>
                  <a:lnTo>
                    <a:pt x="8317989" y="531876"/>
                  </a:lnTo>
                  <a:lnTo>
                    <a:pt x="8327133" y="531876"/>
                  </a:lnTo>
                  <a:close/>
                </a:path>
                <a:path w="8327390" h="5044440">
                  <a:moveTo>
                    <a:pt x="8327133" y="569976"/>
                  </a:moveTo>
                  <a:lnTo>
                    <a:pt x="8327133" y="541020"/>
                  </a:lnTo>
                  <a:lnTo>
                    <a:pt x="8317989" y="541020"/>
                  </a:lnTo>
                  <a:lnTo>
                    <a:pt x="8317989" y="569976"/>
                  </a:lnTo>
                  <a:lnTo>
                    <a:pt x="8327133" y="569976"/>
                  </a:lnTo>
                  <a:close/>
                </a:path>
                <a:path w="8327390" h="5044440">
                  <a:moveTo>
                    <a:pt x="8327133" y="608076"/>
                  </a:moveTo>
                  <a:lnTo>
                    <a:pt x="8327133" y="579120"/>
                  </a:lnTo>
                  <a:lnTo>
                    <a:pt x="8317989" y="579120"/>
                  </a:lnTo>
                  <a:lnTo>
                    <a:pt x="8317989" y="608076"/>
                  </a:lnTo>
                  <a:lnTo>
                    <a:pt x="8327133" y="608076"/>
                  </a:lnTo>
                  <a:close/>
                </a:path>
                <a:path w="8327390" h="5044440">
                  <a:moveTo>
                    <a:pt x="8327133" y="646176"/>
                  </a:moveTo>
                  <a:lnTo>
                    <a:pt x="8327133" y="617220"/>
                  </a:lnTo>
                  <a:lnTo>
                    <a:pt x="8317989" y="617220"/>
                  </a:lnTo>
                  <a:lnTo>
                    <a:pt x="8317989" y="646176"/>
                  </a:lnTo>
                  <a:lnTo>
                    <a:pt x="8327133" y="646176"/>
                  </a:lnTo>
                  <a:close/>
                </a:path>
                <a:path w="8327390" h="5044440">
                  <a:moveTo>
                    <a:pt x="8327133" y="684276"/>
                  </a:moveTo>
                  <a:lnTo>
                    <a:pt x="8327133" y="655320"/>
                  </a:lnTo>
                  <a:lnTo>
                    <a:pt x="8317989" y="655320"/>
                  </a:lnTo>
                  <a:lnTo>
                    <a:pt x="8317989" y="684276"/>
                  </a:lnTo>
                  <a:lnTo>
                    <a:pt x="8327133" y="684276"/>
                  </a:lnTo>
                  <a:close/>
                </a:path>
                <a:path w="8327390" h="5044440">
                  <a:moveTo>
                    <a:pt x="8327133" y="722376"/>
                  </a:moveTo>
                  <a:lnTo>
                    <a:pt x="8327133" y="693420"/>
                  </a:lnTo>
                  <a:lnTo>
                    <a:pt x="8317989" y="693420"/>
                  </a:lnTo>
                  <a:lnTo>
                    <a:pt x="8317989" y="722376"/>
                  </a:lnTo>
                  <a:lnTo>
                    <a:pt x="8327133" y="722376"/>
                  </a:lnTo>
                  <a:close/>
                </a:path>
                <a:path w="8327390" h="5044440">
                  <a:moveTo>
                    <a:pt x="8327133" y="760476"/>
                  </a:moveTo>
                  <a:lnTo>
                    <a:pt x="8327133" y="731520"/>
                  </a:lnTo>
                  <a:lnTo>
                    <a:pt x="8317989" y="731520"/>
                  </a:lnTo>
                  <a:lnTo>
                    <a:pt x="8317989" y="760476"/>
                  </a:lnTo>
                  <a:lnTo>
                    <a:pt x="8327133" y="760476"/>
                  </a:lnTo>
                  <a:close/>
                </a:path>
                <a:path w="8327390" h="5044440">
                  <a:moveTo>
                    <a:pt x="8327133" y="798576"/>
                  </a:moveTo>
                  <a:lnTo>
                    <a:pt x="8327133" y="769620"/>
                  </a:lnTo>
                  <a:lnTo>
                    <a:pt x="8317989" y="769620"/>
                  </a:lnTo>
                  <a:lnTo>
                    <a:pt x="8317989" y="798576"/>
                  </a:lnTo>
                  <a:lnTo>
                    <a:pt x="8327133" y="798576"/>
                  </a:lnTo>
                  <a:close/>
                </a:path>
                <a:path w="8327390" h="5044440">
                  <a:moveTo>
                    <a:pt x="8327133" y="836676"/>
                  </a:moveTo>
                  <a:lnTo>
                    <a:pt x="8327133" y="807720"/>
                  </a:lnTo>
                  <a:lnTo>
                    <a:pt x="8317989" y="807720"/>
                  </a:lnTo>
                  <a:lnTo>
                    <a:pt x="8317989" y="836676"/>
                  </a:lnTo>
                  <a:lnTo>
                    <a:pt x="8327133" y="836676"/>
                  </a:lnTo>
                  <a:close/>
                </a:path>
                <a:path w="8327390" h="5044440">
                  <a:moveTo>
                    <a:pt x="8327133" y="874776"/>
                  </a:moveTo>
                  <a:lnTo>
                    <a:pt x="8327133" y="845820"/>
                  </a:lnTo>
                  <a:lnTo>
                    <a:pt x="8317989" y="845820"/>
                  </a:lnTo>
                  <a:lnTo>
                    <a:pt x="8317989" y="874776"/>
                  </a:lnTo>
                  <a:lnTo>
                    <a:pt x="8327133" y="874776"/>
                  </a:lnTo>
                  <a:close/>
                </a:path>
                <a:path w="8327390" h="5044440">
                  <a:moveTo>
                    <a:pt x="8327133" y="912876"/>
                  </a:moveTo>
                  <a:lnTo>
                    <a:pt x="8327133" y="883920"/>
                  </a:lnTo>
                  <a:lnTo>
                    <a:pt x="8317989" y="883920"/>
                  </a:lnTo>
                  <a:lnTo>
                    <a:pt x="8317989" y="912876"/>
                  </a:lnTo>
                  <a:lnTo>
                    <a:pt x="8327133" y="912876"/>
                  </a:lnTo>
                  <a:close/>
                </a:path>
                <a:path w="8327390" h="5044440">
                  <a:moveTo>
                    <a:pt x="8327133" y="950976"/>
                  </a:moveTo>
                  <a:lnTo>
                    <a:pt x="8327133" y="922020"/>
                  </a:lnTo>
                  <a:lnTo>
                    <a:pt x="8317989" y="922020"/>
                  </a:lnTo>
                  <a:lnTo>
                    <a:pt x="8317989" y="950976"/>
                  </a:lnTo>
                  <a:lnTo>
                    <a:pt x="8327133" y="950976"/>
                  </a:lnTo>
                  <a:close/>
                </a:path>
                <a:path w="8327390" h="5044440">
                  <a:moveTo>
                    <a:pt x="8327133" y="989076"/>
                  </a:moveTo>
                  <a:lnTo>
                    <a:pt x="8327133" y="960120"/>
                  </a:lnTo>
                  <a:lnTo>
                    <a:pt x="8317989" y="960120"/>
                  </a:lnTo>
                  <a:lnTo>
                    <a:pt x="8317989" y="989076"/>
                  </a:lnTo>
                  <a:lnTo>
                    <a:pt x="8327133" y="989076"/>
                  </a:lnTo>
                  <a:close/>
                </a:path>
                <a:path w="8327390" h="5044440">
                  <a:moveTo>
                    <a:pt x="8327133" y="1027176"/>
                  </a:moveTo>
                  <a:lnTo>
                    <a:pt x="8327133" y="998220"/>
                  </a:lnTo>
                  <a:lnTo>
                    <a:pt x="8317989" y="998220"/>
                  </a:lnTo>
                  <a:lnTo>
                    <a:pt x="8317989" y="1027176"/>
                  </a:lnTo>
                  <a:lnTo>
                    <a:pt x="8327133" y="1027176"/>
                  </a:lnTo>
                  <a:close/>
                </a:path>
                <a:path w="8327390" h="5044440">
                  <a:moveTo>
                    <a:pt x="8327133" y="1065276"/>
                  </a:moveTo>
                  <a:lnTo>
                    <a:pt x="8327133" y="1036320"/>
                  </a:lnTo>
                  <a:lnTo>
                    <a:pt x="8317989" y="1036320"/>
                  </a:lnTo>
                  <a:lnTo>
                    <a:pt x="8317989" y="1065276"/>
                  </a:lnTo>
                  <a:lnTo>
                    <a:pt x="8327133" y="1065276"/>
                  </a:lnTo>
                  <a:close/>
                </a:path>
                <a:path w="8327390" h="5044440">
                  <a:moveTo>
                    <a:pt x="8327133" y="1103376"/>
                  </a:moveTo>
                  <a:lnTo>
                    <a:pt x="8327133" y="1074420"/>
                  </a:lnTo>
                  <a:lnTo>
                    <a:pt x="8317989" y="1074420"/>
                  </a:lnTo>
                  <a:lnTo>
                    <a:pt x="8317989" y="1103376"/>
                  </a:lnTo>
                  <a:lnTo>
                    <a:pt x="8327133" y="1103376"/>
                  </a:lnTo>
                  <a:close/>
                </a:path>
                <a:path w="8327390" h="5044440">
                  <a:moveTo>
                    <a:pt x="8327133" y="1141476"/>
                  </a:moveTo>
                  <a:lnTo>
                    <a:pt x="8327133" y="1112520"/>
                  </a:lnTo>
                  <a:lnTo>
                    <a:pt x="8317989" y="1112520"/>
                  </a:lnTo>
                  <a:lnTo>
                    <a:pt x="8317989" y="1141476"/>
                  </a:lnTo>
                  <a:lnTo>
                    <a:pt x="8327133" y="1141476"/>
                  </a:lnTo>
                  <a:close/>
                </a:path>
                <a:path w="8327390" h="5044440">
                  <a:moveTo>
                    <a:pt x="8327133" y="1179576"/>
                  </a:moveTo>
                  <a:lnTo>
                    <a:pt x="8327133" y="1150620"/>
                  </a:lnTo>
                  <a:lnTo>
                    <a:pt x="8317989" y="1150620"/>
                  </a:lnTo>
                  <a:lnTo>
                    <a:pt x="8317989" y="1179576"/>
                  </a:lnTo>
                  <a:lnTo>
                    <a:pt x="8327133" y="1179576"/>
                  </a:lnTo>
                  <a:close/>
                </a:path>
                <a:path w="8327390" h="5044440">
                  <a:moveTo>
                    <a:pt x="8327133" y="1217676"/>
                  </a:moveTo>
                  <a:lnTo>
                    <a:pt x="8327133" y="1188720"/>
                  </a:lnTo>
                  <a:lnTo>
                    <a:pt x="8317989" y="1188720"/>
                  </a:lnTo>
                  <a:lnTo>
                    <a:pt x="8317989" y="1217676"/>
                  </a:lnTo>
                  <a:lnTo>
                    <a:pt x="8327133" y="1217676"/>
                  </a:lnTo>
                  <a:close/>
                </a:path>
                <a:path w="8327390" h="5044440">
                  <a:moveTo>
                    <a:pt x="8327133" y="1255776"/>
                  </a:moveTo>
                  <a:lnTo>
                    <a:pt x="8327133" y="1226820"/>
                  </a:lnTo>
                  <a:lnTo>
                    <a:pt x="8317989" y="1226820"/>
                  </a:lnTo>
                  <a:lnTo>
                    <a:pt x="8317989" y="1255776"/>
                  </a:lnTo>
                  <a:lnTo>
                    <a:pt x="8327133" y="1255776"/>
                  </a:lnTo>
                  <a:close/>
                </a:path>
                <a:path w="8327390" h="5044440">
                  <a:moveTo>
                    <a:pt x="8327133" y="1293876"/>
                  </a:moveTo>
                  <a:lnTo>
                    <a:pt x="8327133" y="1264920"/>
                  </a:lnTo>
                  <a:lnTo>
                    <a:pt x="8317989" y="1264920"/>
                  </a:lnTo>
                  <a:lnTo>
                    <a:pt x="8317989" y="1293876"/>
                  </a:lnTo>
                  <a:lnTo>
                    <a:pt x="8327133" y="1293876"/>
                  </a:lnTo>
                  <a:close/>
                </a:path>
                <a:path w="8327390" h="5044440">
                  <a:moveTo>
                    <a:pt x="8327133" y="1331976"/>
                  </a:moveTo>
                  <a:lnTo>
                    <a:pt x="8327133" y="1303020"/>
                  </a:lnTo>
                  <a:lnTo>
                    <a:pt x="8317989" y="1303020"/>
                  </a:lnTo>
                  <a:lnTo>
                    <a:pt x="8317989" y="1331976"/>
                  </a:lnTo>
                  <a:lnTo>
                    <a:pt x="8327133" y="1331976"/>
                  </a:lnTo>
                  <a:close/>
                </a:path>
                <a:path w="8327390" h="5044440">
                  <a:moveTo>
                    <a:pt x="8327133" y="1370076"/>
                  </a:moveTo>
                  <a:lnTo>
                    <a:pt x="8327133" y="1341120"/>
                  </a:lnTo>
                  <a:lnTo>
                    <a:pt x="8317989" y="1341120"/>
                  </a:lnTo>
                  <a:lnTo>
                    <a:pt x="8317989" y="1370076"/>
                  </a:lnTo>
                  <a:lnTo>
                    <a:pt x="8327133" y="1370076"/>
                  </a:lnTo>
                  <a:close/>
                </a:path>
                <a:path w="8327390" h="5044440">
                  <a:moveTo>
                    <a:pt x="8327133" y="1408176"/>
                  </a:moveTo>
                  <a:lnTo>
                    <a:pt x="8327133" y="1379220"/>
                  </a:lnTo>
                  <a:lnTo>
                    <a:pt x="8317989" y="1379220"/>
                  </a:lnTo>
                  <a:lnTo>
                    <a:pt x="8317989" y="1408176"/>
                  </a:lnTo>
                  <a:lnTo>
                    <a:pt x="8327133" y="1408176"/>
                  </a:lnTo>
                  <a:close/>
                </a:path>
                <a:path w="8327390" h="5044440">
                  <a:moveTo>
                    <a:pt x="8327133" y="1446276"/>
                  </a:moveTo>
                  <a:lnTo>
                    <a:pt x="8327133" y="1417320"/>
                  </a:lnTo>
                  <a:lnTo>
                    <a:pt x="8317989" y="1417320"/>
                  </a:lnTo>
                  <a:lnTo>
                    <a:pt x="8317989" y="1446276"/>
                  </a:lnTo>
                  <a:lnTo>
                    <a:pt x="8327133" y="1446276"/>
                  </a:lnTo>
                  <a:close/>
                </a:path>
                <a:path w="8327390" h="5044440">
                  <a:moveTo>
                    <a:pt x="8327133" y="1484376"/>
                  </a:moveTo>
                  <a:lnTo>
                    <a:pt x="8327133" y="1455420"/>
                  </a:lnTo>
                  <a:lnTo>
                    <a:pt x="8317989" y="1455420"/>
                  </a:lnTo>
                  <a:lnTo>
                    <a:pt x="8317989" y="1484376"/>
                  </a:lnTo>
                  <a:lnTo>
                    <a:pt x="8327133" y="1484376"/>
                  </a:lnTo>
                  <a:close/>
                </a:path>
                <a:path w="8327390" h="5044440">
                  <a:moveTo>
                    <a:pt x="8327133" y="1522476"/>
                  </a:moveTo>
                  <a:lnTo>
                    <a:pt x="8327133" y="1493520"/>
                  </a:lnTo>
                  <a:lnTo>
                    <a:pt x="8317989" y="1493520"/>
                  </a:lnTo>
                  <a:lnTo>
                    <a:pt x="8317989" y="1522476"/>
                  </a:lnTo>
                  <a:lnTo>
                    <a:pt x="8327133" y="1522476"/>
                  </a:lnTo>
                  <a:close/>
                </a:path>
                <a:path w="8327390" h="5044440">
                  <a:moveTo>
                    <a:pt x="8327133" y="1560576"/>
                  </a:moveTo>
                  <a:lnTo>
                    <a:pt x="8327133" y="1531620"/>
                  </a:lnTo>
                  <a:lnTo>
                    <a:pt x="8317989" y="1531620"/>
                  </a:lnTo>
                  <a:lnTo>
                    <a:pt x="8317989" y="1560576"/>
                  </a:lnTo>
                  <a:lnTo>
                    <a:pt x="8327133" y="1560576"/>
                  </a:lnTo>
                  <a:close/>
                </a:path>
                <a:path w="8327390" h="5044440">
                  <a:moveTo>
                    <a:pt x="8327133" y="1598676"/>
                  </a:moveTo>
                  <a:lnTo>
                    <a:pt x="8327133" y="1569720"/>
                  </a:lnTo>
                  <a:lnTo>
                    <a:pt x="8317989" y="1569720"/>
                  </a:lnTo>
                  <a:lnTo>
                    <a:pt x="8317989" y="1598676"/>
                  </a:lnTo>
                  <a:lnTo>
                    <a:pt x="8327133" y="1598676"/>
                  </a:lnTo>
                  <a:close/>
                </a:path>
                <a:path w="8327390" h="5044440">
                  <a:moveTo>
                    <a:pt x="8327133" y="1636776"/>
                  </a:moveTo>
                  <a:lnTo>
                    <a:pt x="8327133" y="1607820"/>
                  </a:lnTo>
                  <a:lnTo>
                    <a:pt x="8317989" y="1607820"/>
                  </a:lnTo>
                  <a:lnTo>
                    <a:pt x="8317989" y="1636776"/>
                  </a:lnTo>
                  <a:lnTo>
                    <a:pt x="8327133" y="1636776"/>
                  </a:lnTo>
                  <a:close/>
                </a:path>
                <a:path w="8327390" h="5044440">
                  <a:moveTo>
                    <a:pt x="8327133" y="1674876"/>
                  </a:moveTo>
                  <a:lnTo>
                    <a:pt x="8327133" y="1645920"/>
                  </a:lnTo>
                  <a:lnTo>
                    <a:pt x="8317989" y="1645920"/>
                  </a:lnTo>
                  <a:lnTo>
                    <a:pt x="8317989" y="1674876"/>
                  </a:lnTo>
                  <a:lnTo>
                    <a:pt x="8327133" y="1674876"/>
                  </a:lnTo>
                  <a:close/>
                </a:path>
                <a:path w="8327390" h="5044440">
                  <a:moveTo>
                    <a:pt x="8327133" y="1712976"/>
                  </a:moveTo>
                  <a:lnTo>
                    <a:pt x="8327133" y="1684020"/>
                  </a:lnTo>
                  <a:lnTo>
                    <a:pt x="8317989" y="1684020"/>
                  </a:lnTo>
                  <a:lnTo>
                    <a:pt x="8317989" y="1712976"/>
                  </a:lnTo>
                  <a:lnTo>
                    <a:pt x="8327133" y="1712976"/>
                  </a:lnTo>
                  <a:close/>
                </a:path>
                <a:path w="8327390" h="5044440">
                  <a:moveTo>
                    <a:pt x="8327133" y="1751076"/>
                  </a:moveTo>
                  <a:lnTo>
                    <a:pt x="8327133" y="1722120"/>
                  </a:lnTo>
                  <a:lnTo>
                    <a:pt x="8317989" y="1722120"/>
                  </a:lnTo>
                  <a:lnTo>
                    <a:pt x="8317989" y="1751076"/>
                  </a:lnTo>
                  <a:lnTo>
                    <a:pt x="8327133" y="1751076"/>
                  </a:lnTo>
                  <a:close/>
                </a:path>
                <a:path w="8327390" h="5044440">
                  <a:moveTo>
                    <a:pt x="8327133" y="1789176"/>
                  </a:moveTo>
                  <a:lnTo>
                    <a:pt x="8327133" y="1760220"/>
                  </a:lnTo>
                  <a:lnTo>
                    <a:pt x="8317989" y="1760220"/>
                  </a:lnTo>
                  <a:lnTo>
                    <a:pt x="8317989" y="1789176"/>
                  </a:lnTo>
                  <a:lnTo>
                    <a:pt x="8327133" y="1789176"/>
                  </a:lnTo>
                  <a:close/>
                </a:path>
                <a:path w="8327390" h="5044440">
                  <a:moveTo>
                    <a:pt x="8327133" y="1827276"/>
                  </a:moveTo>
                  <a:lnTo>
                    <a:pt x="8327133" y="1798320"/>
                  </a:lnTo>
                  <a:lnTo>
                    <a:pt x="8317989" y="1798320"/>
                  </a:lnTo>
                  <a:lnTo>
                    <a:pt x="8317989" y="1827276"/>
                  </a:lnTo>
                  <a:lnTo>
                    <a:pt x="8327133" y="1827276"/>
                  </a:lnTo>
                  <a:close/>
                </a:path>
                <a:path w="8327390" h="5044440">
                  <a:moveTo>
                    <a:pt x="8327133" y="1865376"/>
                  </a:moveTo>
                  <a:lnTo>
                    <a:pt x="8327133" y="1836420"/>
                  </a:lnTo>
                  <a:lnTo>
                    <a:pt x="8317989" y="1836420"/>
                  </a:lnTo>
                  <a:lnTo>
                    <a:pt x="8317989" y="1865376"/>
                  </a:lnTo>
                  <a:lnTo>
                    <a:pt x="8327133" y="1865376"/>
                  </a:lnTo>
                  <a:close/>
                </a:path>
                <a:path w="8327390" h="5044440">
                  <a:moveTo>
                    <a:pt x="8327133" y="1903476"/>
                  </a:moveTo>
                  <a:lnTo>
                    <a:pt x="8327133" y="1874520"/>
                  </a:lnTo>
                  <a:lnTo>
                    <a:pt x="8317989" y="1874520"/>
                  </a:lnTo>
                  <a:lnTo>
                    <a:pt x="8317989" y="1903476"/>
                  </a:lnTo>
                  <a:lnTo>
                    <a:pt x="8327133" y="1903476"/>
                  </a:lnTo>
                  <a:close/>
                </a:path>
                <a:path w="8327390" h="5044440">
                  <a:moveTo>
                    <a:pt x="8327133" y="1941576"/>
                  </a:moveTo>
                  <a:lnTo>
                    <a:pt x="8327133" y="1912620"/>
                  </a:lnTo>
                  <a:lnTo>
                    <a:pt x="8317989" y="1912620"/>
                  </a:lnTo>
                  <a:lnTo>
                    <a:pt x="8317989" y="1941576"/>
                  </a:lnTo>
                  <a:lnTo>
                    <a:pt x="8327133" y="1941576"/>
                  </a:lnTo>
                  <a:close/>
                </a:path>
                <a:path w="8327390" h="5044440">
                  <a:moveTo>
                    <a:pt x="8327133" y="1979676"/>
                  </a:moveTo>
                  <a:lnTo>
                    <a:pt x="8327133" y="1950720"/>
                  </a:lnTo>
                  <a:lnTo>
                    <a:pt x="8317989" y="1950720"/>
                  </a:lnTo>
                  <a:lnTo>
                    <a:pt x="8317989" y="1979676"/>
                  </a:lnTo>
                  <a:lnTo>
                    <a:pt x="8327133" y="1979676"/>
                  </a:lnTo>
                  <a:close/>
                </a:path>
                <a:path w="8327390" h="5044440">
                  <a:moveTo>
                    <a:pt x="8327133" y="2017776"/>
                  </a:moveTo>
                  <a:lnTo>
                    <a:pt x="8327133" y="1988820"/>
                  </a:lnTo>
                  <a:lnTo>
                    <a:pt x="8317989" y="1988820"/>
                  </a:lnTo>
                  <a:lnTo>
                    <a:pt x="8317989" y="2017776"/>
                  </a:lnTo>
                  <a:lnTo>
                    <a:pt x="8327133" y="2017776"/>
                  </a:lnTo>
                  <a:close/>
                </a:path>
                <a:path w="8327390" h="5044440">
                  <a:moveTo>
                    <a:pt x="8327133" y="2055876"/>
                  </a:moveTo>
                  <a:lnTo>
                    <a:pt x="8327133" y="2026920"/>
                  </a:lnTo>
                  <a:lnTo>
                    <a:pt x="8317989" y="2026920"/>
                  </a:lnTo>
                  <a:lnTo>
                    <a:pt x="8317989" y="2055876"/>
                  </a:lnTo>
                  <a:lnTo>
                    <a:pt x="8327133" y="2055876"/>
                  </a:lnTo>
                  <a:close/>
                </a:path>
                <a:path w="8327390" h="5044440">
                  <a:moveTo>
                    <a:pt x="8327133" y="2093976"/>
                  </a:moveTo>
                  <a:lnTo>
                    <a:pt x="8327133" y="2065020"/>
                  </a:lnTo>
                  <a:lnTo>
                    <a:pt x="8317989" y="2065020"/>
                  </a:lnTo>
                  <a:lnTo>
                    <a:pt x="8317989" y="2093976"/>
                  </a:lnTo>
                  <a:lnTo>
                    <a:pt x="8327133" y="2093976"/>
                  </a:lnTo>
                  <a:close/>
                </a:path>
              </a:pathLst>
            </a:custGeom>
            <a:solidFill>
              <a:srgbClr val="548D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44631" y="1680971"/>
              <a:ext cx="7888223" cy="202692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74073" y="348995"/>
            <a:ext cx="9144000" cy="792480"/>
          </a:xfrm>
          <a:prstGeom prst="rect">
            <a:avLst/>
          </a:prstGeom>
          <a:solidFill>
            <a:srgbClr val="364F74"/>
          </a:solidFill>
        </p:spPr>
        <p:txBody>
          <a:bodyPr vert="horz" wrap="square" lIns="0" tIns="24892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960"/>
              </a:spcBef>
            </a:pPr>
            <a:r>
              <a:rPr spc="25" dirty="0"/>
              <a:t>К</a:t>
            </a:r>
            <a:r>
              <a:rPr spc="-240" dirty="0"/>
              <a:t>А</a:t>
            </a:r>
            <a:r>
              <a:rPr spc="20" dirty="0"/>
              <a:t>К</a:t>
            </a:r>
            <a:r>
              <a:rPr b="0" spc="-15" dirty="0">
                <a:latin typeface="Times New Roman"/>
                <a:cs typeface="Times New Roman"/>
              </a:rPr>
              <a:t> </a:t>
            </a:r>
            <a:r>
              <a:rPr spc="-330" dirty="0"/>
              <a:t>С</a:t>
            </a:r>
            <a:r>
              <a:rPr spc="-215" dirty="0"/>
              <a:t>О</a:t>
            </a:r>
            <a:r>
              <a:rPr spc="-200" dirty="0"/>
              <a:t>З</a:t>
            </a:r>
            <a:r>
              <a:rPr spc="-45" dirty="0"/>
              <a:t>Д</a:t>
            </a:r>
            <a:r>
              <a:rPr spc="-240" dirty="0"/>
              <a:t>А</a:t>
            </a:r>
            <a:r>
              <a:rPr spc="-85" dirty="0"/>
              <a:t>Т</a:t>
            </a:r>
            <a:r>
              <a:rPr spc="-300" dirty="0"/>
              <a:t>Ь</a:t>
            </a:r>
            <a:r>
              <a:rPr b="0" spc="-10" dirty="0">
                <a:latin typeface="Times New Roman"/>
                <a:cs typeface="Times New Roman"/>
              </a:rPr>
              <a:t> </a:t>
            </a:r>
            <a:r>
              <a:rPr spc="-65" dirty="0"/>
              <a:t>М</a:t>
            </a:r>
            <a:r>
              <a:rPr spc="-295" dirty="0"/>
              <a:t>Е</a:t>
            </a:r>
            <a:r>
              <a:rPr spc="-185" dirty="0"/>
              <a:t>Р</a:t>
            </a:r>
            <a:r>
              <a:rPr spc="-215" dirty="0"/>
              <a:t>О</a:t>
            </a:r>
            <a:r>
              <a:rPr spc="-160" dirty="0"/>
              <a:t>П</a:t>
            </a:r>
            <a:r>
              <a:rPr spc="-185" dirty="0"/>
              <a:t>Р</a:t>
            </a:r>
            <a:r>
              <a:rPr spc="-110" dirty="0"/>
              <a:t>И</a:t>
            </a:r>
            <a:r>
              <a:rPr spc="-280" dirty="0"/>
              <a:t>Я</a:t>
            </a:r>
            <a:r>
              <a:rPr spc="-85" dirty="0"/>
              <a:t>Т</a:t>
            </a:r>
            <a:r>
              <a:rPr spc="-110" dirty="0"/>
              <a:t>И</a:t>
            </a:r>
            <a:r>
              <a:rPr spc="-295" dirty="0"/>
              <a:t>Е</a:t>
            </a:r>
            <a:r>
              <a:rPr spc="-315" dirty="0"/>
              <a:t>?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288424" y="4635498"/>
            <a:ext cx="4967605" cy="884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355" dirty="0">
                <a:solidFill>
                  <a:srgbClr val="365F92"/>
                </a:solidFill>
                <a:latin typeface="Arial"/>
                <a:cs typeface="Arial"/>
              </a:rPr>
              <a:t>Ш</a:t>
            </a:r>
            <a:r>
              <a:rPr sz="2400" b="1" spc="-150" dirty="0">
                <a:solidFill>
                  <a:srgbClr val="365F92"/>
                </a:solidFill>
                <a:latin typeface="Arial"/>
                <a:cs typeface="Arial"/>
              </a:rPr>
              <a:t>а</a:t>
            </a:r>
            <a:r>
              <a:rPr sz="2400" b="1" spc="-100" dirty="0">
                <a:solidFill>
                  <a:srgbClr val="365F92"/>
                </a:solidFill>
                <a:latin typeface="Arial"/>
                <a:cs typeface="Arial"/>
              </a:rPr>
              <a:t>г</a:t>
            </a:r>
            <a:r>
              <a:rPr sz="2400" spc="5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2400" b="1" spc="20" dirty="0">
                <a:solidFill>
                  <a:srgbClr val="365F92"/>
                </a:solidFill>
                <a:latin typeface="Arial"/>
                <a:cs typeface="Arial"/>
              </a:rPr>
              <a:t>1</a:t>
            </a:r>
            <a:r>
              <a:rPr sz="2400" b="1" spc="-80" dirty="0">
                <a:solidFill>
                  <a:srgbClr val="365F92"/>
                </a:solidFill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40"/>
              </a:spcBef>
            </a:pPr>
            <a:r>
              <a:rPr sz="1600" spc="-140" dirty="0">
                <a:solidFill>
                  <a:srgbClr val="365F92"/>
                </a:solidFill>
                <a:latin typeface="Microsoft Sans Serif"/>
                <a:cs typeface="Microsoft Sans Serif"/>
              </a:rPr>
              <a:t>В</a:t>
            </a:r>
            <a:r>
              <a:rPr sz="1600" spc="35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6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р</a:t>
            </a:r>
            <a:r>
              <a:rPr sz="1600" spc="-100" dirty="0">
                <a:solidFill>
                  <a:srgbClr val="365F92"/>
                </a:solidFill>
                <a:latin typeface="Microsoft Sans Serif"/>
                <a:cs typeface="Microsoft Sans Serif"/>
              </a:rPr>
              <a:t>аз</a:t>
            </a:r>
            <a:r>
              <a:rPr sz="16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д</a:t>
            </a:r>
            <a:r>
              <a:rPr sz="1600" spc="-80" dirty="0">
                <a:solidFill>
                  <a:srgbClr val="365F92"/>
                </a:solidFill>
                <a:latin typeface="Microsoft Sans Serif"/>
                <a:cs typeface="Microsoft Sans Serif"/>
              </a:rPr>
              <a:t>е</a:t>
            </a:r>
            <a:r>
              <a:rPr sz="1600" spc="-114" dirty="0">
                <a:solidFill>
                  <a:srgbClr val="365F92"/>
                </a:solidFill>
                <a:latin typeface="Microsoft Sans Serif"/>
                <a:cs typeface="Microsoft Sans Serif"/>
              </a:rPr>
              <a:t>л</a:t>
            </a:r>
            <a:r>
              <a:rPr sz="1600" spc="-80" dirty="0">
                <a:solidFill>
                  <a:srgbClr val="365F92"/>
                </a:solidFill>
                <a:latin typeface="Microsoft Sans Serif"/>
                <a:cs typeface="Microsoft Sans Serif"/>
              </a:rPr>
              <a:t>е</a:t>
            </a:r>
            <a:r>
              <a:rPr sz="1600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600" spc="-125" dirty="0">
                <a:solidFill>
                  <a:srgbClr val="365F92"/>
                </a:solidFill>
                <a:latin typeface="Microsoft Sans Serif"/>
                <a:cs typeface="Microsoft Sans Serif"/>
              </a:rPr>
              <a:t>«</a:t>
            </a:r>
            <a:r>
              <a:rPr sz="1600" spc="-80" dirty="0">
                <a:solidFill>
                  <a:srgbClr val="365F92"/>
                </a:solidFill>
                <a:latin typeface="Microsoft Sans Serif"/>
                <a:cs typeface="Microsoft Sans Serif"/>
              </a:rPr>
              <a:t>М</a:t>
            </a:r>
            <a:r>
              <a:rPr sz="1600" spc="-75" dirty="0">
                <a:solidFill>
                  <a:srgbClr val="365F92"/>
                </a:solidFill>
                <a:latin typeface="Microsoft Sans Serif"/>
                <a:cs typeface="Microsoft Sans Serif"/>
              </a:rPr>
              <a:t>е</a:t>
            </a:r>
            <a:r>
              <a:rPr sz="16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р</a:t>
            </a:r>
            <a:r>
              <a:rPr sz="1600" spc="-40" dirty="0">
                <a:solidFill>
                  <a:srgbClr val="365F92"/>
                </a:solidFill>
                <a:latin typeface="Microsoft Sans Serif"/>
                <a:cs typeface="Microsoft Sans Serif"/>
              </a:rPr>
              <a:t>о</a:t>
            </a:r>
            <a:r>
              <a:rPr sz="1600" spc="-45" dirty="0">
                <a:solidFill>
                  <a:srgbClr val="365F92"/>
                </a:solidFill>
                <a:latin typeface="Microsoft Sans Serif"/>
                <a:cs typeface="Microsoft Sans Serif"/>
              </a:rPr>
              <a:t>п</a:t>
            </a:r>
            <a:r>
              <a:rPr sz="16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р</a:t>
            </a:r>
            <a:r>
              <a:rPr sz="1600" spc="-25" dirty="0">
                <a:solidFill>
                  <a:srgbClr val="365F92"/>
                </a:solidFill>
                <a:latin typeface="Microsoft Sans Serif"/>
                <a:cs typeface="Microsoft Sans Serif"/>
              </a:rPr>
              <a:t>и</a:t>
            </a:r>
            <a:r>
              <a:rPr sz="1600" spc="-114" dirty="0">
                <a:solidFill>
                  <a:srgbClr val="365F92"/>
                </a:solidFill>
                <a:latin typeface="Microsoft Sans Serif"/>
                <a:cs typeface="Microsoft Sans Serif"/>
              </a:rPr>
              <a:t>я</a:t>
            </a:r>
            <a:r>
              <a:rPr sz="1600" spc="-100" dirty="0">
                <a:solidFill>
                  <a:srgbClr val="365F92"/>
                </a:solidFill>
                <a:latin typeface="Microsoft Sans Serif"/>
                <a:cs typeface="Microsoft Sans Serif"/>
              </a:rPr>
              <a:t>т</a:t>
            </a:r>
            <a:r>
              <a:rPr sz="1600" spc="-25" dirty="0">
                <a:solidFill>
                  <a:srgbClr val="365F92"/>
                </a:solidFill>
                <a:latin typeface="Microsoft Sans Serif"/>
                <a:cs typeface="Microsoft Sans Serif"/>
              </a:rPr>
              <a:t>и</a:t>
            </a:r>
            <a:r>
              <a:rPr sz="1600" spc="-114" dirty="0">
                <a:solidFill>
                  <a:srgbClr val="365F92"/>
                </a:solidFill>
                <a:latin typeface="Microsoft Sans Serif"/>
                <a:cs typeface="Microsoft Sans Serif"/>
              </a:rPr>
              <a:t>я</a:t>
            </a:r>
            <a:r>
              <a:rPr sz="1600" spc="-130" dirty="0">
                <a:solidFill>
                  <a:srgbClr val="365F92"/>
                </a:solidFill>
                <a:latin typeface="Microsoft Sans Serif"/>
                <a:cs typeface="Microsoft Sans Serif"/>
              </a:rPr>
              <a:t>»</a:t>
            </a:r>
            <a:r>
              <a:rPr sz="1600" spc="35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6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н</a:t>
            </a:r>
            <a:r>
              <a:rPr sz="1600" spc="-100" dirty="0">
                <a:solidFill>
                  <a:srgbClr val="365F92"/>
                </a:solidFill>
                <a:latin typeface="Microsoft Sans Serif"/>
                <a:cs typeface="Microsoft Sans Serif"/>
              </a:rPr>
              <a:t>а</a:t>
            </a:r>
            <a:r>
              <a:rPr sz="1600" spc="-85" dirty="0">
                <a:solidFill>
                  <a:srgbClr val="365F92"/>
                </a:solidFill>
                <a:latin typeface="Microsoft Sans Serif"/>
                <a:cs typeface="Microsoft Sans Serif"/>
              </a:rPr>
              <a:t>ж</a:t>
            </a:r>
            <a:r>
              <a:rPr sz="1600" spc="-114" dirty="0">
                <a:solidFill>
                  <a:srgbClr val="365F92"/>
                </a:solidFill>
                <a:latin typeface="Microsoft Sans Serif"/>
                <a:cs typeface="Microsoft Sans Serif"/>
              </a:rPr>
              <a:t>м</a:t>
            </a:r>
            <a:r>
              <a:rPr sz="1600" spc="-25" dirty="0">
                <a:solidFill>
                  <a:srgbClr val="365F92"/>
                </a:solidFill>
                <a:latin typeface="Microsoft Sans Serif"/>
                <a:cs typeface="Microsoft Sans Serif"/>
              </a:rPr>
              <a:t>и</a:t>
            </a:r>
            <a:r>
              <a:rPr sz="1600" spc="-100" dirty="0">
                <a:solidFill>
                  <a:srgbClr val="365F92"/>
                </a:solidFill>
                <a:latin typeface="Microsoft Sans Serif"/>
                <a:cs typeface="Microsoft Sans Serif"/>
              </a:rPr>
              <a:t>т</a:t>
            </a:r>
            <a:r>
              <a:rPr sz="1600" spc="-80" dirty="0">
                <a:solidFill>
                  <a:srgbClr val="365F92"/>
                </a:solidFill>
                <a:latin typeface="Microsoft Sans Serif"/>
                <a:cs typeface="Microsoft Sans Serif"/>
              </a:rPr>
              <a:t>е</a:t>
            </a:r>
            <a:r>
              <a:rPr sz="1600" spc="10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6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н</a:t>
            </a:r>
            <a:r>
              <a:rPr sz="1600" spc="-100" dirty="0">
                <a:solidFill>
                  <a:srgbClr val="365F92"/>
                </a:solidFill>
                <a:latin typeface="Microsoft Sans Serif"/>
                <a:cs typeface="Microsoft Sans Serif"/>
              </a:rPr>
              <a:t>а</a:t>
            </a:r>
            <a:r>
              <a:rPr sz="1600" spc="20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600" spc="-35" dirty="0">
                <a:solidFill>
                  <a:srgbClr val="365F92"/>
                </a:solidFill>
                <a:latin typeface="Microsoft Sans Serif"/>
                <a:cs typeface="Microsoft Sans Serif"/>
              </a:rPr>
              <a:t>к</a:t>
            </a:r>
            <a:r>
              <a:rPr sz="16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н</a:t>
            </a:r>
            <a:r>
              <a:rPr sz="1600" spc="-40" dirty="0">
                <a:solidFill>
                  <a:srgbClr val="365F92"/>
                </a:solidFill>
                <a:latin typeface="Microsoft Sans Serif"/>
                <a:cs typeface="Microsoft Sans Serif"/>
              </a:rPr>
              <a:t>о</a:t>
            </a:r>
            <a:r>
              <a:rPr sz="1600" spc="-45" dirty="0">
                <a:solidFill>
                  <a:srgbClr val="365F92"/>
                </a:solidFill>
                <a:latin typeface="Microsoft Sans Serif"/>
                <a:cs typeface="Microsoft Sans Serif"/>
              </a:rPr>
              <a:t>п</a:t>
            </a:r>
            <a:r>
              <a:rPr sz="1600" spc="-35" dirty="0">
                <a:solidFill>
                  <a:srgbClr val="365F92"/>
                </a:solidFill>
                <a:latin typeface="Microsoft Sans Serif"/>
                <a:cs typeface="Microsoft Sans Serif"/>
              </a:rPr>
              <a:t>к</a:t>
            </a:r>
            <a:r>
              <a:rPr sz="1600" spc="-60" dirty="0">
                <a:solidFill>
                  <a:srgbClr val="365F92"/>
                </a:solidFill>
                <a:latin typeface="Microsoft Sans Serif"/>
                <a:cs typeface="Microsoft Sans Serif"/>
              </a:rPr>
              <a:t>у</a:t>
            </a:r>
            <a:r>
              <a:rPr sz="1600" spc="30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600" spc="-125" dirty="0">
                <a:solidFill>
                  <a:srgbClr val="365F92"/>
                </a:solidFill>
                <a:latin typeface="Microsoft Sans Serif"/>
                <a:cs typeface="Microsoft Sans Serif"/>
              </a:rPr>
              <a:t>«</a:t>
            </a:r>
            <a:r>
              <a:rPr sz="1600" spc="-245" dirty="0">
                <a:solidFill>
                  <a:srgbClr val="365F92"/>
                </a:solidFill>
                <a:latin typeface="Microsoft Sans Serif"/>
                <a:cs typeface="Microsoft Sans Serif"/>
              </a:rPr>
              <a:t>С</a:t>
            </a:r>
            <a:r>
              <a:rPr sz="1600" spc="-40" dirty="0">
                <a:solidFill>
                  <a:srgbClr val="365F92"/>
                </a:solidFill>
                <a:latin typeface="Microsoft Sans Serif"/>
                <a:cs typeface="Microsoft Sans Serif"/>
              </a:rPr>
              <a:t>о</a:t>
            </a:r>
            <a:r>
              <a:rPr sz="1600" spc="-100" dirty="0">
                <a:solidFill>
                  <a:srgbClr val="365F92"/>
                </a:solidFill>
                <a:latin typeface="Microsoft Sans Serif"/>
                <a:cs typeface="Microsoft Sans Serif"/>
              </a:rPr>
              <a:t>з</a:t>
            </a:r>
            <a:r>
              <a:rPr sz="16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д</a:t>
            </a:r>
            <a:r>
              <a:rPr sz="1600" spc="-100" dirty="0">
                <a:solidFill>
                  <a:srgbClr val="365F92"/>
                </a:solidFill>
                <a:latin typeface="Microsoft Sans Serif"/>
                <a:cs typeface="Microsoft Sans Serif"/>
              </a:rPr>
              <a:t>ат</a:t>
            </a:r>
            <a:r>
              <a:rPr sz="1600" spc="-75" dirty="0">
                <a:solidFill>
                  <a:srgbClr val="365F92"/>
                </a:solidFill>
                <a:latin typeface="Microsoft Sans Serif"/>
                <a:cs typeface="Microsoft Sans Serif"/>
              </a:rPr>
              <a:t>ь </a:t>
            </a:r>
            <a:r>
              <a:rPr sz="1600" spc="-50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600" spc="-65" dirty="0">
                <a:solidFill>
                  <a:srgbClr val="365F92"/>
                </a:solidFill>
                <a:latin typeface="Microsoft Sans Serif"/>
                <a:cs typeface="Microsoft Sans Serif"/>
              </a:rPr>
              <a:t>мероприятие»</a:t>
            </a:r>
            <a:endParaRPr sz="16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4070" y="348995"/>
            <a:ext cx="9143999" cy="685799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208413" y="1432560"/>
            <a:ext cx="8327390" cy="5044440"/>
          </a:xfrm>
          <a:custGeom>
            <a:avLst/>
            <a:gdLst/>
            <a:ahLst/>
            <a:cxnLst/>
            <a:rect l="l" t="t" r="r" b="b"/>
            <a:pathLst>
              <a:path w="8327390" h="5044440">
                <a:moveTo>
                  <a:pt x="8327133" y="2130552"/>
                </a:moveTo>
                <a:lnTo>
                  <a:pt x="8327133" y="2101596"/>
                </a:lnTo>
                <a:lnTo>
                  <a:pt x="8317989" y="2101596"/>
                </a:lnTo>
                <a:lnTo>
                  <a:pt x="8317989" y="2130552"/>
                </a:lnTo>
                <a:lnTo>
                  <a:pt x="8327133" y="2130552"/>
                </a:lnTo>
                <a:close/>
              </a:path>
              <a:path w="8327390" h="5044440">
                <a:moveTo>
                  <a:pt x="8327133" y="2168652"/>
                </a:moveTo>
                <a:lnTo>
                  <a:pt x="8327133" y="2139696"/>
                </a:lnTo>
                <a:lnTo>
                  <a:pt x="8317989" y="2139696"/>
                </a:lnTo>
                <a:lnTo>
                  <a:pt x="8317989" y="2168652"/>
                </a:lnTo>
                <a:lnTo>
                  <a:pt x="8327133" y="2168652"/>
                </a:lnTo>
                <a:close/>
              </a:path>
              <a:path w="8327390" h="5044440">
                <a:moveTo>
                  <a:pt x="8327133" y="2206752"/>
                </a:moveTo>
                <a:lnTo>
                  <a:pt x="8327133" y="2177796"/>
                </a:lnTo>
                <a:lnTo>
                  <a:pt x="8317989" y="2177796"/>
                </a:lnTo>
                <a:lnTo>
                  <a:pt x="8317989" y="2206752"/>
                </a:lnTo>
                <a:lnTo>
                  <a:pt x="8327133" y="2206752"/>
                </a:lnTo>
                <a:close/>
              </a:path>
              <a:path w="8327390" h="5044440">
                <a:moveTo>
                  <a:pt x="8327133" y="2244852"/>
                </a:moveTo>
                <a:lnTo>
                  <a:pt x="8327133" y="2215896"/>
                </a:lnTo>
                <a:lnTo>
                  <a:pt x="8317989" y="2215896"/>
                </a:lnTo>
                <a:lnTo>
                  <a:pt x="8317989" y="2244852"/>
                </a:lnTo>
                <a:lnTo>
                  <a:pt x="8327133" y="2244852"/>
                </a:lnTo>
                <a:close/>
              </a:path>
              <a:path w="8327390" h="5044440">
                <a:moveTo>
                  <a:pt x="8327133" y="2282952"/>
                </a:moveTo>
                <a:lnTo>
                  <a:pt x="8327133" y="2253996"/>
                </a:lnTo>
                <a:lnTo>
                  <a:pt x="8317989" y="2253996"/>
                </a:lnTo>
                <a:lnTo>
                  <a:pt x="8317989" y="2282952"/>
                </a:lnTo>
                <a:lnTo>
                  <a:pt x="8327133" y="2282952"/>
                </a:lnTo>
                <a:close/>
              </a:path>
              <a:path w="8327390" h="5044440">
                <a:moveTo>
                  <a:pt x="8327133" y="2321052"/>
                </a:moveTo>
                <a:lnTo>
                  <a:pt x="8327133" y="2292096"/>
                </a:lnTo>
                <a:lnTo>
                  <a:pt x="8317989" y="2292096"/>
                </a:lnTo>
                <a:lnTo>
                  <a:pt x="8317989" y="2321052"/>
                </a:lnTo>
                <a:lnTo>
                  <a:pt x="8327133" y="2321052"/>
                </a:lnTo>
                <a:close/>
              </a:path>
              <a:path w="8327390" h="5044440">
                <a:moveTo>
                  <a:pt x="8327133" y="2359152"/>
                </a:moveTo>
                <a:lnTo>
                  <a:pt x="8327133" y="2330196"/>
                </a:lnTo>
                <a:lnTo>
                  <a:pt x="8317989" y="2330196"/>
                </a:lnTo>
                <a:lnTo>
                  <a:pt x="8317989" y="2359152"/>
                </a:lnTo>
                <a:lnTo>
                  <a:pt x="8327133" y="2359152"/>
                </a:lnTo>
                <a:close/>
              </a:path>
              <a:path w="8327390" h="5044440">
                <a:moveTo>
                  <a:pt x="8327133" y="2397252"/>
                </a:moveTo>
                <a:lnTo>
                  <a:pt x="8327133" y="2368296"/>
                </a:lnTo>
                <a:lnTo>
                  <a:pt x="8317989" y="2368296"/>
                </a:lnTo>
                <a:lnTo>
                  <a:pt x="8317989" y="2397252"/>
                </a:lnTo>
                <a:lnTo>
                  <a:pt x="8327133" y="2397252"/>
                </a:lnTo>
                <a:close/>
              </a:path>
              <a:path w="8327390" h="5044440">
                <a:moveTo>
                  <a:pt x="8327133" y="2435352"/>
                </a:moveTo>
                <a:lnTo>
                  <a:pt x="8327133" y="2406396"/>
                </a:lnTo>
                <a:lnTo>
                  <a:pt x="8317989" y="2406396"/>
                </a:lnTo>
                <a:lnTo>
                  <a:pt x="8317989" y="2435352"/>
                </a:lnTo>
                <a:lnTo>
                  <a:pt x="8327133" y="2435352"/>
                </a:lnTo>
                <a:close/>
              </a:path>
              <a:path w="8327390" h="5044440">
                <a:moveTo>
                  <a:pt x="8327133" y="2473452"/>
                </a:moveTo>
                <a:lnTo>
                  <a:pt x="8327133" y="2444496"/>
                </a:lnTo>
                <a:lnTo>
                  <a:pt x="8317989" y="2444496"/>
                </a:lnTo>
                <a:lnTo>
                  <a:pt x="8317989" y="2473452"/>
                </a:lnTo>
                <a:lnTo>
                  <a:pt x="8327133" y="2473452"/>
                </a:lnTo>
                <a:close/>
              </a:path>
              <a:path w="8327390" h="5044440">
                <a:moveTo>
                  <a:pt x="8327133" y="2511552"/>
                </a:moveTo>
                <a:lnTo>
                  <a:pt x="8327133" y="2482596"/>
                </a:lnTo>
                <a:lnTo>
                  <a:pt x="8317989" y="2482596"/>
                </a:lnTo>
                <a:lnTo>
                  <a:pt x="8317989" y="2511552"/>
                </a:lnTo>
                <a:lnTo>
                  <a:pt x="8327133" y="2511552"/>
                </a:lnTo>
                <a:close/>
              </a:path>
              <a:path w="8327390" h="5044440">
                <a:moveTo>
                  <a:pt x="8327133" y="2549652"/>
                </a:moveTo>
                <a:lnTo>
                  <a:pt x="8327133" y="2520696"/>
                </a:lnTo>
                <a:lnTo>
                  <a:pt x="8317989" y="2520696"/>
                </a:lnTo>
                <a:lnTo>
                  <a:pt x="8317989" y="2549652"/>
                </a:lnTo>
                <a:lnTo>
                  <a:pt x="8327133" y="2549652"/>
                </a:lnTo>
                <a:close/>
              </a:path>
              <a:path w="8327390" h="5044440">
                <a:moveTo>
                  <a:pt x="8327133" y="2587752"/>
                </a:moveTo>
                <a:lnTo>
                  <a:pt x="8327133" y="2558796"/>
                </a:lnTo>
                <a:lnTo>
                  <a:pt x="8317989" y="2558796"/>
                </a:lnTo>
                <a:lnTo>
                  <a:pt x="8317989" y="2587752"/>
                </a:lnTo>
                <a:lnTo>
                  <a:pt x="8327133" y="2587752"/>
                </a:lnTo>
                <a:close/>
              </a:path>
              <a:path w="8327390" h="5044440">
                <a:moveTo>
                  <a:pt x="8327133" y="2625852"/>
                </a:moveTo>
                <a:lnTo>
                  <a:pt x="8327133" y="2596896"/>
                </a:lnTo>
                <a:lnTo>
                  <a:pt x="8317989" y="2596896"/>
                </a:lnTo>
                <a:lnTo>
                  <a:pt x="8317989" y="2625852"/>
                </a:lnTo>
                <a:lnTo>
                  <a:pt x="8327133" y="2625852"/>
                </a:lnTo>
                <a:close/>
              </a:path>
              <a:path w="8327390" h="5044440">
                <a:moveTo>
                  <a:pt x="8327133" y="2663952"/>
                </a:moveTo>
                <a:lnTo>
                  <a:pt x="8327133" y="2634996"/>
                </a:lnTo>
                <a:lnTo>
                  <a:pt x="8317989" y="2634996"/>
                </a:lnTo>
                <a:lnTo>
                  <a:pt x="8317989" y="2663952"/>
                </a:lnTo>
                <a:lnTo>
                  <a:pt x="8327133" y="2663952"/>
                </a:lnTo>
                <a:close/>
              </a:path>
              <a:path w="8327390" h="5044440">
                <a:moveTo>
                  <a:pt x="8327133" y="2702052"/>
                </a:moveTo>
                <a:lnTo>
                  <a:pt x="8327133" y="2673096"/>
                </a:lnTo>
                <a:lnTo>
                  <a:pt x="8317989" y="2673096"/>
                </a:lnTo>
                <a:lnTo>
                  <a:pt x="8317989" y="2702052"/>
                </a:lnTo>
                <a:lnTo>
                  <a:pt x="8327133" y="2702052"/>
                </a:lnTo>
                <a:close/>
              </a:path>
              <a:path w="8327390" h="5044440">
                <a:moveTo>
                  <a:pt x="8327133" y="2740152"/>
                </a:moveTo>
                <a:lnTo>
                  <a:pt x="8327133" y="2711196"/>
                </a:lnTo>
                <a:lnTo>
                  <a:pt x="8317989" y="2711196"/>
                </a:lnTo>
                <a:lnTo>
                  <a:pt x="8317989" y="2740152"/>
                </a:lnTo>
                <a:lnTo>
                  <a:pt x="8327133" y="2740152"/>
                </a:lnTo>
                <a:close/>
              </a:path>
              <a:path w="8327390" h="5044440">
                <a:moveTo>
                  <a:pt x="8327133" y="2778252"/>
                </a:moveTo>
                <a:lnTo>
                  <a:pt x="8327133" y="2749296"/>
                </a:lnTo>
                <a:lnTo>
                  <a:pt x="8317989" y="2749296"/>
                </a:lnTo>
                <a:lnTo>
                  <a:pt x="8317989" y="2778252"/>
                </a:lnTo>
                <a:lnTo>
                  <a:pt x="8327133" y="2778252"/>
                </a:lnTo>
                <a:close/>
              </a:path>
              <a:path w="8327390" h="5044440">
                <a:moveTo>
                  <a:pt x="8327133" y="2816352"/>
                </a:moveTo>
                <a:lnTo>
                  <a:pt x="8327133" y="2787396"/>
                </a:lnTo>
                <a:lnTo>
                  <a:pt x="8317989" y="2787396"/>
                </a:lnTo>
                <a:lnTo>
                  <a:pt x="8317989" y="2816352"/>
                </a:lnTo>
                <a:lnTo>
                  <a:pt x="8327133" y="2816352"/>
                </a:lnTo>
                <a:close/>
              </a:path>
              <a:path w="8327390" h="5044440">
                <a:moveTo>
                  <a:pt x="8327133" y="2854452"/>
                </a:moveTo>
                <a:lnTo>
                  <a:pt x="8327133" y="2825496"/>
                </a:lnTo>
                <a:lnTo>
                  <a:pt x="8317989" y="2825496"/>
                </a:lnTo>
                <a:lnTo>
                  <a:pt x="8317989" y="2854452"/>
                </a:lnTo>
                <a:lnTo>
                  <a:pt x="8327133" y="2854452"/>
                </a:lnTo>
                <a:close/>
              </a:path>
              <a:path w="8327390" h="5044440">
                <a:moveTo>
                  <a:pt x="8327133" y="2892552"/>
                </a:moveTo>
                <a:lnTo>
                  <a:pt x="8327133" y="2863596"/>
                </a:lnTo>
                <a:lnTo>
                  <a:pt x="8317989" y="2863596"/>
                </a:lnTo>
                <a:lnTo>
                  <a:pt x="8317989" y="2892552"/>
                </a:lnTo>
                <a:lnTo>
                  <a:pt x="8327133" y="2892552"/>
                </a:lnTo>
                <a:close/>
              </a:path>
              <a:path w="8327390" h="5044440">
                <a:moveTo>
                  <a:pt x="8327133" y="2930652"/>
                </a:moveTo>
                <a:lnTo>
                  <a:pt x="8327133" y="2901696"/>
                </a:lnTo>
                <a:lnTo>
                  <a:pt x="8317989" y="2901696"/>
                </a:lnTo>
                <a:lnTo>
                  <a:pt x="8317989" y="2930652"/>
                </a:lnTo>
                <a:lnTo>
                  <a:pt x="8327133" y="2930652"/>
                </a:lnTo>
                <a:close/>
              </a:path>
              <a:path w="8327390" h="5044440">
                <a:moveTo>
                  <a:pt x="8327133" y="2968752"/>
                </a:moveTo>
                <a:lnTo>
                  <a:pt x="8327133" y="2939796"/>
                </a:lnTo>
                <a:lnTo>
                  <a:pt x="8317989" y="2939796"/>
                </a:lnTo>
                <a:lnTo>
                  <a:pt x="8317989" y="2968752"/>
                </a:lnTo>
                <a:lnTo>
                  <a:pt x="8327133" y="2968752"/>
                </a:lnTo>
                <a:close/>
              </a:path>
              <a:path w="8327390" h="5044440">
                <a:moveTo>
                  <a:pt x="8327133" y="3006852"/>
                </a:moveTo>
                <a:lnTo>
                  <a:pt x="8327133" y="2977896"/>
                </a:lnTo>
                <a:lnTo>
                  <a:pt x="8317989" y="2977896"/>
                </a:lnTo>
                <a:lnTo>
                  <a:pt x="8317989" y="3006852"/>
                </a:lnTo>
                <a:lnTo>
                  <a:pt x="8327133" y="3006852"/>
                </a:lnTo>
                <a:close/>
              </a:path>
              <a:path w="8327390" h="5044440">
                <a:moveTo>
                  <a:pt x="8327133" y="3044952"/>
                </a:moveTo>
                <a:lnTo>
                  <a:pt x="8327133" y="3015996"/>
                </a:lnTo>
                <a:lnTo>
                  <a:pt x="8317989" y="3015996"/>
                </a:lnTo>
                <a:lnTo>
                  <a:pt x="8317989" y="3044952"/>
                </a:lnTo>
                <a:lnTo>
                  <a:pt x="8327133" y="3044952"/>
                </a:lnTo>
                <a:close/>
              </a:path>
              <a:path w="8327390" h="5044440">
                <a:moveTo>
                  <a:pt x="8327133" y="3083052"/>
                </a:moveTo>
                <a:lnTo>
                  <a:pt x="8327133" y="3054096"/>
                </a:lnTo>
                <a:lnTo>
                  <a:pt x="8317989" y="3054096"/>
                </a:lnTo>
                <a:lnTo>
                  <a:pt x="8317989" y="3083052"/>
                </a:lnTo>
                <a:lnTo>
                  <a:pt x="8327133" y="3083052"/>
                </a:lnTo>
                <a:close/>
              </a:path>
              <a:path w="8327390" h="5044440">
                <a:moveTo>
                  <a:pt x="8327133" y="3121152"/>
                </a:moveTo>
                <a:lnTo>
                  <a:pt x="8327133" y="3092196"/>
                </a:lnTo>
                <a:lnTo>
                  <a:pt x="8317989" y="3092196"/>
                </a:lnTo>
                <a:lnTo>
                  <a:pt x="8317989" y="3121152"/>
                </a:lnTo>
                <a:lnTo>
                  <a:pt x="8327133" y="3121152"/>
                </a:lnTo>
                <a:close/>
              </a:path>
              <a:path w="8327390" h="5044440">
                <a:moveTo>
                  <a:pt x="8327133" y="3159252"/>
                </a:moveTo>
                <a:lnTo>
                  <a:pt x="8327133" y="3130296"/>
                </a:lnTo>
                <a:lnTo>
                  <a:pt x="8317989" y="3130296"/>
                </a:lnTo>
                <a:lnTo>
                  <a:pt x="8317989" y="3159252"/>
                </a:lnTo>
                <a:lnTo>
                  <a:pt x="8327133" y="3159252"/>
                </a:lnTo>
                <a:close/>
              </a:path>
              <a:path w="8327390" h="5044440">
                <a:moveTo>
                  <a:pt x="8327133" y="3197352"/>
                </a:moveTo>
                <a:lnTo>
                  <a:pt x="8327133" y="3168396"/>
                </a:lnTo>
                <a:lnTo>
                  <a:pt x="8317989" y="3168396"/>
                </a:lnTo>
                <a:lnTo>
                  <a:pt x="8317989" y="3197352"/>
                </a:lnTo>
                <a:lnTo>
                  <a:pt x="8327133" y="3197352"/>
                </a:lnTo>
                <a:close/>
              </a:path>
              <a:path w="8327390" h="5044440">
                <a:moveTo>
                  <a:pt x="8327133" y="3235452"/>
                </a:moveTo>
                <a:lnTo>
                  <a:pt x="8327133" y="3206496"/>
                </a:lnTo>
                <a:lnTo>
                  <a:pt x="8317989" y="3206496"/>
                </a:lnTo>
                <a:lnTo>
                  <a:pt x="8317989" y="3235452"/>
                </a:lnTo>
                <a:lnTo>
                  <a:pt x="8327133" y="3235452"/>
                </a:lnTo>
                <a:close/>
              </a:path>
              <a:path w="8327390" h="5044440">
                <a:moveTo>
                  <a:pt x="8327133" y="3273552"/>
                </a:moveTo>
                <a:lnTo>
                  <a:pt x="8327133" y="3244596"/>
                </a:lnTo>
                <a:lnTo>
                  <a:pt x="8317989" y="3244596"/>
                </a:lnTo>
                <a:lnTo>
                  <a:pt x="8317989" y="3273552"/>
                </a:lnTo>
                <a:lnTo>
                  <a:pt x="8327133" y="3273552"/>
                </a:lnTo>
                <a:close/>
              </a:path>
              <a:path w="8327390" h="5044440">
                <a:moveTo>
                  <a:pt x="8327133" y="3311652"/>
                </a:moveTo>
                <a:lnTo>
                  <a:pt x="8327133" y="3282696"/>
                </a:lnTo>
                <a:lnTo>
                  <a:pt x="8317989" y="3282696"/>
                </a:lnTo>
                <a:lnTo>
                  <a:pt x="8317989" y="3311652"/>
                </a:lnTo>
                <a:lnTo>
                  <a:pt x="8327133" y="3311652"/>
                </a:lnTo>
                <a:close/>
              </a:path>
              <a:path w="8327390" h="5044440">
                <a:moveTo>
                  <a:pt x="8327133" y="3349752"/>
                </a:moveTo>
                <a:lnTo>
                  <a:pt x="8327133" y="3320796"/>
                </a:lnTo>
                <a:lnTo>
                  <a:pt x="8317989" y="3320796"/>
                </a:lnTo>
                <a:lnTo>
                  <a:pt x="8317989" y="3349752"/>
                </a:lnTo>
                <a:lnTo>
                  <a:pt x="8327133" y="3349752"/>
                </a:lnTo>
                <a:close/>
              </a:path>
              <a:path w="8327390" h="5044440">
                <a:moveTo>
                  <a:pt x="8327133" y="3387852"/>
                </a:moveTo>
                <a:lnTo>
                  <a:pt x="8327133" y="3358896"/>
                </a:lnTo>
                <a:lnTo>
                  <a:pt x="8317989" y="3358896"/>
                </a:lnTo>
                <a:lnTo>
                  <a:pt x="8317989" y="3387852"/>
                </a:lnTo>
                <a:lnTo>
                  <a:pt x="8327133" y="3387852"/>
                </a:lnTo>
                <a:close/>
              </a:path>
              <a:path w="8327390" h="5044440">
                <a:moveTo>
                  <a:pt x="8327133" y="3425952"/>
                </a:moveTo>
                <a:lnTo>
                  <a:pt x="8327133" y="3396996"/>
                </a:lnTo>
                <a:lnTo>
                  <a:pt x="8317989" y="3396996"/>
                </a:lnTo>
                <a:lnTo>
                  <a:pt x="8317989" y="3425952"/>
                </a:lnTo>
                <a:lnTo>
                  <a:pt x="8327133" y="3425952"/>
                </a:lnTo>
                <a:close/>
              </a:path>
              <a:path w="8327390" h="5044440">
                <a:moveTo>
                  <a:pt x="8327133" y="3464052"/>
                </a:moveTo>
                <a:lnTo>
                  <a:pt x="8327133" y="3435096"/>
                </a:lnTo>
                <a:lnTo>
                  <a:pt x="8317989" y="3435096"/>
                </a:lnTo>
                <a:lnTo>
                  <a:pt x="8317989" y="3464052"/>
                </a:lnTo>
                <a:lnTo>
                  <a:pt x="8327133" y="3464052"/>
                </a:lnTo>
                <a:close/>
              </a:path>
              <a:path w="8327390" h="5044440">
                <a:moveTo>
                  <a:pt x="8327133" y="3502152"/>
                </a:moveTo>
                <a:lnTo>
                  <a:pt x="8327133" y="3473196"/>
                </a:lnTo>
                <a:lnTo>
                  <a:pt x="8317989" y="3473196"/>
                </a:lnTo>
                <a:lnTo>
                  <a:pt x="8317989" y="3502152"/>
                </a:lnTo>
                <a:lnTo>
                  <a:pt x="8327133" y="3502152"/>
                </a:lnTo>
                <a:close/>
              </a:path>
              <a:path w="8327390" h="5044440">
                <a:moveTo>
                  <a:pt x="8327133" y="3540252"/>
                </a:moveTo>
                <a:lnTo>
                  <a:pt x="8327133" y="3511296"/>
                </a:lnTo>
                <a:lnTo>
                  <a:pt x="8317989" y="3511296"/>
                </a:lnTo>
                <a:lnTo>
                  <a:pt x="8317989" y="3540252"/>
                </a:lnTo>
                <a:lnTo>
                  <a:pt x="8327133" y="3540252"/>
                </a:lnTo>
                <a:close/>
              </a:path>
              <a:path w="8327390" h="5044440">
                <a:moveTo>
                  <a:pt x="8327133" y="3578352"/>
                </a:moveTo>
                <a:lnTo>
                  <a:pt x="8327133" y="3549396"/>
                </a:lnTo>
                <a:lnTo>
                  <a:pt x="8317989" y="3549396"/>
                </a:lnTo>
                <a:lnTo>
                  <a:pt x="8317989" y="3578352"/>
                </a:lnTo>
                <a:lnTo>
                  <a:pt x="8327133" y="3578352"/>
                </a:lnTo>
                <a:close/>
              </a:path>
              <a:path w="8327390" h="5044440">
                <a:moveTo>
                  <a:pt x="8327133" y="3616452"/>
                </a:moveTo>
                <a:lnTo>
                  <a:pt x="8327133" y="3587496"/>
                </a:lnTo>
                <a:lnTo>
                  <a:pt x="8317989" y="3587496"/>
                </a:lnTo>
                <a:lnTo>
                  <a:pt x="8317989" y="3616452"/>
                </a:lnTo>
                <a:lnTo>
                  <a:pt x="8327133" y="3616452"/>
                </a:lnTo>
                <a:close/>
              </a:path>
              <a:path w="8327390" h="5044440">
                <a:moveTo>
                  <a:pt x="8327133" y="3654552"/>
                </a:moveTo>
                <a:lnTo>
                  <a:pt x="8327133" y="3625596"/>
                </a:lnTo>
                <a:lnTo>
                  <a:pt x="8317989" y="3625596"/>
                </a:lnTo>
                <a:lnTo>
                  <a:pt x="8317989" y="3654552"/>
                </a:lnTo>
                <a:lnTo>
                  <a:pt x="8327133" y="3654552"/>
                </a:lnTo>
                <a:close/>
              </a:path>
              <a:path w="8327390" h="5044440">
                <a:moveTo>
                  <a:pt x="8327133" y="3692652"/>
                </a:moveTo>
                <a:lnTo>
                  <a:pt x="8327133" y="3663696"/>
                </a:lnTo>
                <a:lnTo>
                  <a:pt x="8317989" y="3663696"/>
                </a:lnTo>
                <a:lnTo>
                  <a:pt x="8317989" y="3692652"/>
                </a:lnTo>
                <a:lnTo>
                  <a:pt x="8327133" y="3692652"/>
                </a:lnTo>
                <a:close/>
              </a:path>
              <a:path w="8327390" h="5044440">
                <a:moveTo>
                  <a:pt x="8327133" y="3730752"/>
                </a:moveTo>
                <a:lnTo>
                  <a:pt x="8327133" y="3701796"/>
                </a:lnTo>
                <a:lnTo>
                  <a:pt x="8317989" y="3701796"/>
                </a:lnTo>
                <a:lnTo>
                  <a:pt x="8317989" y="3730752"/>
                </a:lnTo>
                <a:lnTo>
                  <a:pt x="8327133" y="3730752"/>
                </a:lnTo>
                <a:close/>
              </a:path>
              <a:path w="8327390" h="5044440">
                <a:moveTo>
                  <a:pt x="8327133" y="3768852"/>
                </a:moveTo>
                <a:lnTo>
                  <a:pt x="8327133" y="3739896"/>
                </a:lnTo>
                <a:lnTo>
                  <a:pt x="8317989" y="3739896"/>
                </a:lnTo>
                <a:lnTo>
                  <a:pt x="8317989" y="3768852"/>
                </a:lnTo>
                <a:lnTo>
                  <a:pt x="8327133" y="3768852"/>
                </a:lnTo>
                <a:close/>
              </a:path>
              <a:path w="8327390" h="5044440">
                <a:moveTo>
                  <a:pt x="8327133" y="3806952"/>
                </a:moveTo>
                <a:lnTo>
                  <a:pt x="8327133" y="3777996"/>
                </a:lnTo>
                <a:lnTo>
                  <a:pt x="8317989" y="3777996"/>
                </a:lnTo>
                <a:lnTo>
                  <a:pt x="8317989" y="3806952"/>
                </a:lnTo>
                <a:lnTo>
                  <a:pt x="8327133" y="3806952"/>
                </a:lnTo>
                <a:close/>
              </a:path>
              <a:path w="8327390" h="5044440">
                <a:moveTo>
                  <a:pt x="8327133" y="3845052"/>
                </a:moveTo>
                <a:lnTo>
                  <a:pt x="8327133" y="3816096"/>
                </a:lnTo>
                <a:lnTo>
                  <a:pt x="8317989" y="3816096"/>
                </a:lnTo>
                <a:lnTo>
                  <a:pt x="8317989" y="3845052"/>
                </a:lnTo>
                <a:lnTo>
                  <a:pt x="8327133" y="3845052"/>
                </a:lnTo>
                <a:close/>
              </a:path>
              <a:path w="8327390" h="5044440">
                <a:moveTo>
                  <a:pt x="8327133" y="3883152"/>
                </a:moveTo>
                <a:lnTo>
                  <a:pt x="8327133" y="3854196"/>
                </a:lnTo>
                <a:lnTo>
                  <a:pt x="8317989" y="3854196"/>
                </a:lnTo>
                <a:lnTo>
                  <a:pt x="8317989" y="3883152"/>
                </a:lnTo>
                <a:lnTo>
                  <a:pt x="8327133" y="3883152"/>
                </a:lnTo>
                <a:close/>
              </a:path>
              <a:path w="8327390" h="5044440">
                <a:moveTo>
                  <a:pt x="8327133" y="3921252"/>
                </a:moveTo>
                <a:lnTo>
                  <a:pt x="8327133" y="3892296"/>
                </a:lnTo>
                <a:lnTo>
                  <a:pt x="8317989" y="3892296"/>
                </a:lnTo>
                <a:lnTo>
                  <a:pt x="8317989" y="3921252"/>
                </a:lnTo>
                <a:lnTo>
                  <a:pt x="8327133" y="3921252"/>
                </a:lnTo>
                <a:close/>
              </a:path>
              <a:path w="8327390" h="5044440">
                <a:moveTo>
                  <a:pt x="8327133" y="3959352"/>
                </a:moveTo>
                <a:lnTo>
                  <a:pt x="8327133" y="3930396"/>
                </a:lnTo>
                <a:lnTo>
                  <a:pt x="8317989" y="3930396"/>
                </a:lnTo>
                <a:lnTo>
                  <a:pt x="8317989" y="3959352"/>
                </a:lnTo>
                <a:lnTo>
                  <a:pt x="8327133" y="3959352"/>
                </a:lnTo>
                <a:close/>
              </a:path>
              <a:path w="8327390" h="5044440">
                <a:moveTo>
                  <a:pt x="8327133" y="3997452"/>
                </a:moveTo>
                <a:lnTo>
                  <a:pt x="8327133" y="3968496"/>
                </a:lnTo>
                <a:lnTo>
                  <a:pt x="8317989" y="3968496"/>
                </a:lnTo>
                <a:lnTo>
                  <a:pt x="8317989" y="3997452"/>
                </a:lnTo>
                <a:lnTo>
                  <a:pt x="8327133" y="3997452"/>
                </a:lnTo>
                <a:close/>
              </a:path>
              <a:path w="8327390" h="5044440">
                <a:moveTo>
                  <a:pt x="8327133" y="4035552"/>
                </a:moveTo>
                <a:lnTo>
                  <a:pt x="8327133" y="4006596"/>
                </a:lnTo>
                <a:lnTo>
                  <a:pt x="8317989" y="4006596"/>
                </a:lnTo>
                <a:lnTo>
                  <a:pt x="8317989" y="4035552"/>
                </a:lnTo>
                <a:lnTo>
                  <a:pt x="8327133" y="4035552"/>
                </a:lnTo>
                <a:close/>
              </a:path>
              <a:path w="8327390" h="5044440">
                <a:moveTo>
                  <a:pt x="8327133" y="4073652"/>
                </a:moveTo>
                <a:lnTo>
                  <a:pt x="8327133" y="4044696"/>
                </a:lnTo>
                <a:lnTo>
                  <a:pt x="8317989" y="4044696"/>
                </a:lnTo>
                <a:lnTo>
                  <a:pt x="8317989" y="4073652"/>
                </a:lnTo>
                <a:lnTo>
                  <a:pt x="8327133" y="4073652"/>
                </a:lnTo>
                <a:close/>
              </a:path>
              <a:path w="8327390" h="5044440">
                <a:moveTo>
                  <a:pt x="8327133" y="4111752"/>
                </a:moveTo>
                <a:lnTo>
                  <a:pt x="8327133" y="4082796"/>
                </a:lnTo>
                <a:lnTo>
                  <a:pt x="8317989" y="4082796"/>
                </a:lnTo>
                <a:lnTo>
                  <a:pt x="8317989" y="4111752"/>
                </a:lnTo>
                <a:lnTo>
                  <a:pt x="8327133" y="4111752"/>
                </a:lnTo>
                <a:close/>
              </a:path>
              <a:path w="8327390" h="5044440">
                <a:moveTo>
                  <a:pt x="8327133" y="4149852"/>
                </a:moveTo>
                <a:lnTo>
                  <a:pt x="8327133" y="4120896"/>
                </a:lnTo>
                <a:lnTo>
                  <a:pt x="8317989" y="4120896"/>
                </a:lnTo>
                <a:lnTo>
                  <a:pt x="8317989" y="4149852"/>
                </a:lnTo>
                <a:lnTo>
                  <a:pt x="8327133" y="4149852"/>
                </a:lnTo>
                <a:close/>
              </a:path>
              <a:path w="8327390" h="5044440">
                <a:moveTo>
                  <a:pt x="8327133" y="4187952"/>
                </a:moveTo>
                <a:lnTo>
                  <a:pt x="8327133" y="4158996"/>
                </a:lnTo>
                <a:lnTo>
                  <a:pt x="8317989" y="4158996"/>
                </a:lnTo>
                <a:lnTo>
                  <a:pt x="8317989" y="4187952"/>
                </a:lnTo>
                <a:lnTo>
                  <a:pt x="8327133" y="4187952"/>
                </a:lnTo>
                <a:close/>
              </a:path>
              <a:path w="8327390" h="5044440">
                <a:moveTo>
                  <a:pt x="8327133" y="4226052"/>
                </a:moveTo>
                <a:lnTo>
                  <a:pt x="8327133" y="4197096"/>
                </a:lnTo>
                <a:lnTo>
                  <a:pt x="8317989" y="4197096"/>
                </a:lnTo>
                <a:lnTo>
                  <a:pt x="8317989" y="4226052"/>
                </a:lnTo>
                <a:lnTo>
                  <a:pt x="8327133" y="4226052"/>
                </a:lnTo>
                <a:close/>
              </a:path>
              <a:path w="8327390" h="5044440">
                <a:moveTo>
                  <a:pt x="8327133" y="4264152"/>
                </a:moveTo>
                <a:lnTo>
                  <a:pt x="8327133" y="4235196"/>
                </a:lnTo>
                <a:lnTo>
                  <a:pt x="8317989" y="4235196"/>
                </a:lnTo>
                <a:lnTo>
                  <a:pt x="8317989" y="4264152"/>
                </a:lnTo>
                <a:lnTo>
                  <a:pt x="8327133" y="4264152"/>
                </a:lnTo>
                <a:close/>
              </a:path>
              <a:path w="8327390" h="5044440">
                <a:moveTo>
                  <a:pt x="8327133" y="4302252"/>
                </a:moveTo>
                <a:lnTo>
                  <a:pt x="8327133" y="4273296"/>
                </a:lnTo>
                <a:lnTo>
                  <a:pt x="8317989" y="4273296"/>
                </a:lnTo>
                <a:lnTo>
                  <a:pt x="8317989" y="4302252"/>
                </a:lnTo>
                <a:lnTo>
                  <a:pt x="8327133" y="4302252"/>
                </a:lnTo>
                <a:close/>
              </a:path>
              <a:path w="8327390" h="5044440">
                <a:moveTo>
                  <a:pt x="8327133" y="4340352"/>
                </a:moveTo>
                <a:lnTo>
                  <a:pt x="8327133" y="4311396"/>
                </a:lnTo>
                <a:lnTo>
                  <a:pt x="8317989" y="4311396"/>
                </a:lnTo>
                <a:lnTo>
                  <a:pt x="8317989" y="4340352"/>
                </a:lnTo>
                <a:lnTo>
                  <a:pt x="8327133" y="4340352"/>
                </a:lnTo>
                <a:close/>
              </a:path>
              <a:path w="8327390" h="5044440">
                <a:moveTo>
                  <a:pt x="8327133" y="4378452"/>
                </a:moveTo>
                <a:lnTo>
                  <a:pt x="8327133" y="4349496"/>
                </a:lnTo>
                <a:lnTo>
                  <a:pt x="8317989" y="4349496"/>
                </a:lnTo>
                <a:lnTo>
                  <a:pt x="8317989" y="4378452"/>
                </a:lnTo>
                <a:lnTo>
                  <a:pt x="8327133" y="4378452"/>
                </a:lnTo>
                <a:close/>
              </a:path>
              <a:path w="8327390" h="5044440">
                <a:moveTo>
                  <a:pt x="8327133" y="4416552"/>
                </a:moveTo>
                <a:lnTo>
                  <a:pt x="8327133" y="4387596"/>
                </a:lnTo>
                <a:lnTo>
                  <a:pt x="8317989" y="4387596"/>
                </a:lnTo>
                <a:lnTo>
                  <a:pt x="8317989" y="4416552"/>
                </a:lnTo>
                <a:lnTo>
                  <a:pt x="8327133" y="4416552"/>
                </a:lnTo>
                <a:close/>
              </a:path>
              <a:path w="8327390" h="5044440">
                <a:moveTo>
                  <a:pt x="8327133" y="4454652"/>
                </a:moveTo>
                <a:lnTo>
                  <a:pt x="8327133" y="4425696"/>
                </a:lnTo>
                <a:lnTo>
                  <a:pt x="8317989" y="4425696"/>
                </a:lnTo>
                <a:lnTo>
                  <a:pt x="8317989" y="4454652"/>
                </a:lnTo>
                <a:lnTo>
                  <a:pt x="8327133" y="4454652"/>
                </a:lnTo>
                <a:close/>
              </a:path>
              <a:path w="8327390" h="5044440">
                <a:moveTo>
                  <a:pt x="8327133" y="4492752"/>
                </a:moveTo>
                <a:lnTo>
                  <a:pt x="8327133" y="4463796"/>
                </a:lnTo>
                <a:lnTo>
                  <a:pt x="8317989" y="4463796"/>
                </a:lnTo>
                <a:lnTo>
                  <a:pt x="8317989" y="4492752"/>
                </a:lnTo>
                <a:lnTo>
                  <a:pt x="8327133" y="4492752"/>
                </a:lnTo>
                <a:close/>
              </a:path>
              <a:path w="8327390" h="5044440">
                <a:moveTo>
                  <a:pt x="8327133" y="4530852"/>
                </a:moveTo>
                <a:lnTo>
                  <a:pt x="8327133" y="4501896"/>
                </a:lnTo>
                <a:lnTo>
                  <a:pt x="8317989" y="4501896"/>
                </a:lnTo>
                <a:lnTo>
                  <a:pt x="8317989" y="4530852"/>
                </a:lnTo>
                <a:lnTo>
                  <a:pt x="8327133" y="4530852"/>
                </a:lnTo>
                <a:close/>
              </a:path>
              <a:path w="8327390" h="5044440">
                <a:moveTo>
                  <a:pt x="8327133" y="4568952"/>
                </a:moveTo>
                <a:lnTo>
                  <a:pt x="8327133" y="4539996"/>
                </a:lnTo>
                <a:lnTo>
                  <a:pt x="8317989" y="4539996"/>
                </a:lnTo>
                <a:lnTo>
                  <a:pt x="8317989" y="4568952"/>
                </a:lnTo>
                <a:lnTo>
                  <a:pt x="8327133" y="4568952"/>
                </a:lnTo>
                <a:close/>
              </a:path>
              <a:path w="8327390" h="5044440">
                <a:moveTo>
                  <a:pt x="8327133" y="4607052"/>
                </a:moveTo>
                <a:lnTo>
                  <a:pt x="8327133" y="4578096"/>
                </a:lnTo>
                <a:lnTo>
                  <a:pt x="8317989" y="4578096"/>
                </a:lnTo>
                <a:lnTo>
                  <a:pt x="8317989" y="4607052"/>
                </a:lnTo>
                <a:lnTo>
                  <a:pt x="8327133" y="4607052"/>
                </a:lnTo>
                <a:close/>
              </a:path>
              <a:path w="8327390" h="5044440">
                <a:moveTo>
                  <a:pt x="8327133" y="4645152"/>
                </a:moveTo>
                <a:lnTo>
                  <a:pt x="8327133" y="4616196"/>
                </a:lnTo>
                <a:lnTo>
                  <a:pt x="8317989" y="4616196"/>
                </a:lnTo>
                <a:lnTo>
                  <a:pt x="8317989" y="4645152"/>
                </a:lnTo>
                <a:lnTo>
                  <a:pt x="8327133" y="4645152"/>
                </a:lnTo>
                <a:close/>
              </a:path>
              <a:path w="8327390" h="5044440">
                <a:moveTo>
                  <a:pt x="8327133" y="4683252"/>
                </a:moveTo>
                <a:lnTo>
                  <a:pt x="8327133" y="4654296"/>
                </a:lnTo>
                <a:lnTo>
                  <a:pt x="8317989" y="4654296"/>
                </a:lnTo>
                <a:lnTo>
                  <a:pt x="8317989" y="4683252"/>
                </a:lnTo>
                <a:lnTo>
                  <a:pt x="8327133" y="4683252"/>
                </a:lnTo>
                <a:close/>
              </a:path>
              <a:path w="8327390" h="5044440">
                <a:moveTo>
                  <a:pt x="8327133" y="4721352"/>
                </a:moveTo>
                <a:lnTo>
                  <a:pt x="8327133" y="4692396"/>
                </a:lnTo>
                <a:lnTo>
                  <a:pt x="8317989" y="4692396"/>
                </a:lnTo>
                <a:lnTo>
                  <a:pt x="8317989" y="4721352"/>
                </a:lnTo>
                <a:lnTo>
                  <a:pt x="8327133" y="4721352"/>
                </a:lnTo>
                <a:close/>
              </a:path>
              <a:path w="8327390" h="5044440">
                <a:moveTo>
                  <a:pt x="8327133" y="4759452"/>
                </a:moveTo>
                <a:lnTo>
                  <a:pt x="8327133" y="4730496"/>
                </a:lnTo>
                <a:lnTo>
                  <a:pt x="8317989" y="4730496"/>
                </a:lnTo>
                <a:lnTo>
                  <a:pt x="8317989" y="4759452"/>
                </a:lnTo>
                <a:lnTo>
                  <a:pt x="8327133" y="4759452"/>
                </a:lnTo>
                <a:close/>
              </a:path>
              <a:path w="8327390" h="5044440">
                <a:moveTo>
                  <a:pt x="8327133" y="4797552"/>
                </a:moveTo>
                <a:lnTo>
                  <a:pt x="8327133" y="4768596"/>
                </a:lnTo>
                <a:lnTo>
                  <a:pt x="8317989" y="4768596"/>
                </a:lnTo>
                <a:lnTo>
                  <a:pt x="8317989" y="4797552"/>
                </a:lnTo>
                <a:lnTo>
                  <a:pt x="8327133" y="4797552"/>
                </a:lnTo>
                <a:close/>
              </a:path>
              <a:path w="8327390" h="5044440">
                <a:moveTo>
                  <a:pt x="8327133" y="4835652"/>
                </a:moveTo>
                <a:lnTo>
                  <a:pt x="8327133" y="4806696"/>
                </a:lnTo>
                <a:lnTo>
                  <a:pt x="8317989" y="4806696"/>
                </a:lnTo>
                <a:lnTo>
                  <a:pt x="8317989" y="4835652"/>
                </a:lnTo>
                <a:lnTo>
                  <a:pt x="8327133" y="4835652"/>
                </a:lnTo>
                <a:close/>
              </a:path>
              <a:path w="8327390" h="5044440">
                <a:moveTo>
                  <a:pt x="8327133" y="4873752"/>
                </a:moveTo>
                <a:lnTo>
                  <a:pt x="8327133" y="4844796"/>
                </a:lnTo>
                <a:lnTo>
                  <a:pt x="8317989" y="4844796"/>
                </a:lnTo>
                <a:lnTo>
                  <a:pt x="8317989" y="4873752"/>
                </a:lnTo>
                <a:lnTo>
                  <a:pt x="8327133" y="4873752"/>
                </a:lnTo>
                <a:close/>
              </a:path>
              <a:path w="8327390" h="5044440">
                <a:moveTo>
                  <a:pt x="8327133" y="4911852"/>
                </a:moveTo>
                <a:lnTo>
                  <a:pt x="8327133" y="4882896"/>
                </a:lnTo>
                <a:lnTo>
                  <a:pt x="8317989" y="4882896"/>
                </a:lnTo>
                <a:lnTo>
                  <a:pt x="8317989" y="4911852"/>
                </a:lnTo>
                <a:lnTo>
                  <a:pt x="8327133" y="4911852"/>
                </a:lnTo>
                <a:close/>
              </a:path>
              <a:path w="8327390" h="5044440">
                <a:moveTo>
                  <a:pt x="8327133" y="4949952"/>
                </a:moveTo>
                <a:lnTo>
                  <a:pt x="8327133" y="4920996"/>
                </a:lnTo>
                <a:lnTo>
                  <a:pt x="8317989" y="4920996"/>
                </a:lnTo>
                <a:lnTo>
                  <a:pt x="8317989" y="4949952"/>
                </a:lnTo>
                <a:lnTo>
                  <a:pt x="8327133" y="4949952"/>
                </a:lnTo>
                <a:close/>
              </a:path>
              <a:path w="8327390" h="5044440">
                <a:moveTo>
                  <a:pt x="8327133" y="4988052"/>
                </a:moveTo>
                <a:lnTo>
                  <a:pt x="8327133" y="4959096"/>
                </a:lnTo>
                <a:lnTo>
                  <a:pt x="8317989" y="4959096"/>
                </a:lnTo>
                <a:lnTo>
                  <a:pt x="8317989" y="4988052"/>
                </a:lnTo>
                <a:lnTo>
                  <a:pt x="8327133" y="4988052"/>
                </a:lnTo>
                <a:close/>
              </a:path>
              <a:path w="8327390" h="5044440">
                <a:moveTo>
                  <a:pt x="8327133" y="5026152"/>
                </a:moveTo>
                <a:lnTo>
                  <a:pt x="8327133" y="4997196"/>
                </a:lnTo>
                <a:lnTo>
                  <a:pt x="8317989" y="4997196"/>
                </a:lnTo>
                <a:lnTo>
                  <a:pt x="8317989" y="5026152"/>
                </a:lnTo>
                <a:lnTo>
                  <a:pt x="8327133" y="5026152"/>
                </a:lnTo>
                <a:close/>
              </a:path>
              <a:path w="8327390" h="5044440">
                <a:moveTo>
                  <a:pt x="8322561" y="5035296"/>
                </a:moveTo>
                <a:lnTo>
                  <a:pt x="8298177" y="5035296"/>
                </a:lnTo>
                <a:lnTo>
                  <a:pt x="8298177" y="5044440"/>
                </a:lnTo>
                <a:lnTo>
                  <a:pt x="8317989" y="5044440"/>
                </a:lnTo>
                <a:lnTo>
                  <a:pt x="8317989" y="5039868"/>
                </a:lnTo>
                <a:lnTo>
                  <a:pt x="8322561" y="5035296"/>
                </a:lnTo>
                <a:close/>
              </a:path>
              <a:path w="8327390" h="5044440">
                <a:moveTo>
                  <a:pt x="8327133" y="5042916"/>
                </a:moveTo>
                <a:lnTo>
                  <a:pt x="8327133" y="5035296"/>
                </a:lnTo>
                <a:lnTo>
                  <a:pt x="8322561" y="5035296"/>
                </a:lnTo>
                <a:lnTo>
                  <a:pt x="8317989" y="5039868"/>
                </a:lnTo>
                <a:lnTo>
                  <a:pt x="8317989" y="5044440"/>
                </a:lnTo>
                <a:lnTo>
                  <a:pt x="8325609" y="5044440"/>
                </a:lnTo>
                <a:lnTo>
                  <a:pt x="8327133" y="5042916"/>
                </a:lnTo>
                <a:close/>
              </a:path>
              <a:path w="8327390" h="5044440">
                <a:moveTo>
                  <a:pt x="8289033" y="5044440"/>
                </a:moveTo>
                <a:lnTo>
                  <a:pt x="8289033" y="5035296"/>
                </a:lnTo>
                <a:lnTo>
                  <a:pt x="8260077" y="5035296"/>
                </a:lnTo>
                <a:lnTo>
                  <a:pt x="8260077" y="5044440"/>
                </a:lnTo>
                <a:lnTo>
                  <a:pt x="8289033" y="5044440"/>
                </a:lnTo>
                <a:close/>
              </a:path>
              <a:path w="8327390" h="5044440">
                <a:moveTo>
                  <a:pt x="8250933" y="5044440"/>
                </a:moveTo>
                <a:lnTo>
                  <a:pt x="8250933" y="5035296"/>
                </a:lnTo>
                <a:lnTo>
                  <a:pt x="8221977" y="5035296"/>
                </a:lnTo>
                <a:lnTo>
                  <a:pt x="8221977" y="5044440"/>
                </a:lnTo>
                <a:lnTo>
                  <a:pt x="8250933" y="5044440"/>
                </a:lnTo>
                <a:close/>
              </a:path>
              <a:path w="8327390" h="5044440">
                <a:moveTo>
                  <a:pt x="8212833" y="5044440"/>
                </a:moveTo>
                <a:lnTo>
                  <a:pt x="8212833" y="5035296"/>
                </a:lnTo>
                <a:lnTo>
                  <a:pt x="8183877" y="5035296"/>
                </a:lnTo>
                <a:lnTo>
                  <a:pt x="8183877" y="5044440"/>
                </a:lnTo>
                <a:lnTo>
                  <a:pt x="8212833" y="5044440"/>
                </a:lnTo>
                <a:close/>
              </a:path>
              <a:path w="8327390" h="5044440">
                <a:moveTo>
                  <a:pt x="8174733" y="5044440"/>
                </a:moveTo>
                <a:lnTo>
                  <a:pt x="8174733" y="5035296"/>
                </a:lnTo>
                <a:lnTo>
                  <a:pt x="8145777" y="5035296"/>
                </a:lnTo>
                <a:lnTo>
                  <a:pt x="8145777" y="5044440"/>
                </a:lnTo>
                <a:lnTo>
                  <a:pt x="8174733" y="5044440"/>
                </a:lnTo>
                <a:close/>
              </a:path>
              <a:path w="8327390" h="5044440">
                <a:moveTo>
                  <a:pt x="8136633" y="5044440"/>
                </a:moveTo>
                <a:lnTo>
                  <a:pt x="8136633" y="5035296"/>
                </a:lnTo>
                <a:lnTo>
                  <a:pt x="8107677" y="5035296"/>
                </a:lnTo>
                <a:lnTo>
                  <a:pt x="8107677" y="5044440"/>
                </a:lnTo>
                <a:lnTo>
                  <a:pt x="8136633" y="5044440"/>
                </a:lnTo>
                <a:close/>
              </a:path>
              <a:path w="8327390" h="5044440">
                <a:moveTo>
                  <a:pt x="8098533" y="5044440"/>
                </a:moveTo>
                <a:lnTo>
                  <a:pt x="8098533" y="5035296"/>
                </a:lnTo>
                <a:lnTo>
                  <a:pt x="8069577" y="5035296"/>
                </a:lnTo>
                <a:lnTo>
                  <a:pt x="8069577" y="5044440"/>
                </a:lnTo>
                <a:lnTo>
                  <a:pt x="8098533" y="5044440"/>
                </a:lnTo>
                <a:close/>
              </a:path>
              <a:path w="8327390" h="5044440">
                <a:moveTo>
                  <a:pt x="8060433" y="5044440"/>
                </a:moveTo>
                <a:lnTo>
                  <a:pt x="8060433" y="5035296"/>
                </a:lnTo>
                <a:lnTo>
                  <a:pt x="8031477" y="5035296"/>
                </a:lnTo>
                <a:lnTo>
                  <a:pt x="8031477" y="5044440"/>
                </a:lnTo>
                <a:lnTo>
                  <a:pt x="8060433" y="5044440"/>
                </a:lnTo>
                <a:close/>
              </a:path>
              <a:path w="8327390" h="5044440">
                <a:moveTo>
                  <a:pt x="8022333" y="5044440"/>
                </a:moveTo>
                <a:lnTo>
                  <a:pt x="8022333" y="5035296"/>
                </a:lnTo>
                <a:lnTo>
                  <a:pt x="7993377" y="5035296"/>
                </a:lnTo>
                <a:lnTo>
                  <a:pt x="7993377" y="5044440"/>
                </a:lnTo>
                <a:lnTo>
                  <a:pt x="8022333" y="5044440"/>
                </a:lnTo>
                <a:close/>
              </a:path>
              <a:path w="8327390" h="5044440">
                <a:moveTo>
                  <a:pt x="7984233" y="5044440"/>
                </a:moveTo>
                <a:lnTo>
                  <a:pt x="7984233" y="5035296"/>
                </a:lnTo>
                <a:lnTo>
                  <a:pt x="7955277" y="5035296"/>
                </a:lnTo>
                <a:lnTo>
                  <a:pt x="7955277" y="5044440"/>
                </a:lnTo>
                <a:lnTo>
                  <a:pt x="7984233" y="5044440"/>
                </a:lnTo>
                <a:close/>
              </a:path>
              <a:path w="8327390" h="5044440">
                <a:moveTo>
                  <a:pt x="7946133" y="5044440"/>
                </a:moveTo>
                <a:lnTo>
                  <a:pt x="7946133" y="5035296"/>
                </a:lnTo>
                <a:lnTo>
                  <a:pt x="7917177" y="5035296"/>
                </a:lnTo>
                <a:lnTo>
                  <a:pt x="7917177" y="5044440"/>
                </a:lnTo>
                <a:lnTo>
                  <a:pt x="7946133" y="5044440"/>
                </a:lnTo>
                <a:close/>
              </a:path>
              <a:path w="8327390" h="5044440">
                <a:moveTo>
                  <a:pt x="7908033" y="5044440"/>
                </a:moveTo>
                <a:lnTo>
                  <a:pt x="7908033" y="5035296"/>
                </a:lnTo>
                <a:lnTo>
                  <a:pt x="7879077" y="5035296"/>
                </a:lnTo>
                <a:lnTo>
                  <a:pt x="7879077" y="5044440"/>
                </a:lnTo>
                <a:lnTo>
                  <a:pt x="7908033" y="5044440"/>
                </a:lnTo>
                <a:close/>
              </a:path>
              <a:path w="8327390" h="5044440">
                <a:moveTo>
                  <a:pt x="7869933" y="5044440"/>
                </a:moveTo>
                <a:lnTo>
                  <a:pt x="7869933" y="5035296"/>
                </a:lnTo>
                <a:lnTo>
                  <a:pt x="7840977" y="5035296"/>
                </a:lnTo>
                <a:lnTo>
                  <a:pt x="7840977" y="5044440"/>
                </a:lnTo>
                <a:lnTo>
                  <a:pt x="7869933" y="5044440"/>
                </a:lnTo>
                <a:close/>
              </a:path>
              <a:path w="8327390" h="5044440">
                <a:moveTo>
                  <a:pt x="7831833" y="5044440"/>
                </a:moveTo>
                <a:lnTo>
                  <a:pt x="7831833" y="5035296"/>
                </a:lnTo>
                <a:lnTo>
                  <a:pt x="7802877" y="5035296"/>
                </a:lnTo>
                <a:lnTo>
                  <a:pt x="7802877" y="5044440"/>
                </a:lnTo>
                <a:lnTo>
                  <a:pt x="7831833" y="5044440"/>
                </a:lnTo>
                <a:close/>
              </a:path>
              <a:path w="8327390" h="5044440">
                <a:moveTo>
                  <a:pt x="7793733" y="5044440"/>
                </a:moveTo>
                <a:lnTo>
                  <a:pt x="7793733" y="5035296"/>
                </a:lnTo>
                <a:lnTo>
                  <a:pt x="7764777" y="5035296"/>
                </a:lnTo>
                <a:lnTo>
                  <a:pt x="7764777" y="5044440"/>
                </a:lnTo>
                <a:lnTo>
                  <a:pt x="7793733" y="5044440"/>
                </a:lnTo>
                <a:close/>
              </a:path>
              <a:path w="8327390" h="5044440">
                <a:moveTo>
                  <a:pt x="7755633" y="5044440"/>
                </a:moveTo>
                <a:lnTo>
                  <a:pt x="7755633" y="5035296"/>
                </a:lnTo>
                <a:lnTo>
                  <a:pt x="7726677" y="5035296"/>
                </a:lnTo>
                <a:lnTo>
                  <a:pt x="7726677" y="5044440"/>
                </a:lnTo>
                <a:lnTo>
                  <a:pt x="7755633" y="5044440"/>
                </a:lnTo>
                <a:close/>
              </a:path>
              <a:path w="8327390" h="5044440">
                <a:moveTo>
                  <a:pt x="7717533" y="5044440"/>
                </a:moveTo>
                <a:lnTo>
                  <a:pt x="7717533" y="5035296"/>
                </a:lnTo>
                <a:lnTo>
                  <a:pt x="7688577" y="5035296"/>
                </a:lnTo>
                <a:lnTo>
                  <a:pt x="7688577" y="5044440"/>
                </a:lnTo>
                <a:lnTo>
                  <a:pt x="7717533" y="5044440"/>
                </a:lnTo>
                <a:close/>
              </a:path>
              <a:path w="8327390" h="5044440">
                <a:moveTo>
                  <a:pt x="7679433" y="5044440"/>
                </a:moveTo>
                <a:lnTo>
                  <a:pt x="7679433" y="5035296"/>
                </a:lnTo>
                <a:lnTo>
                  <a:pt x="7650477" y="5035296"/>
                </a:lnTo>
                <a:lnTo>
                  <a:pt x="7650477" y="5044440"/>
                </a:lnTo>
                <a:lnTo>
                  <a:pt x="7679433" y="5044440"/>
                </a:lnTo>
                <a:close/>
              </a:path>
              <a:path w="8327390" h="5044440">
                <a:moveTo>
                  <a:pt x="7641333" y="5044440"/>
                </a:moveTo>
                <a:lnTo>
                  <a:pt x="7641333" y="5035296"/>
                </a:lnTo>
                <a:lnTo>
                  <a:pt x="7612377" y="5035296"/>
                </a:lnTo>
                <a:lnTo>
                  <a:pt x="7612377" y="5044440"/>
                </a:lnTo>
                <a:lnTo>
                  <a:pt x="7641333" y="5044440"/>
                </a:lnTo>
                <a:close/>
              </a:path>
              <a:path w="8327390" h="5044440">
                <a:moveTo>
                  <a:pt x="7603233" y="5044440"/>
                </a:moveTo>
                <a:lnTo>
                  <a:pt x="7603233" y="5035296"/>
                </a:lnTo>
                <a:lnTo>
                  <a:pt x="7574277" y="5035296"/>
                </a:lnTo>
                <a:lnTo>
                  <a:pt x="7574277" y="5044440"/>
                </a:lnTo>
                <a:lnTo>
                  <a:pt x="7603233" y="5044440"/>
                </a:lnTo>
                <a:close/>
              </a:path>
              <a:path w="8327390" h="5044440">
                <a:moveTo>
                  <a:pt x="7565133" y="5044440"/>
                </a:moveTo>
                <a:lnTo>
                  <a:pt x="7565133" y="5035296"/>
                </a:lnTo>
                <a:lnTo>
                  <a:pt x="7536177" y="5035296"/>
                </a:lnTo>
                <a:lnTo>
                  <a:pt x="7536177" y="5044440"/>
                </a:lnTo>
                <a:lnTo>
                  <a:pt x="7565133" y="5044440"/>
                </a:lnTo>
                <a:close/>
              </a:path>
              <a:path w="8327390" h="5044440">
                <a:moveTo>
                  <a:pt x="7527033" y="5044440"/>
                </a:moveTo>
                <a:lnTo>
                  <a:pt x="7527033" y="5035296"/>
                </a:lnTo>
                <a:lnTo>
                  <a:pt x="7498077" y="5035296"/>
                </a:lnTo>
                <a:lnTo>
                  <a:pt x="7498077" y="5044440"/>
                </a:lnTo>
                <a:lnTo>
                  <a:pt x="7527033" y="5044440"/>
                </a:lnTo>
                <a:close/>
              </a:path>
              <a:path w="8327390" h="5044440">
                <a:moveTo>
                  <a:pt x="7488933" y="5044440"/>
                </a:moveTo>
                <a:lnTo>
                  <a:pt x="7488933" y="5035296"/>
                </a:lnTo>
                <a:lnTo>
                  <a:pt x="7459977" y="5035296"/>
                </a:lnTo>
                <a:lnTo>
                  <a:pt x="7459977" y="5044440"/>
                </a:lnTo>
                <a:lnTo>
                  <a:pt x="7488933" y="5044440"/>
                </a:lnTo>
                <a:close/>
              </a:path>
              <a:path w="8327390" h="5044440">
                <a:moveTo>
                  <a:pt x="7450833" y="5044440"/>
                </a:moveTo>
                <a:lnTo>
                  <a:pt x="7450833" y="5035296"/>
                </a:lnTo>
                <a:lnTo>
                  <a:pt x="7421877" y="5035296"/>
                </a:lnTo>
                <a:lnTo>
                  <a:pt x="7421877" y="5044440"/>
                </a:lnTo>
                <a:lnTo>
                  <a:pt x="7450833" y="5044440"/>
                </a:lnTo>
                <a:close/>
              </a:path>
              <a:path w="8327390" h="5044440">
                <a:moveTo>
                  <a:pt x="7412733" y="5044440"/>
                </a:moveTo>
                <a:lnTo>
                  <a:pt x="7412733" y="5035296"/>
                </a:lnTo>
                <a:lnTo>
                  <a:pt x="7383777" y="5035296"/>
                </a:lnTo>
                <a:lnTo>
                  <a:pt x="7383777" y="5044440"/>
                </a:lnTo>
                <a:lnTo>
                  <a:pt x="7412733" y="5044440"/>
                </a:lnTo>
                <a:close/>
              </a:path>
              <a:path w="8327390" h="5044440">
                <a:moveTo>
                  <a:pt x="7374633" y="5044440"/>
                </a:moveTo>
                <a:lnTo>
                  <a:pt x="7374633" y="5035296"/>
                </a:lnTo>
                <a:lnTo>
                  <a:pt x="7345677" y="5035296"/>
                </a:lnTo>
                <a:lnTo>
                  <a:pt x="7345677" y="5044440"/>
                </a:lnTo>
                <a:lnTo>
                  <a:pt x="7374633" y="5044440"/>
                </a:lnTo>
                <a:close/>
              </a:path>
              <a:path w="8327390" h="5044440">
                <a:moveTo>
                  <a:pt x="7336533" y="5044440"/>
                </a:moveTo>
                <a:lnTo>
                  <a:pt x="7336533" y="5035296"/>
                </a:lnTo>
                <a:lnTo>
                  <a:pt x="7307577" y="5035296"/>
                </a:lnTo>
                <a:lnTo>
                  <a:pt x="7307577" y="5044440"/>
                </a:lnTo>
                <a:lnTo>
                  <a:pt x="7336533" y="5044440"/>
                </a:lnTo>
                <a:close/>
              </a:path>
              <a:path w="8327390" h="5044440">
                <a:moveTo>
                  <a:pt x="7298433" y="5044440"/>
                </a:moveTo>
                <a:lnTo>
                  <a:pt x="7298433" y="5035296"/>
                </a:lnTo>
                <a:lnTo>
                  <a:pt x="7269477" y="5035296"/>
                </a:lnTo>
                <a:lnTo>
                  <a:pt x="7269477" y="5044440"/>
                </a:lnTo>
                <a:lnTo>
                  <a:pt x="7298433" y="5044440"/>
                </a:lnTo>
                <a:close/>
              </a:path>
              <a:path w="8327390" h="5044440">
                <a:moveTo>
                  <a:pt x="7260333" y="5044440"/>
                </a:moveTo>
                <a:lnTo>
                  <a:pt x="7260333" y="5035296"/>
                </a:lnTo>
                <a:lnTo>
                  <a:pt x="7231377" y="5035296"/>
                </a:lnTo>
                <a:lnTo>
                  <a:pt x="7231377" y="5044440"/>
                </a:lnTo>
                <a:lnTo>
                  <a:pt x="7260333" y="5044440"/>
                </a:lnTo>
                <a:close/>
              </a:path>
              <a:path w="8327390" h="5044440">
                <a:moveTo>
                  <a:pt x="7222233" y="5044440"/>
                </a:moveTo>
                <a:lnTo>
                  <a:pt x="7222233" y="5035296"/>
                </a:lnTo>
                <a:lnTo>
                  <a:pt x="7193277" y="5035296"/>
                </a:lnTo>
                <a:lnTo>
                  <a:pt x="7193277" y="5044440"/>
                </a:lnTo>
                <a:lnTo>
                  <a:pt x="7222233" y="5044440"/>
                </a:lnTo>
                <a:close/>
              </a:path>
              <a:path w="8327390" h="5044440">
                <a:moveTo>
                  <a:pt x="7184133" y="5044440"/>
                </a:moveTo>
                <a:lnTo>
                  <a:pt x="7184133" y="5035296"/>
                </a:lnTo>
                <a:lnTo>
                  <a:pt x="7155177" y="5035296"/>
                </a:lnTo>
                <a:lnTo>
                  <a:pt x="7155177" y="5044440"/>
                </a:lnTo>
                <a:lnTo>
                  <a:pt x="7184133" y="5044440"/>
                </a:lnTo>
                <a:close/>
              </a:path>
              <a:path w="8327390" h="5044440">
                <a:moveTo>
                  <a:pt x="7146033" y="5044440"/>
                </a:moveTo>
                <a:lnTo>
                  <a:pt x="7146033" y="5035296"/>
                </a:lnTo>
                <a:lnTo>
                  <a:pt x="7117077" y="5035296"/>
                </a:lnTo>
                <a:lnTo>
                  <a:pt x="7117077" y="5044440"/>
                </a:lnTo>
                <a:lnTo>
                  <a:pt x="7146033" y="5044440"/>
                </a:lnTo>
                <a:close/>
              </a:path>
              <a:path w="8327390" h="5044440">
                <a:moveTo>
                  <a:pt x="7107933" y="5044440"/>
                </a:moveTo>
                <a:lnTo>
                  <a:pt x="7107933" y="5035296"/>
                </a:lnTo>
                <a:lnTo>
                  <a:pt x="7078977" y="5035296"/>
                </a:lnTo>
                <a:lnTo>
                  <a:pt x="7078977" y="5044440"/>
                </a:lnTo>
                <a:lnTo>
                  <a:pt x="7107933" y="5044440"/>
                </a:lnTo>
                <a:close/>
              </a:path>
              <a:path w="8327390" h="5044440">
                <a:moveTo>
                  <a:pt x="7069833" y="5044440"/>
                </a:moveTo>
                <a:lnTo>
                  <a:pt x="7069833" y="5035296"/>
                </a:lnTo>
                <a:lnTo>
                  <a:pt x="7040877" y="5035296"/>
                </a:lnTo>
                <a:lnTo>
                  <a:pt x="7040877" y="5044440"/>
                </a:lnTo>
                <a:lnTo>
                  <a:pt x="7069833" y="5044440"/>
                </a:lnTo>
                <a:close/>
              </a:path>
              <a:path w="8327390" h="5044440">
                <a:moveTo>
                  <a:pt x="7031733" y="5044440"/>
                </a:moveTo>
                <a:lnTo>
                  <a:pt x="7031733" y="5035296"/>
                </a:lnTo>
                <a:lnTo>
                  <a:pt x="7002777" y="5035296"/>
                </a:lnTo>
                <a:lnTo>
                  <a:pt x="7002777" y="5044440"/>
                </a:lnTo>
                <a:lnTo>
                  <a:pt x="7031733" y="5044440"/>
                </a:lnTo>
                <a:close/>
              </a:path>
              <a:path w="8327390" h="5044440">
                <a:moveTo>
                  <a:pt x="6993633" y="5044440"/>
                </a:moveTo>
                <a:lnTo>
                  <a:pt x="6993633" y="5035296"/>
                </a:lnTo>
                <a:lnTo>
                  <a:pt x="6964677" y="5035296"/>
                </a:lnTo>
                <a:lnTo>
                  <a:pt x="6964677" y="5044440"/>
                </a:lnTo>
                <a:lnTo>
                  <a:pt x="6993633" y="5044440"/>
                </a:lnTo>
                <a:close/>
              </a:path>
              <a:path w="8327390" h="5044440">
                <a:moveTo>
                  <a:pt x="6955533" y="5044440"/>
                </a:moveTo>
                <a:lnTo>
                  <a:pt x="6955533" y="5035296"/>
                </a:lnTo>
                <a:lnTo>
                  <a:pt x="6926577" y="5035296"/>
                </a:lnTo>
                <a:lnTo>
                  <a:pt x="6926577" y="5044440"/>
                </a:lnTo>
                <a:lnTo>
                  <a:pt x="6955533" y="5044440"/>
                </a:lnTo>
                <a:close/>
              </a:path>
              <a:path w="8327390" h="5044440">
                <a:moveTo>
                  <a:pt x="6917433" y="5044440"/>
                </a:moveTo>
                <a:lnTo>
                  <a:pt x="6917433" y="5035296"/>
                </a:lnTo>
                <a:lnTo>
                  <a:pt x="6888477" y="5035296"/>
                </a:lnTo>
                <a:lnTo>
                  <a:pt x="6888477" y="5044440"/>
                </a:lnTo>
                <a:lnTo>
                  <a:pt x="6917433" y="5044440"/>
                </a:lnTo>
                <a:close/>
              </a:path>
              <a:path w="8327390" h="5044440">
                <a:moveTo>
                  <a:pt x="6879333" y="5044440"/>
                </a:moveTo>
                <a:lnTo>
                  <a:pt x="6879333" y="5035296"/>
                </a:lnTo>
                <a:lnTo>
                  <a:pt x="6850377" y="5035296"/>
                </a:lnTo>
                <a:lnTo>
                  <a:pt x="6850377" y="5044440"/>
                </a:lnTo>
                <a:lnTo>
                  <a:pt x="6879333" y="5044440"/>
                </a:lnTo>
                <a:close/>
              </a:path>
              <a:path w="8327390" h="5044440">
                <a:moveTo>
                  <a:pt x="6841233" y="5044440"/>
                </a:moveTo>
                <a:lnTo>
                  <a:pt x="6841233" y="5035296"/>
                </a:lnTo>
                <a:lnTo>
                  <a:pt x="6812277" y="5035296"/>
                </a:lnTo>
                <a:lnTo>
                  <a:pt x="6812277" y="5044440"/>
                </a:lnTo>
                <a:lnTo>
                  <a:pt x="6841233" y="5044440"/>
                </a:lnTo>
                <a:close/>
              </a:path>
              <a:path w="8327390" h="5044440">
                <a:moveTo>
                  <a:pt x="6803133" y="5044440"/>
                </a:moveTo>
                <a:lnTo>
                  <a:pt x="6803133" y="5035296"/>
                </a:lnTo>
                <a:lnTo>
                  <a:pt x="6774177" y="5035296"/>
                </a:lnTo>
                <a:lnTo>
                  <a:pt x="6774177" y="5044440"/>
                </a:lnTo>
                <a:lnTo>
                  <a:pt x="6803133" y="5044440"/>
                </a:lnTo>
                <a:close/>
              </a:path>
              <a:path w="8327390" h="5044440">
                <a:moveTo>
                  <a:pt x="6765033" y="5044440"/>
                </a:moveTo>
                <a:lnTo>
                  <a:pt x="6765033" y="5035296"/>
                </a:lnTo>
                <a:lnTo>
                  <a:pt x="6736077" y="5035296"/>
                </a:lnTo>
                <a:lnTo>
                  <a:pt x="6736077" y="5044440"/>
                </a:lnTo>
                <a:lnTo>
                  <a:pt x="6765033" y="5044440"/>
                </a:lnTo>
                <a:close/>
              </a:path>
              <a:path w="8327390" h="5044440">
                <a:moveTo>
                  <a:pt x="6726933" y="5044440"/>
                </a:moveTo>
                <a:lnTo>
                  <a:pt x="6726933" y="5035296"/>
                </a:lnTo>
                <a:lnTo>
                  <a:pt x="6697977" y="5035296"/>
                </a:lnTo>
                <a:lnTo>
                  <a:pt x="6697977" y="5044440"/>
                </a:lnTo>
                <a:lnTo>
                  <a:pt x="6726933" y="5044440"/>
                </a:lnTo>
                <a:close/>
              </a:path>
              <a:path w="8327390" h="5044440">
                <a:moveTo>
                  <a:pt x="6688833" y="5044440"/>
                </a:moveTo>
                <a:lnTo>
                  <a:pt x="6688833" y="5035296"/>
                </a:lnTo>
                <a:lnTo>
                  <a:pt x="6659877" y="5035296"/>
                </a:lnTo>
                <a:lnTo>
                  <a:pt x="6659877" y="5044440"/>
                </a:lnTo>
                <a:lnTo>
                  <a:pt x="6688833" y="5044440"/>
                </a:lnTo>
                <a:close/>
              </a:path>
              <a:path w="8327390" h="5044440">
                <a:moveTo>
                  <a:pt x="6650733" y="5044440"/>
                </a:moveTo>
                <a:lnTo>
                  <a:pt x="6650733" y="5035296"/>
                </a:lnTo>
                <a:lnTo>
                  <a:pt x="6621777" y="5035296"/>
                </a:lnTo>
                <a:lnTo>
                  <a:pt x="6621777" y="5044440"/>
                </a:lnTo>
                <a:lnTo>
                  <a:pt x="6650733" y="5044440"/>
                </a:lnTo>
                <a:close/>
              </a:path>
              <a:path w="8327390" h="5044440">
                <a:moveTo>
                  <a:pt x="6612633" y="5044440"/>
                </a:moveTo>
                <a:lnTo>
                  <a:pt x="6612633" y="5035296"/>
                </a:lnTo>
                <a:lnTo>
                  <a:pt x="6583677" y="5035296"/>
                </a:lnTo>
                <a:lnTo>
                  <a:pt x="6583677" y="5044440"/>
                </a:lnTo>
                <a:lnTo>
                  <a:pt x="6612633" y="5044440"/>
                </a:lnTo>
                <a:close/>
              </a:path>
              <a:path w="8327390" h="5044440">
                <a:moveTo>
                  <a:pt x="6574533" y="5044440"/>
                </a:moveTo>
                <a:lnTo>
                  <a:pt x="6574533" y="5035296"/>
                </a:lnTo>
                <a:lnTo>
                  <a:pt x="6545577" y="5035296"/>
                </a:lnTo>
                <a:lnTo>
                  <a:pt x="6545577" y="5044440"/>
                </a:lnTo>
                <a:lnTo>
                  <a:pt x="6574533" y="5044440"/>
                </a:lnTo>
                <a:close/>
              </a:path>
              <a:path w="8327390" h="5044440">
                <a:moveTo>
                  <a:pt x="6536433" y="5044440"/>
                </a:moveTo>
                <a:lnTo>
                  <a:pt x="6536433" y="5035296"/>
                </a:lnTo>
                <a:lnTo>
                  <a:pt x="6507477" y="5035296"/>
                </a:lnTo>
                <a:lnTo>
                  <a:pt x="6507477" y="5044440"/>
                </a:lnTo>
                <a:lnTo>
                  <a:pt x="6536433" y="5044440"/>
                </a:lnTo>
                <a:close/>
              </a:path>
              <a:path w="8327390" h="5044440">
                <a:moveTo>
                  <a:pt x="6498333" y="5044440"/>
                </a:moveTo>
                <a:lnTo>
                  <a:pt x="6498333" y="5035296"/>
                </a:lnTo>
                <a:lnTo>
                  <a:pt x="6469377" y="5035296"/>
                </a:lnTo>
                <a:lnTo>
                  <a:pt x="6469377" y="5044440"/>
                </a:lnTo>
                <a:lnTo>
                  <a:pt x="6498333" y="5044440"/>
                </a:lnTo>
                <a:close/>
              </a:path>
              <a:path w="8327390" h="5044440">
                <a:moveTo>
                  <a:pt x="6460233" y="5044440"/>
                </a:moveTo>
                <a:lnTo>
                  <a:pt x="6460233" y="5035296"/>
                </a:lnTo>
                <a:lnTo>
                  <a:pt x="6431277" y="5035296"/>
                </a:lnTo>
                <a:lnTo>
                  <a:pt x="6431277" y="5044440"/>
                </a:lnTo>
                <a:lnTo>
                  <a:pt x="6460233" y="5044440"/>
                </a:lnTo>
                <a:close/>
              </a:path>
              <a:path w="8327390" h="5044440">
                <a:moveTo>
                  <a:pt x="6422133" y="5044440"/>
                </a:moveTo>
                <a:lnTo>
                  <a:pt x="6422133" y="5035296"/>
                </a:lnTo>
                <a:lnTo>
                  <a:pt x="6393177" y="5035296"/>
                </a:lnTo>
                <a:lnTo>
                  <a:pt x="6393177" y="5044440"/>
                </a:lnTo>
                <a:lnTo>
                  <a:pt x="6422133" y="5044440"/>
                </a:lnTo>
                <a:close/>
              </a:path>
              <a:path w="8327390" h="5044440">
                <a:moveTo>
                  <a:pt x="6384033" y="5044440"/>
                </a:moveTo>
                <a:lnTo>
                  <a:pt x="6384033" y="5035296"/>
                </a:lnTo>
                <a:lnTo>
                  <a:pt x="6355077" y="5035296"/>
                </a:lnTo>
                <a:lnTo>
                  <a:pt x="6355077" y="5044440"/>
                </a:lnTo>
                <a:lnTo>
                  <a:pt x="6384033" y="5044440"/>
                </a:lnTo>
                <a:close/>
              </a:path>
              <a:path w="8327390" h="5044440">
                <a:moveTo>
                  <a:pt x="6345933" y="5044440"/>
                </a:moveTo>
                <a:lnTo>
                  <a:pt x="6345933" y="5035296"/>
                </a:lnTo>
                <a:lnTo>
                  <a:pt x="6316977" y="5035296"/>
                </a:lnTo>
                <a:lnTo>
                  <a:pt x="6316977" y="5044440"/>
                </a:lnTo>
                <a:lnTo>
                  <a:pt x="6345933" y="5044440"/>
                </a:lnTo>
                <a:close/>
              </a:path>
              <a:path w="8327390" h="5044440">
                <a:moveTo>
                  <a:pt x="6307833" y="5044440"/>
                </a:moveTo>
                <a:lnTo>
                  <a:pt x="6307833" y="5035296"/>
                </a:lnTo>
                <a:lnTo>
                  <a:pt x="6278877" y="5035296"/>
                </a:lnTo>
                <a:lnTo>
                  <a:pt x="6278877" y="5044440"/>
                </a:lnTo>
                <a:lnTo>
                  <a:pt x="6307833" y="5044440"/>
                </a:lnTo>
                <a:close/>
              </a:path>
              <a:path w="8327390" h="5044440">
                <a:moveTo>
                  <a:pt x="6269733" y="5044440"/>
                </a:moveTo>
                <a:lnTo>
                  <a:pt x="6269733" y="5035296"/>
                </a:lnTo>
                <a:lnTo>
                  <a:pt x="6240777" y="5035296"/>
                </a:lnTo>
                <a:lnTo>
                  <a:pt x="6240777" y="5044440"/>
                </a:lnTo>
                <a:lnTo>
                  <a:pt x="6269733" y="5044440"/>
                </a:lnTo>
                <a:close/>
              </a:path>
              <a:path w="8327390" h="5044440">
                <a:moveTo>
                  <a:pt x="6231633" y="5044440"/>
                </a:moveTo>
                <a:lnTo>
                  <a:pt x="6231633" y="5035296"/>
                </a:lnTo>
                <a:lnTo>
                  <a:pt x="6202677" y="5035296"/>
                </a:lnTo>
                <a:lnTo>
                  <a:pt x="6202677" y="5044440"/>
                </a:lnTo>
                <a:lnTo>
                  <a:pt x="6231633" y="5044440"/>
                </a:lnTo>
                <a:close/>
              </a:path>
              <a:path w="8327390" h="5044440">
                <a:moveTo>
                  <a:pt x="6193533" y="5044440"/>
                </a:moveTo>
                <a:lnTo>
                  <a:pt x="6193533" y="5035296"/>
                </a:lnTo>
                <a:lnTo>
                  <a:pt x="6164577" y="5035296"/>
                </a:lnTo>
                <a:lnTo>
                  <a:pt x="6164577" y="5044440"/>
                </a:lnTo>
                <a:lnTo>
                  <a:pt x="6193533" y="5044440"/>
                </a:lnTo>
                <a:close/>
              </a:path>
              <a:path w="8327390" h="5044440">
                <a:moveTo>
                  <a:pt x="6155433" y="5044440"/>
                </a:moveTo>
                <a:lnTo>
                  <a:pt x="6155433" y="5035296"/>
                </a:lnTo>
                <a:lnTo>
                  <a:pt x="6126477" y="5035296"/>
                </a:lnTo>
                <a:lnTo>
                  <a:pt x="6126477" y="5044440"/>
                </a:lnTo>
                <a:lnTo>
                  <a:pt x="6155433" y="5044440"/>
                </a:lnTo>
                <a:close/>
              </a:path>
              <a:path w="8327390" h="5044440">
                <a:moveTo>
                  <a:pt x="6117333" y="5044440"/>
                </a:moveTo>
                <a:lnTo>
                  <a:pt x="6117333" y="5035296"/>
                </a:lnTo>
                <a:lnTo>
                  <a:pt x="6088377" y="5035296"/>
                </a:lnTo>
                <a:lnTo>
                  <a:pt x="6088377" y="5044440"/>
                </a:lnTo>
                <a:lnTo>
                  <a:pt x="6117333" y="5044440"/>
                </a:lnTo>
                <a:close/>
              </a:path>
              <a:path w="8327390" h="5044440">
                <a:moveTo>
                  <a:pt x="6079233" y="5044440"/>
                </a:moveTo>
                <a:lnTo>
                  <a:pt x="6079233" y="5035296"/>
                </a:lnTo>
                <a:lnTo>
                  <a:pt x="6050277" y="5035296"/>
                </a:lnTo>
                <a:lnTo>
                  <a:pt x="6050277" y="5044440"/>
                </a:lnTo>
                <a:lnTo>
                  <a:pt x="6079233" y="5044440"/>
                </a:lnTo>
                <a:close/>
              </a:path>
              <a:path w="8327390" h="5044440">
                <a:moveTo>
                  <a:pt x="6041133" y="5044440"/>
                </a:moveTo>
                <a:lnTo>
                  <a:pt x="6041133" y="5035296"/>
                </a:lnTo>
                <a:lnTo>
                  <a:pt x="6012177" y="5035296"/>
                </a:lnTo>
                <a:lnTo>
                  <a:pt x="6012177" y="5044440"/>
                </a:lnTo>
                <a:lnTo>
                  <a:pt x="6041133" y="5044440"/>
                </a:lnTo>
                <a:close/>
              </a:path>
              <a:path w="8327390" h="5044440">
                <a:moveTo>
                  <a:pt x="6003033" y="5044440"/>
                </a:moveTo>
                <a:lnTo>
                  <a:pt x="6003033" y="5035296"/>
                </a:lnTo>
                <a:lnTo>
                  <a:pt x="5974077" y="5035296"/>
                </a:lnTo>
                <a:lnTo>
                  <a:pt x="5974077" y="5044440"/>
                </a:lnTo>
                <a:lnTo>
                  <a:pt x="6003033" y="5044440"/>
                </a:lnTo>
                <a:close/>
              </a:path>
              <a:path w="8327390" h="5044440">
                <a:moveTo>
                  <a:pt x="5964933" y="5044440"/>
                </a:moveTo>
                <a:lnTo>
                  <a:pt x="5964933" y="5035296"/>
                </a:lnTo>
                <a:lnTo>
                  <a:pt x="5935977" y="5035296"/>
                </a:lnTo>
                <a:lnTo>
                  <a:pt x="5935977" y="5044440"/>
                </a:lnTo>
                <a:lnTo>
                  <a:pt x="5964933" y="5044440"/>
                </a:lnTo>
                <a:close/>
              </a:path>
              <a:path w="8327390" h="5044440">
                <a:moveTo>
                  <a:pt x="5926833" y="5044440"/>
                </a:moveTo>
                <a:lnTo>
                  <a:pt x="5926833" y="5035296"/>
                </a:lnTo>
                <a:lnTo>
                  <a:pt x="5897877" y="5035296"/>
                </a:lnTo>
                <a:lnTo>
                  <a:pt x="5897877" y="5044440"/>
                </a:lnTo>
                <a:lnTo>
                  <a:pt x="5926833" y="5044440"/>
                </a:lnTo>
                <a:close/>
              </a:path>
              <a:path w="8327390" h="5044440">
                <a:moveTo>
                  <a:pt x="5888733" y="5044440"/>
                </a:moveTo>
                <a:lnTo>
                  <a:pt x="5888733" y="5035296"/>
                </a:lnTo>
                <a:lnTo>
                  <a:pt x="5859777" y="5035296"/>
                </a:lnTo>
                <a:lnTo>
                  <a:pt x="5859777" y="5044440"/>
                </a:lnTo>
                <a:lnTo>
                  <a:pt x="5888733" y="5044440"/>
                </a:lnTo>
                <a:close/>
              </a:path>
              <a:path w="8327390" h="5044440">
                <a:moveTo>
                  <a:pt x="5850633" y="5044440"/>
                </a:moveTo>
                <a:lnTo>
                  <a:pt x="5850633" y="5035296"/>
                </a:lnTo>
                <a:lnTo>
                  <a:pt x="5821677" y="5035296"/>
                </a:lnTo>
                <a:lnTo>
                  <a:pt x="5821677" y="5044440"/>
                </a:lnTo>
                <a:lnTo>
                  <a:pt x="5850633" y="5044440"/>
                </a:lnTo>
                <a:close/>
              </a:path>
              <a:path w="8327390" h="5044440">
                <a:moveTo>
                  <a:pt x="5812533" y="5044440"/>
                </a:moveTo>
                <a:lnTo>
                  <a:pt x="5812533" y="5035296"/>
                </a:lnTo>
                <a:lnTo>
                  <a:pt x="5783577" y="5035296"/>
                </a:lnTo>
                <a:lnTo>
                  <a:pt x="5783577" y="5044440"/>
                </a:lnTo>
                <a:lnTo>
                  <a:pt x="5812533" y="5044440"/>
                </a:lnTo>
                <a:close/>
              </a:path>
              <a:path w="8327390" h="5044440">
                <a:moveTo>
                  <a:pt x="5774433" y="5044440"/>
                </a:moveTo>
                <a:lnTo>
                  <a:pt x="5774433" y="5035296"/>
                </a:lnTo>
                <a:lnTo>
                  <a:pt x="5745477" y="5035296"/>
                </a:lnTo>
                <a:lnTo>
                  <a:pt x="5745477" y="5044440"/>
                </a:lnTo>
                <a:lnTo>
                  <a:pt x="5774433" y="5044440"/>
                </a:lnTo>
                <a:close/>
              </a:path>
              <a:path w="8327390" h="5044440">
                <a:moveTo>
                  <a:pt x="5736333" y="5044440"/>
                </a:moveTo>
                <a:lnTo>
                  <a:pt x="5736333" y="5035296"/>
                </a:lnTo>
                <a:lnTo>
                  <a:pt x="5707377" y="5035296"/>
                </a:lnTo>
                <a:lnTo>
                  <a:pt x="5707377" y="5044440"/>
                </a:lnTo>
                <a:lnTo>
                  <a:pt x="5736333" y="5044440"/>
                </a:lnTo>
                <a:close/>
              </a:path>
              <a:path w="8327390" h="5044440">
                <a:moveTo>
                  <a:pt x="5698233" y="5044440"/>
                </a:moveTo>
                <a:lnTo>
                  <a:pt x="5698233" y="5035296"/>
                </a:lnTo>
                <a:lnTo>
                  <a:pt x="5669277" y="5035296"/>
                </a:lnTo>
                <a:lnTo>
                  <a:pt x="5669277" y="5044440"/>
                </a:lnTo>
                <a:lnTo>
                  <a:pt x="5698233" y="5044440"/>
                </a:lnTo>
                <a:close/>
              </a:path>
              <a:path w="8327390" h="5044440">
                <a:moveTo>
                  <a:pt x="5660133" y="5044440"/>
                </a:moveTo>
                <a:lnTo>
                  <a:pt x="5660133" y="5035296"/>
                </a:lnTo>
                <a:lnTo>
                  <a:pt x="5631177" y="5035296"/>
                </a:lnTo>
                <a:lnTo>
                  <a:pt x="5631177" y="5044440"/>
                </a:lnTo>
                <a:lnTo>
                  <a:pt x="5660133" y="5044440"/>
                </a:lnTo>
                <a:close/>
              </a:path>
              <a:path w="8327390" h="5044440">
                <a:moveTo>
                  <a:pt x="5622033" y="5044440"/>
                </a:moveTo>
                <a:lnTo>
                  <a:pt x="5622033" y="5035296"/>
                </a:lnTo>
                <a:lnTo>
                  <a:pt x="5593077" y="5035296"/>
                </a:lnTo>
                <a:lnTo>
                  <a:pt x="5593077" y="5044440"/>
                </a:lnTo>
                <a:lnTo>
                  <a:pt x="5622033" y="5044440"/>
                </a:lnTo>
                <a:close/>
              </a:path>
              <a:path w="8327390" h="5044440">
                <a:moveTo>
                  <a:pt x="5583933" y="5044440"/>
                </a:moveTo>
                <a:lnTo>
                  <a:pt x="5583933" y="5035296"/>
                </a:lnTo>
                <a:lnTo>
                  <a:pt x="5554977" y="5035296"/>
                </a:lnTo>
                <a:lnTo>
                  <a:pt x="5554977" y="5044440"/>
                </a:lnTo>
                <a:lnTo>
                  <a:pt x="5583933" y="5044440"/>
                </a:lnTo>
                <a:close/>
              </a:path>
              <a:path w="8327390" h="5044440">
                <a:moveTo>
                  <a:pt x="5545833" y="5044440"/>
                </a:moveTo>
                <a:lnTo>
                  <a:pt x="5545833" y="5035296"/>
                </a:lnTo>
                <a:lnTo>
                  <a:pt x="5516877" y="5035296"/>
                </a:lnTo>
                <a:lnTo>
                  <a:pt x="5516877" y="5044440"/>
                </a:lnTo>
                <a:lnTo>
                  <a:pt x="5545833" y="5044440"/>
                </a:lnTo>
                <a:close/>
              </a:path>
              <a:path w="8327390" h="5044440">
                <a:moveTo>
                  <a:pt x="5507733" y="5044440"/>
                </a:moveTo>
                <a:lnTo>
                  <a:pt x="5507733" y="5035296"/>
                </a:lnTo>
                <a:lnTo>
                  <a:pt x="5478777" y="5035296"/>
                </a:lnTo>
                <a:lnTo>
                  <a:pt x="5478777" y="5044440"/>
                </a:lnTo>
                <a:lnTo>
                  <a:pt x="5507733" y="5044440"/>
                </a:lnTo>
                <a:close/>
              </a:path>
              <a:path w="8327390" h="5044440">
                <a:moveTo>
                  <a:pt x="5469633" y="5044440"/>
                </a:moveTo>
                <a:lnTo>
                  <a:pt x="5469633" y="5035296"/>
                </a:lnTo>
                <a:lnTo>
                  <a:pt x="5440677" y="5035296"/>
                </a:lnTo>
                <a:lnTo>
                  <a:pt x="5440677" y="5044440"/>
                </a:lnTo>
                <a:lnTo>
                  <a:pt x="5469633" y="5044440"/>
                </a:lnTo>
                <a:close/>
              </a:path>
              <a:path w="8327390" h="5044440">
                <a:moveTo>
                  <a:pt x="5431533" y="5044440"/>
                </a:moveTo>
                <a:lnTo>
                  <a:pt x="5431533" y="5035296"/>
                </a:lnTo>
                <a:lnTo>
                  <a:pt x="5402577" y="5035296"/>
                </a:lnTo>
                <a:lnTo>
                  <a:pt x="5402577" y="5044440"/>
                </a:lnTo>
                <a:lnTo>
                  <a:pt x="5431533" y="5044440"/>
                </a:lnTo>
                <a:close/>
              </a:path>
              <a:path w="8327390" h="5044440">
                <a:moveTo>
                  <a:pt x="5393433" y="5044440"/>
                </a:moveTo>
                <a:lnTo>
                  <a:pt x="5393433" y="5035296"/>
                </a:lnTo>
                <a:lnTo>
                  <a:pt x="5364477" y="5035296"/>
                </a:lnTo>
                <a:lnTo>
                  <a:pt x="5364477" y="5044440"/>
                </a:lnTo>
                <a:lnTo>
                  <a:pt x="5393433" y="5044440"/>
                </a:lnTo>
                <a:close/>
              </a:path>
              <a:path w="8327390" h="5044440">
                <a:moveTo>
                  <a:pt x="5355333" y="5044440"/>
                </a:moveTo>
                <a:lnTo>
                  <a:pt x="5355333" y="5035296"/>
                </a:lnTo>
                <a:lnTo>
                  <a:pt x="5326377" y="5035296"/>
                </a:lnTo>
                <a:lnTo>
                  <a:pt x="5326377" y="5044440"/>
                </a:lnTo>
                <a:lnTo>
                  <a:pt x="5355333" y="5044440"/>
                </a:lnTo>
                <a:close/>
              </a:path>
              <a:path w="8327390" h="5044440">
                <a:moveTo>
                  <a:pt x="5317233" y="5044440"/>
                </a:moveTo>
                <a:lnTo>
                  <a:pt x="5317233" y="5035296"/>
                </a:lnTo>
                <a:lnTo>
                  <a:pt x="5288277" y="5035296"/>
                </a:lnTo>
                <a:lnTo>
                  <a:pt x="5288277" y="5044440"/>
                </a:lnTo>
                <a:lnTo>
                  <a:pt x="5317233" y="5044440"/>
                </a:lnTo>
                <a:close/>
              </a:path>
              <a:path w="8327390" h="5044440">
                <a:moveTo>
                  <a:pt x="5279133" y="5044440"/>
                </a:moveTo>
                <a:lnTo>
                  <a:pt x="5279133" y="5035296"/>
                </a:lnTo>
                <a:lnTo>
                  <a:pt x="5250177" y="5035296"/>
                </a:lnTo>
                <a:lnTo>
                  <a:pt x="5250177" y="5044440"/>
                </a:lnTo>
                <a:lnTo>
                  <a:pt x="5279133" y="5044440"/>
                </a:lnTo>
                <a:close/>
              </a:path>
              <a:path w="8327390" h="5044440">
                <a:moveTo>
                  <a:pt x="5241033" y="5044440"/>
                </a:moveTo>
                <a:lnTo>
                  <a:pt x="5241033" y="5035296"/>
                </a:lnTo>
                <a:lnTo>
                  <a:pt x="5212077" y="5035296"/>
                </a:lnTo>
                <a:lnTo>
                  <a:pt x="5212077" y="5044440"/>
                </a:lnTo>
                <a:lnTo>
                  <a:pt x="5241033" y="5044440"/>
                </a:lnTo>
                <a:close/>
              </a:path>
              <a:path w="8327390" h="5044440">
                <a:moveTo>
                  <a:pt x="5202933" y="5044440"/>
                </a:moveTo>
                <a:lnTo>
                  <a:pt x="5202933" y="5035296"/>
                </a:lnTo>
                <a:lnTo>
                  <a:pt x="5173977" y="5035296"/>
                </a:lnTo>
                <a:lnTo>
                  <a:pt x="5173977" y="5044440"/>
                </a:lnTo>
                <a:lnTo>
                  <a:pt x="5202933" y="5044440"/>
                </a:lnTo>
                <a:close/>
              </a:path>
              <a:path w="8327390" h="5044440">
                <a:moveTo>
                  <a:pt x="5164833" y="5044440"/>
                </a:moveTo>
                <a:lnTo>
                  <a:pt x="5164833" y="5035296"/>
                </a:lnTo>
                <a:lnTo>
                  <a:pt x="5135877" y="5035296"/>
                </a:lnTo>
                <a:lnTo>
                  <a:pt x="5135877" y="5044440"/>
                </a:lnTo>
                <a:lnTo>
                  <a:pt x="5164833" y="5044440"/>
                </a:lnTo>
                <a:close/>
              </a:path>
              <a:path w="8327390" h="5044440">
                <a:moveTo>
                  <a:pt x="5126733" y="5044440"/>
                </a:moveTo>
                <a:lnTo>
                  <a:pt x="5126733" y="5035296"/>
                </a:lnTo>
                <a:lnTo>
                  <a:pt x="5097777" y="5035296"/>
                </a:lnTo>
                <a:lnTo>
                  <a:pt x="5097777" y="5044440"/>
                </a:lnTo>
                <a:lnTo>
                  <a:pt x="5126733" y="5044440"/>
                </a:lnTo>
                <a:close/>
              </a:path>
              <a:path w="8327390" h="5044440">
                <a:moveTo>
                  <a:pt x="5088633" y="5044440"/>
                </a:moveTo>
                <a:lnTo>
                  <a:pt x="5088633" y="5035296"/>
                </a:lnTo>
                <a:lnTo>
                  <a:pt x="5059677" y="5035296"/>
                </a:lnTo>
                <a:lnTo>
                  <a:pt x="5059677" y="5044440"/>
                </a:lnTo>
                <a:lnTo>
                  <a:pt x="5088633" y="5044440"/>
                </a:lnTo>
                <a:close/>
              </a:path>
              <a:path w="8327390" h="5044440">
                <a:moveTo>
                  <a:pt x="5050533" y="5044440"/>
                </a:moveTo>
                <a:lnTo>
                  <a:pt x="5050533" y="5035296"/>
                </a:lnTo>
                <a:lnTo>
                  <a:pt x="5021577" y="5035296"/>
                </a:lnTo>
                <a:lnTo>
                  <a:pt x="5021577" y="5044440"/>
                </a:lnTo>
                <a:lnTo>
                  <a:pt x="5050533" y="5044440"/>
                </a:lnTo>
                <a:close/>
              </a:path>
              <a:path w="8327390" h="5044440">
                <a:moveTo>
                  <a:pt x="5012433" y="5044440"/>
                </a:moveTo>
                <a:lnTo>
                  <a:pt x="5012433" y="5035296"/>
                </a:lnTo>
                <a:lnTo>
                  <a:pt x="4983477" y="5035296"/>
                </a:lnTo>
                <a:lnTo>
                  <a:pt x="4983477" y="5044440"/>
                </a:lnTo>
                <a:lnTo>
                  <a:pt x="5012433" y="5044440"/>
                </a:lnTo>
                <a:close/>
              </a:path>
              <a:path w="8327390" h="5044440">
                <a:moveTo>
                  <a:pt x="4974333" y="5044440"/>
                </a:moveTo>
                <a:lnTo>
                  <a:pt x="4974333" y="5035296"/>
                </a:lnTo>
                <a:lnTo>
                  <a:pt x="4945377" y="5035296"/>
                </a:lnTo>
                <a:lnTo>
                  <a:pt x="4945377" y="5044440"/>
                </a:lnTo>
                <a:lnTo>
                  <a:pt x="4974333" y="5044440"/>
                </a:lnTo>
                <a:close/>
              </a:path>
              <a:path w="8327390" h="5044440">
                <a:moveTo>
                  <a:pt x="4936233" y="5044440"/>
                </a:moveTo>
                <a:lnTo>
                  <a:pt x="4936233" y="5035296"/>
                </a:lnTo>
                <a:lnTo>
                  <a:pt x="4907277" y="5035296"/>
                </a:lnTo>
                <a:lnTo>
                  <a:pt x="4907277" y="5044440"/>
                </a:lnTo>
                <a:lnTo>
                  <a:pt x="4936233" y="5044440"/>
                </a:lnTo>
                <a:close/>
              </a:path>
              <a:path w="8327390" h="5044440">
                <a:moveTo>
                  <a:pt x="4898133" y="5044440"/>
                </a:moveTo>
                <a:lnTo>
                  <a:pt x="4898133" y="5035296"/>
                </a:lnTo>
                <a:lnTo>
                  <a:pt x="4869177" y="5035296"/>
                </a:lnTo>
                <a:lnTo>
                  <a:pt x="4869177" y="5044440"/>
                </a:lnTo>
                <a:lnTo>
                  <a:pt x="4898133" y="5044440"/>
                </a:lnTo>
                <a:close/>
              </a:path>
              <a:path w="8327390" h="5044440">
                <a:moveTo>
                  <a:pt x="4860033" y="5044440"/>
                </a:moveTo>
                <a:lnTo>
                  <a:pt x="4860033" y="5035296"/>
                </a:lnTo>
                <a:lnTo>
                  <a:pt x="4831077" y="5035296"/>
                </a:lnTo>
                <a:lnTo>
                  <a:pt x="4831077" y="5044440"/>
                </a:lnTo>
                <a:lnTo>
                  <a:pt x="4860033" y="5044440"/>
                </a:lnTo>
                <a:close/>
              </a:path>
              <a:path w="8327390" h="5044440">
                <a:moveTo>
                  <a:pt x="4821933" y="5044440"/>
                </a:moveTo>
                <a:lnTo>
                  <a:pt x="4821933" y="5035296"/>
                </a:lnTo>
                <a:lnTo>
                  <a:pt x="4792977" y="5035296"/>
                </a:lnTo>
                <a:lnTo>
                  <a:pt x="4792977" y="5044440"/>
                </a:lnTo>
                <a:lnTo>
                  <a:pt x="4821933" y="5044440"/>
                </a:lnTo>
                <a:close/>
              </a:path>
              <a:path w="8327390" h="5044440">
                <a:moveTo>
                  <a:pt x="4783833" y="5044440"/>
                </a:moveTo>
                <a:lnTo>
                  <a:pt x="4783833" y="5035296"/>
                </a:lnTo>
                <a:lnTo>
                  <a:pt x="4754877" y="5035296"/>
                </a:lnTo>
                <a:lnTo>
                  <a:pt x="4754877" y="5044440"/>
                </a:lnTo>
                <a:lnTo>
                  <a:pt x="4783833" y="5044440"/>
                </a:lnTo>
                <a:close/>
              </a:path>
              <a:path w="8327390" h="5044440">
                <a:moveTo>
                  <a:pt x="4745733" y="5044440"/>
                </a:moveTo>
                <a:lnTo>
                  <a:pt x="4745733" y="5035296"/>
                </a:lnTo>
                <a:lnTo>
                  <a:pt x="4716777" y="5035296"/>
                </a:lnTo>
                <a:lnTo>
                  <a:pt x="4716777" y="5044440"/>
                </a:lnTo>
                <a:lnTo>
                  <a:pt x="4745733" y="5044440"/>
                </a:lnTo>
                <a:close/>
              </a:path>
              <a:path w="8327390" h="5044440">
                <a:moveTo>
                  <a:pt x="4707633" y="5044440"/>
                </a:moveTo>
                <a:lnTo>
                  <a:pt x="4707633" y="5035296"/>
                </a:lnTo>
                <a:lnTo>
                  <a:pt x="4678677" y="5035296"/>
                </a:lnTo>
                <a:lnTo>
                  <a:pt x="4678677" y="5044440"/>
                </a:lnTo>
                <a:lnTo>
                  <a:pt x="4707633" y="5044440"/>
                </a:lnTo>
                <a:close/>
              </a:path>
              <a:path w="8327390" h="5044440">
                <a:moveTo>
                  <a:pt x="4669533" y="5044440"/>
                </a:moveTo>
                <a:lnTo>
                  <a:pt x="4669533" y="5035296"/>
                </a:lnTo>
                <a:lnTo>
                  <a:pt x="4640577" y="5035296"/>
                </a:lnTo>
                <a:lnTo>
                  <a:pt x="4640577" y="5044440"/>
                </a:lnTo>
                <a:lnTo>
                  <a:pt x="4669533" y="5044440"/>
                </a:lnTo>
                <a:close/>
              </a:path>
              <a:path w="8327390" h="5044440">
                <a:moveTo>
                  <a:pt x="4631433" y="5044440"/>
                </a:moveTo>
                <a:lnTo>
                  <a:pt x="4631433" y="5035296"/>
                </a:lnTo>
                <a:lnTo>
                  <a:pt x="4602477" y="5035296"/>
                </a:lnTo>
                <a:lnTo>
                  <a:pt x="4602477" y="5044440"/>
                </a:lnTo>
                <a:lnTo>
                  <a:pt x="4631433" y="5044440"/>
                </a:lnTo>
                <a:close/>
              </a:path>
              <a:path w="8327390" h="5044440">
                <a:moveTo>
                  <a:pt x="4593333" y="5044440"/>
                </a:moveTo>
                <a:lnTo>
                  <a:pt x="4593333" y="5035296"/>
                </a:lnTo>
                <a:lnTo>
                  <a:pt x="4564377" y="5035296"/>
                </a:lnTo>
                <a:lnTo>
                  <a:pt x="4564377" y="5044440"/>
                </a:lnTo>
                <a:lnTo>
                  <a:pt x="4593333" y="5044440"/>
                </a:lnTo>
                <a:close/>
              </a:path>
              <a:path w="8327390" h="5044440">
                <a:moveTo>
                  <a:pt x="4555233" y="5044440"/>
                </a:moveTo>
                <a:lnTo>
                  <a:pt x="4555233" y="5035296"/>
                </a:lnTo>
                <a:lnTo>
                  <a:pt x="4526277" y="5035296"/>
                </a:lnTo>
                <a:lnTo>
                  <a:pt x="4526277" y="5044440"/>
                </a:lnTo>
                <a:lnTo>
                  <a:pt x="4555233" y="5044440"/>
                </a:lnTo>
                <a:close/>
              </a:path>
              <a:path w="8327390" h="5044440">
                <a:moveTo>
                  <a:pt x="4517133" y="5044440"/>
                </a:moveTo>
                <a:lnTo>
                  <a:pt x="4517133" y="5035296"/>
                </a:lnTo>
                <a:lnTo>
                  <a:pt x="4488177" y="5035296"/>
                </a:lnTo>
                <a:lnTo>
                  <a:pt x="4488177" y="5044440"/>
                </a:lnTo>
                <a:lnTo>
                  <a:pt x="4517133" y="5044440"/>
                </a:lnTo>
                <a:close/>
              </a:path>
              <a:path w="8327390" h="5044440">
                <a:moveTo>
                  <a:pt x="4479033" y="5044440"/>
                </a:moveTo>
                <a:lnTo>
                  <a:pt x="4479033" y="5035296"/>
                </a:lnTo>
                <a:lnTo>
                  <a:pt x="4450077" y="5035296"/>
                </a:lnTo>
                <a:lnTo>
                  <a:pt x="4450077" y="5044440"/>
                </a:lnTo>
                <a:lnTo>
                  <a:pt x="4479033" y="5044440"/>
                </a:lnTo>
                <a:close/>
              </a:path>
              <a:path w="8327390" h="5044440">
                <a:moveTo>
                  <a:pt x="4440933" y="5044440"/>
                </a:moveTo>
                <a:lnTo>
                  <a:pt x="4440933" y="5035296"/>
                </a:lnTo>
                <a:lnTo>
                  <a:pt x="4411977" y="5035296"/>
                </a:lnTo>
                <a:lnTo>
                  <a:pt x="4411977" y="5044440"/>
                </a:lnTo>
                <a:lnTo>
                  <a:pt x="4440933" y="5044440"/>
                </a:lnTo>
                <a:close/>
              </a:path>
              <a:path w="8327390" h="5044440">
                <a:moveTo>
                  <a:pt x="4402833" y="5044440"/>
                </a:moveTo>
                <a:lnTo>
                  <a:pt x="4402833" y="5035296"/>
                </a:lnTo>
                <a:lnTo>
                  <a:pt x="4373877" y="5035296"/>
                </a:lnTo>
                <a:lnTo>
                  <a:pt x="4373877" y="5044440"/>
                </a:lnTo>
                <a:lnTo>
                  <a:pt x="4402833" y="5044440"/>
                </a:lnTo>
                <a:close/>
              </a:path>
              <a:path w="8327390" h="5044440">
                <a:moveTo>
                  <a:pt x="4364733" y="5044440"/>
                </a:moveTo>
                <a:lnTo>
                  <a:pt x="4364733" y="5035296"/>
                </a:lnTo>
                <a:lnTo>
                  <a:pt x="4335777" y="5035296"/>
                </a:lnTo>
                <a:lnTo>
                  <a:pt x="4335777" y="5044440"/>
                </a:lnTo>
                <a:lnTo>
                  <a:pt x="4364733" y="5044440"/>
                </a:lnTo>
                <a:close/>
              </a:path>
              <a:path w="8327390" h="5044440">
                <a:moveTo>
                  <a:pt x="4326633" y="5044440"/>
                </a:moveTo>
                <a:lnTo>
                  <a:pt x="4326633" y="5035296"/>
                </a:lnTo>
                <a:lnTo>
                  <a:pt x="4297677" y="5035296"/>
                </a:lnTo>
                <a:lnTo>
                  <a:pt x="4297677" y="5044440"/>
                </a:lnTo>
                <a:lnTo>
                  <a:pt x="4326633" y="5044440"/>
                </a:lnTo>
                <a:close/>
              </a:path>
              <a:path w="8327390" h="5044440">
                <a:moveTo>
                  <a:pt x="4288533" y="5044440"/>
                </a:moveTo>
                <a:lnTo>
                  <a:pt x="4288533" y="5035296"/>
                </a:lnTo>
                <a:lnTo>
                  <a:pt x="4259577" y="5035296"/>
                </a:lnTo>
                <a:lnTo>
                  <a:pt x="4259577" y="5044440"/>
                </a:lnTo>
                <a:lnTo>
                  <a:pt x="4288533" y="5044440"/>
                </a:lnTo>
                <a:close/>
              </a:path>
              <a:path w="8327390" h="5044440">
                <a:moveTo>
                  <a:pt x="4250433" y="5044440"/>
                </a:moveTo>
                <a:lnTo>
                  <a:pt x="4250433" y="5035296"/>
                </a:lnTo>
                <a:lnTo>
                  <a:pt x="4221477" y="5035296"/>
                </a:lnTo>
                <a:lnTo>
                  <a:pt x="4221477" y="5044440"/>
                </a:lnTo>
                <a:lnTo>
                  <a:pt x="4250433" y="5044440"/>
                </a:lnTo>
                <a:close/>
              </a:path>
              <a:path w="8327390" h="5044440">
                <a:moveTo>
                  <a:pt x="4212333" y="5044440"/>
                </a:moveTo>
                <a:lnTo>
                  <a:pt x="4212333" y="5035296"/>
                </a:lnTo>
                <a:lnTo>
                  <a:pt x="4183377" y="5035296"/>
                </a:lnTo>
                <a:lnTo>
                  <a:pt x="4183377" y="5044440"/>
                </a:lnTo>
                <a:lnTo>
                  <a:pt x="4212333" y="5044440"/>
                </a:lnTo>
                <a:close/>
              </a:path>
              <a:path w="8327390" h="5044440">
                <a:moveTo>
                  <a:pt x="4174233" y="5044440"/>
                </a:moveTo>
                <a:lnTo>
                  <a:pt x="4174233" y="5035296"/>
                </a:lnTo>
                <a:lnTo>
                  <a:pt x="4145277" y="5035296"/>
                </a:lnTo>
                <a:lnTo>
                  <a:pt x="4145277" y="5044440"/>
                </a:lnTo>
                <a:lnTo>
                  <a:pt x="4174233" y="5044440"/>
                </a:lnTo>
                <a:close/>
              </a:path>
              <a:path w="8327390" h="5044440">
                <a:moveTo>
                  <a:pt x="4136133" y="5044440"/>
                </a:moveTo>
                <a:lnTo>
                  <a:pt x="4136133" y="5035296"/>
                </a:lnTo>
                <a:lnTo>
                  <a:pt x="4107177" y="5035296"/>
                </a:lnTo>
                <a:lnTo>
                  <a:pt x="4107177" y="5044440"/>
                </a:lnTo>
                <a:lnTo>
                  <a:pt x="4136133" y="5044440"/>
                </a:lnTo>
                <a:close/>
              </a:path>
              <a:path w="8327390" h="5044440">
                <a:moveTo>
                  <a:pt x="4098033" y="5044440"/>
                </a:moveTo>
                <a:lnTo>
                  <a:pt x="4098033" y="5035296"/>
                </a:lnTo>
                <a:lnTo>
                  <a:pt x="4069077" y="5035296"/>
                </a:lnTo>
                <a:lnTo>
                  <a:pt x="4069077" y="5044440"/>
                </a:lnTo>
                <a:lnTo>
                  <a:pt x="4098033" y="5044440"/>
                </a:lnTo>
                <a:close/>
              </a:path>
              <a:path w="8327390" h="5044440">
                <a:moveTo>
                  <a:pt x="4059933" y="5044440"/>
                </a:moveTo>
                <a:lnTo>
                  <a:pt x="4059933" y="5035296"/>
                </a:lnTo>
                <a:lnTo>
                  <a:pt x="4030977" y="5035296"/>
                </a:lnTo>
                <a:lnTo>
                  <a:pt x="4030977" y="5044440"/>
                </a:lnTo>
                <a:lnTo>
                  <a:pt x="4059933" y="5044440"/>
                </a:lnTo>
                <a:close/>
              </a:path>
              <a:path w="8327390" h="5044440">
                <a:moveTo>
                  <a:pt x="4021833" y="5044440"/>
                </a:moveTo>
                <a:lnTo>
                  <a:pt x="4021833" y="5035296"/>
                </a:lnTo>
                <a:lnTo>
                  <a:pt x="3992877" y="5035296"/>
                </a:lnTo>
                <a:lnTo>
                  <a:pt x="3992877" y="5044440"/>
                </a:lnTo>
                <a:lnTo>
                  <a:pt x="4021833" y="5044440"/>
                </a:lnTo>
                <a:close/>
              </a:path>
              <a:path w="8327390" h="5044440">
                <a:moveTo>
                  <a:pt x="3983733" y="5044440"/>
                </a:moveTo>
                <a:lnTo>
                  <a:pt x="3983733" y="5035296"/>
                </a:lnTo>
                <a:lnTo>
                  <a:pt x="3954777" y="5035296"/>
                </a:lnTo>
                <a:lnTo>
                  <a:pt x="3954777" y="5044440"/>
                </a:lnTo>
                <a:lnTo>
                  <a:pt x="3983733" y="5044440"/>
                </a:lnTo>
                <a:close/>
              </a:path>
              <a:path w="8327390" h="5044440">
                <a:moveTo>
                  <a:pt x="3945633" y="5044440"/>
                </a:moveTo>
                <a:lnTo>
                  <a:pt x="3945633" y="5035296"/>
                </a:lnTo>
                <a:lnTo>
                  <a:pt x="3916677" y="5035296"/>
                </a:lnTo>
                <a:lnTo>
                  <a:pt x="3916677" y="5044440"/>
                </a:lnTo>
                <a:lnTo>
                  <a:pt x="3945633" y="5044440"/>
                </a:lnTo>
                <a:close/>
              </a:path>
              <a:path w="8327390" h="5044440">
                <a:moveTo>
                  <a:pt x="3907533" y="5044440"/>
                </a:moveTo>
                <a:lnTo>
                  <a:pt x="3907533" y="5035296"/>
                </a:lnTo>
                <a:lnTo>
                  <a:pt x="3878577" y="5035296"/>
                </a:lnTo>
                <a:lnTo>
                  <a:pt x="3878577" y="5044440"/>
                </a:lnTo>
                <a:lnTo>
                  <a:pt x="3907533" y="5044440"/>
                </a:lnTo>
                <a:close/>
              </a:path>
              <a:path w="8327390" h="5044440">
                <a:moveTo>
                  <a:pt x="3869433" y="5044440"/>
                </a:moveTo>
                <a:lnTo>
                  <a:pt x="3869433" y="5035296"/>
                </a:lnTo>
                <a:lnTo>
                  <a:pt x="3840477" y="5035296"/>
                </a:lnTo>
                <a:lnTo>
                  <a:pt x="3840477" y="5044440"/>
                </a:lnTo>
                <a:lnTo>
                  <a:pt x="3869433" y="5044440"/>
                </a:lnTo>
                <a:close/>
              </a:path>
              <a:path w="8327390" h="5044440">
                <a:moveTo>
                  <a:pt x="3831333" y="5044440"/>
                </a:moveTo>
                <a:lnTo>
                  <a:pt x="3831333" y="5035296"/>
                </a:lnTo>
                <a:lnTo>
                  <a:pt x="3802377" y="5035296"/>
                </a:lnTo>
                <a:lnTo>
                  <a:pt x="3802377" y="5044440"/>
                </a:lnTo>
                <a:lnTo>
                  <a:pt x="3831333" y="5044440"/>
                </a:lnTo>
                <a:close/>
              </a:path>
              <a:path w="8327390" h="5044440">
                <a:moveTo>
                  <a:pt x="3793233" y="5044440"/>
                </a:moveTo>
                <a:lnTo>
                  <a:pt x="3793233" y="5035296"/>
                </a:lnTo>
                <a:lnTo>
                  <a:pt x="3764277" y="5035296"/>
                </a:lnTo>
                <a:lnTo>
                  <a:pt x="3764277" y="5044440"/>
                </a:lnTo>
                <a:lnTo>
                  <a:pt x="3793233" y="5044440"/>
                </a:lnTo>
                <a:close/>
              </a:path>
              <a:path w="8327390" h="5044440">
                <a:moveTo>
                  <a:pt x="3755133" y="5044440"/>
                </a:moveTo>
                <a:lnTo>
                  <a:pt x="3755133" y="5035296"/>
                </a:lnTo>
                <a:lnTo>
                  <a:pt x="3726177" y="5035296"/>
                </a:lnTo>
                <a:lnTo>
                  <a:pt x="3726177" y="5044440"/>
                </a:lnTo>
                <a:lnTo>
                  <a:pt x="3755133" y="5044440"/>
                </a:lnTo>
                <a:close/>
              </a:path>
              <a:path w="8327390" h="5044440">
                <a:moveTo>
                  <a:pt x="3717033" y="5044440"/>
                </a:moveTo>
                <a:lnTo>
                  <a:pt x="3717033" y="5035296"/>
                </a:lnTo>
                <a:lnTo>
                  <a:pt x="3688077" y="5035296"/>
                </a:lnTo>
                <a:lnTo>
                  <a:pt x="3688077" y="5044440"/>
                </a:lnTo>
                <a:lnTo>
                  <a:pt x="3717033" y="5044440"/>
                </a:lnTo>
                <a:close/>
              </a:path>
              <a:path w="8327390" h="5044440">
                <a:moveTo>
                  <a:pt x="3678933" y="5044440"/>
                </a:moveTo>
                <a:lnTo>
                  <a:pt x="3678933" y="5035296"/>
                </a:lnTo>
                <a:lnTo>
                  <a:pt x="3649977" y="5035296"/>
                </a:lnTo>
                <a:lnTo>
                  <a:pt x="3649977" y="5044440"/>
                </a:lnTo>
                <a:lnTo>
                  <a:pt x="3678933" y="5044440"/>
                </a:lnTo>
                <a:close/>
              </a:path>
              <a:path w="8327390" h="5044440">
                <a:moveTo>
                  <a:pt x="3640833" y="5044440"/>
                </a:moveTo>
                <a:lnTo>
                  <a:pt x="3640833" y="5035296"/>
                </a:lnTo>
                <a:lnTo>
                  <a:pt x="3611877" y="5035296"/>
                </a:lnTo>
                <a:lnTo>
                  <a:pt x="3611877" y="5044440"/>
                </a:lnTo>
                <a:lnTo>
                  <a:pt x="3640833" y="5044440"/>
                </a:lnTo>
                <a:close/>
              </a:path>
              <a:path w="8327390" h="5044440">
                <a:moveTo>
                  <a:pt x="3602733" y="5044440"/>
                </a:moveTo>
                <a:lnTo>
                  <a:pt x="3602733" y="5035296"/>
                </a:lnTo>
                <a:lnTo>
                  <a:pt x="3573777" y="5035296"/>
                </a:lnTo>
                <a:lnTo>
                  <a:pt x="3573777" y="5044440"/>
                </a:lnTo>
                <a:lnTo>
                  <a:pt x="3602733" y="5044440"/>
                </a:lnTo>
                <a:close/>
              </a:path>
              <a:path w="8327390" h="5044440">
                <a:moveTo>
                  <a:pt x="3564633" y="5044440"/>
                </a:moveTo>
                <a:lnTo>
                  <a:pt x="3564633" y="5035296"/>
                </a:lnTo>
                <a:lnTo>
                  <a:pt x="3535677" y="5035296"/>
                </a:lnTo>
                <a:lnTo>
                  <a:pt x="3535677" y="5044440"/>
                </a:lnTo>
                <a:lnTo>
                  <a:pt x="3564633" y="5044440"/>
                </a:lnTo>
                <a:close/>
              </a:path>
              <a:path w="8327390" h="5044440">
                <a:moveTo>
                  <a:pt x="3526533" y="5044440"/>
                </a:moveTo>
                <a:lnTo>
                  <a:pt x="3526533" y="5035296"/>
                </a:lnTo>
                <a:lnTo>
                  <a:pt x="3497577" y="5035296"/>
                </a:lnTo>
                <a:lnTo>
                  <a:pt x="3497577" y="5044440"/>
                </a:lnTo>
                <a:lnTo>
                  <a:pt x="3526533" y="5044440"/>
                </a:lnTo>
                <a:close/>
              </a:path>
              <a:path w="8327390" h="5044440">
                <a:moveTo>
                  <a:pt x="3488433" y="5044440"/>
                </a:moveTo>
                <a:lnTo>
                  <a:pt x="3488433" y="5035296"/>
                </a:lnTo>
                <a:lnTo>
                  <a:pt x="3459477" y="5035296"/>
                </a:lnTo>
                <a:lnTo>
                  <a:pt x="3459477" y="5044440"/>
                </a:lnTo>
                <a:lnTo>
                  <a:pt x="3488433" y="5044440"/>
                </a:lnTo>
                <a:close/>
              </a:path>
              <a:path w="8327390" h="5044440">
                <a:moveTo>
                  <a:pt x="3450333" y="5044440"/>
                </a:moveTo>
                <a:lnTo>
                  <a:pt x="3450333" y="5035296"/>
                </a:lnTo>
                <a:lnTo>
                  <a:pt x="3421377" y="5035296"/>
                </a:lnTo>
                <a:lnTo>
                  <a:pt x="3421377" y="5044440"/>
                </a:lnTo>
                <a:lnTo>
                  <a:pt x="3450333" y="5044440"/>
                </a:lnTo>
                <a:close/>
              </a:path>
              <a:path w="8327390" h="5044440">
                <a:moveTo>
                  <a:pt x="3412233" y="5044440"/>
                </a:moveTo>
                <a:lnTo>
                  <a:pt x="3412233" y="5035296"/>
                </a:lnTo>
                <a:lnTo>
                  <a:pt x="3383277" y="5035296"/>
                </a:lnTo>
                <a:lnTo>
                  <a:pt x="3383277" y="5044440"/>
                </a:lnTo>
                <a:lnTo>
                  <a:pt x="3412233" y="5044440"/>
                </a:lnTo>
                <a:close/>
              </a:path>
              <a:path w="8327390" h="5044440">
                <a:moveTo>
                  <a:pt x="3374133" y="5044440"/>
                </a:moveTo>
                <a:lnTo>
                  <a:pt x="3374133" y="5035296"/>
                </a:lnTo>
                <a:lnTo>
                  <a:pt x="3345177" y="5035296"/>
                </a:lnTo>
                <a:lnTo>
                  <a:pt x="3345177" y="5044440"/>
                </a:lnTo>
                <a:lnTo>
                  <a:pt x="3374133" y="5044440"/>
                </a:lnTo>
                <a:close/>
              </a:path>
              <a:path w="8327390" h="5044440">
                <a:moveTo>
                  <a:pt x="3336033" y="5044440"/>
                </a:moveTo>
                <a:lnTo>
                  <a:pt x="3336033" y="5035296"/>
                </a:lnTo>
                <a:lnTo>
                  <a:pt x="3307077" y="5035296"/>
                </a:lnTo>
                <a:lnTo>
                  <a:pt x="3307077" y="5044440"/>
                </a:lnTo>
                <a:lnTo>
                  <a:pt x="3336033" y="5044440"/>
                </a:lnTo>
                <a:close/>
              </a:path>
              <a:path w="8327390" h="5044440">
                <a:moveTo>
                  <a:pt x="3297933" y="5044440"/>
                </a:moveTo>
                <a:lnTo>
                  <a:pt x="3297933" y="5035296"/>
                </a:lnTo>
                <a:lnTo>
                  <a:pt x="3268977" y="5035296"/>
                </a:lnTo>
                <a:lnTo>
                  <a:pt x="3268977" y="5044440"/>
                </a:lnTo>
                <a:lnTo>
                  <a:pt x="3297933" y="5044440"/>
                </a:lnTo>
                <a:close/>
              </a:path>
              <a:path w="8327390" h="5044440">
                <a:moveTo>
                  <a:pt x="3259833" y="5044440"/>
                </a:moveTo>
                <a:lnTo>
                  <a:pt x="3259833" y="5035296"/>
                </a:lnTo>
                <a:lnTo>
                  <a:pt x="3230877" y="5035296"/>
                </a:lnTo>
                <a:lnTo>
                  <a:pt x="3230877" y="5044440"/>
                </a:lnTo>
                <a:lnTo>
                  <a:pt x="3259833" y="5044440"/>
                </a:lnTo>
                <a:close/>
              </a:path>
              <a:path w="8327390" h="5044440">
                <a:moveTo>
                  <a:pt x="3221733" y="5044440"/>
                </a:moveTo>
                <a:lnTo>
                  <a:pt x="3221733" y="5035296"/>
                </a:lnTo>
                <a:lnTo>
                  <a:pt x="3192777" y="5035296"/>
                </a:lnTo>
                <a:lnTo>
                  <a:pt x="3192777" y="5044440"/>
                </a:lnTo>
                <a:lnTo>
                  <a:pt x="3221733" y="5044440"/>
                </a:lnTo>
                <a:close/>
              </a:path>
              <a:path w="8327390" h="5044440">
                <a:moveTo>
                  <a:pt x="3183633" y="5044440"/>
                </a:moveTo>
                <a:lnTo>
                  <a:pt x="3183633" y="5035296"/>
                </a:lnTo>
                <a:lnTo>
                  <a:pt x="3154677" y="5035296"/>
                </a:lnTo>
                <a:lnTo>
                  <a:pt x="3154677" y="5044440"/>
                </a:lnTo>
                <a:lnTo>
                  <a:pt x="3183633" y="5044440"/>
                </a:lnTo>
                <a:close/>
              </a:path>
              <a:path w="8327390" h="5044440">
                <a:moveTo>
                  <a:pt x="3145533" y="5044440"/>
                </a:moveTo>
                <a:lnTo>
                  <a:pt x="3145533" y="5035296"/>
                </a:lnTo>
                <a:lnTo>
                  <a:pt x="3116577" y="5035296"/>
                </a:lnTo>
                <a:lnTo>
                  <a:pt x="3116577" y="5044440"/>
                </a:lnTo>
                <a:lnTo>
                  <a:pt x="3145533" y="5044440"/>
                </a:lnTo>
                <a:close/>
              </a:path>
              <a:path w="8327390" h="5044440">
                <a:moveTo>
                  <a:pt x="3107433" y="5044440"/>
                </a:moveTo>
                <a:lnTo>
                  <a:pt x="3107433" y="5035296"/>
                </a:lnTo>
                <a:lnTo>
                  <a:pt x="3078477" y="5035296"/>
                </a:lnTo>
                <a:lnTo>
                  <a:pt x="3078477" y="5044440"/>
                </a:lnTo>
                <a:lnTo>
                  <a:pt x="3107433" y="5044440"/>
                </a:lnTo>
                <a:close/>
              </a:path>
              <a:path w="8327390" h="5044440">
                <a:moveTo>
                  <a:pt x="3069333" y="5044440"/>
                </a:moveTo>
                <a:lnTo>
                  <a:pt x="3069333" y="5035296"/>
                </a:lnTo>
                <a:lnTo>
                  <a:pt x="3040377" y="5035296"/>
                </a:lnTo>
                <a:lnTo>
                  <a:pt x="3040377" y="5044440"/>
                </a:lnTo>
                <a:lnTo>
                  <a:pt x="3069333" y="5044440"/>
                </a:lnTo>
                <a:close/>
              </a:path>
              <a:path w="8327390" h="5044440">
                <a:moveTo>
                  <a:pt x="3031233" y="5044440"/>
                </a:moveTo>
                <a:lnTo>
                  <a:pt x="3031233" y="5035296"/>
                </a:lnTo>
                <a:lnTo>
                  <a:pt x="3002277" y="5035296"/>
                </a:lnTo>
                <a:lnTo>
                  <a:pt x="3002277" y="5044440"/>
                </a:lnTo>
                <a:lnTo>
                  <a:pt x="3031233" y="5044440"/>
                </a:lnTo>
                <a:close/>
              </a:path>
              <a:path w="8327390" h="5044440">
                <a:moveTo>
                  <a:pt x="2993133" y="5044440"/>
                </a:moveTo>
                <a:lnTo>
                  <a:pt x="2993133" y="5035296"/>
                </a:lnTo>
                <a:lnTo>
                  <a:pt x="2964177" y="5035296"/>
                </a:lnTo>
                <a:lnTo>
                  <a:pt x="2964177" y="5044440"/>
                </a:lnTo>
                <a:lnTo>
                  <a:pt x="2993133" y="5044440"/>
                </a:lnTo>
                <a:close/>
              </a:path>
              <a:path w="8327390" h="5044440">
                <a:moveTo>
                  <a:pt x="2955033" y="5044440"/>
                </a:moveTo>
                <a:lnTo>
                  <a:pt x="2955033" y="5035296"/>
                </a:lnTo>
                <a:lnTo>
                  <a:pt x="2926077" y="5035296"/>
                </a:lnTo>
                <a:lnTo>
                  <a:pt x="2926077" y="5044440"/>
                </a:lnTo>
                <a:lnTo>
                  <a:pt x="2955033" y="5044440"/>
                </a:lnTo>
                <a:close/>
              </a:path>
              <a:path w="8327390" h="5044440">
                <a:moveTo>
                  <a:pt x="2916933" y="5044440"/>
                </a:moveTo>
                <a:lnTo>
                  <a:pt x="2916933" y="5035296"/>
                </a:lnTo>
                <a:lnTo>
                  <a:pt x="2887977" y="5035296"/>
                </a:lnTo>
                <a:lnTo>
                  <a:pt x="2887977" y="5044440"/>
                </a:lnTo>
                <a:lnTo>
                  <a:pt x="2916933" y="5044440"/>
                </a:lnTo>
                <a:close/>
              </a:path>
              <a:path w="8327390" h="5044440">
                <a:moveTo>
                  <a:pt x="2878833" y="5044440"/>
                </a:moveTo>
                <a:lnTo>
                  <a:pt x="2878833" y="5035296"/>
                </a:lnTo>
                <a:lnTo>
                  <a:pt x="2849877" y="5035296"/>
                </a:lnTo>
                <a:lnTo>
                  <a:pt x="2849877" y="5044440"/>
                </a:lnTo>
                <a:lnTo>
                  <a:pt x="2878833" y="5044440"/>
                </a:lnTo>
                <a:close/>
              </a:path>
              <a:path w="8327390" h="5044440">
                <a:moveTo>
                  <a:pt x="2840733" y="5044440"/>
                </a:moveTo>
                <a:lnTo>
                  <a:pt x="2840733" y="5035296"/>
                </a:lnTo>
                <a:lnTo>
                  <a:pt x="2811777" y="5035296"/>
                </a:lnTo>
                <a:lnTo>
                  <a:pt x="2811777" y="5044440"/>
                </a:lnTo>
                <a:lnTo>
                  <a:pt x="2840733" y="5044440"/>
                </a:lnTo>
                <a:close/>
              </a:path>
              <a:path w="8327390" h="5044440">
                <a:moveTo>
                  <a:pt x="2802633" y="5044440"/>
                </a:moveTo>
                <a:lnTo>
                  <a:pt x="2802633" y="5035296"/>
                </a:lnTo>
                <a:lnTo>
                  <a:pt x="2773677" y="5035296"/>
                </a:lnTo>
                <a:lnTo>
                  <a:pt x="2773677" y="5044440"/>
                </a:lnTo>
                <a:lnTo>
                  <a:pt x="2802633" y="5044440"/>
                </a:lnTo>
                <a:close/>
              </a:path>
              <a:path w="8327390" h="5044440">
                <a:moveTo>
                  <a:pt x="2764533" y="5044440"/>
                </a:moveTo>
                <a:lnTo>
                  <a:pt x="2764533" y="5035296"/>
                </a:lnTo>
                <a:lnTo>
                  <a:pt x="2735577" y="5035296"/>
                </a:lnTo>
                <a:lnTo>
                  <a:pt x="2735577" y="5044440"/>
                </a:lnTo>
                <a:lnTo>
                  <a:pt x="2764533" y="5044440"/>
                </a:lnTo>
                <a:close/>
              </a:path>
              <a:path w="8327390" h="5044440">
                <a:moveTo>
                  <a:pt x="2726433" y="5044440"/>
                </a:moveTo>
                <a:lnTo>
                  <a:pt x="2726433" y="5035296"/>
                </a:lnTo>
                <a:lnTo>
                  <a:pt x="2697477" y="5035296"/>
                </a:lnTo>
                <a:lnTo>
                  <a:pt x="2697477" y="5044440"/>
                </a:lnTo>
                <a:lnTo>
                  <a:pt x="2726433" y="5044440"/>
                </a:lnTo>
                <a:close/>
              </a:path>
              <a:path w="8327390" h="5044440">
                <a:moveTo>
                  <a:pt x="2688333" y="5044440"/>
                </a:moveTo>
                <a:lnTo>
                  <a:pt x="2688333" y="5035296"/>
                </a:lnTo>
                <a:lnTo>
                  <a:pt x="2659377" y="5035296"/>
                </a:lnTo>
                <a:lnTo>
                  <a:pt x="2659377" y="5044440"/>
                </a:lnTo>
                <a:lnTo>
                  <a:pt x="2688333" y="5044440"/>
                </a:lnTo>
                <a:close/>
              </a:path>
              <a:path w="8327390" h="5044440">
                <a:moveTo>
                  <a:pt x="2650233" y="5044440"/>
                </a:moveTo>
                <a:lnTo>
                  <a:pt x="2650233" y="5035296"/>
                </a:lnTo>
                <a:lnTo>
                  <a:pt x="2621277" y="5035296"/>
                </a:lnTo>
                <a:lnTo>
                  <a:pt x="2621277" y="5044440"/>
                </a:lnTo>
                <a:lnTo>
                  <a:pt x="2650233" y="5044440"/>
                </a:lnTo>
                <a:close/>
              </a:path>
              <a:path w="8327390" h="5044440">
                <a:moveTo>
                  <a:pt x="2612133" y="5044440"/>
                </a:moveTo>
                <a:lnTo>
                  <a:pt x="2612133" y="5035296"/>
                </a:lnTo>
                <a:lnTo>
                  <a:pt x="2583177" y="5035296"/>
                </a:lnTo>
                <a:lnTo>
                  <a:pt x="2583177" y="5044440"/>
                </a:lnTo>
                <a:lnTo>
                  <a:pt x="2612133" y="5044440"/>
                </a:lnTo>
                <a:close/>
              </a:path>
              <a:path w="8327390" h="5044440">
                <a:moveTo>
                  <a:pt x="2574033" y="5044440"/>
                </a:moveTo>
                <a:lnTo>
                  <a:pt x="2574033" y="5035296"/>
                </a:lnTo>
                <a:lnTo>
                  <a:pt x="2545077" y="5035296"/>
                </a:lnTo>
                <a:lnTo>
                  <a:pt x="2545077" y="5044440"/>
                </a:lnTo>
                <a:lnTo>
                  <a:pt x="2574033" y="5044440"/>
                </a:lnTo>
                <a:close/>
              </a:path>
              <a:path w="8327390" h="5044440">
                <a:moveTo>
                  <a:pt x="2535933" y="5044440"/>
                </a:moveTo>
                <a:lnTo>
                  <a:pt x="2535933" y="5035296"/>
                </a:lnTo>
                <a:lnTo>
                  <a:pt x="2506977" y="5035296"/>
                </a:lnTo>
                <a:lnTo>
                  <a:pt x="2506977" y="5044440"/>
                </a:lnTo>
                <a:lnTo>
                  <a:pt x="2535933" y="5044440"/>
                </a:lnTo>
                <a:close/>
              </a:path>
              <a:path w="8327390" h="5044440">
                <a:moveTo>
                  <a:pt x="2497833" y="5044440"/>
                </a:moveTo>
                <a:lnTo>
                  <a:pt x="2497833" y="5035296"/>
                </a:lnTo>
                <a:lnTo>
                  <a:pt x="2468877" y="5035296"/>
                </a:lnTo>
                <a:lnTo>
                  <a:pt x="2468877" y="5044440"/>
                </a:lnTo>
                <a:lnTo>
                  <a:pt x="2497833" y="5044440"/>
                </a:lnTo>
                <a:close/>
              </a:path>
              <a:path w="8327390" h="5044440">
                <a:moveTo>
                  <a:pt x="2459733" y="5044440"/>
                </a:moveTo>
                <a:lnTo>
                  <a:pt x="2459733" y="5035296"/>
                </a:lnTo>
                <a:lnTo>
                  <a:pt x="2430777" y="5035296"/>
                </a:lnTo>
                <a:lnTo>
                  <a:pt x="2430777" y="5044440"/>
                </a:lnTo>
                <a:lnTo>
                  <a:pt x="2459733" y="5044440"/>
                </a:lnTo>
                <a:close/>
              </a:path>
              <a:path w="8327390" h="5044440">
                <a:moveTo>
                  <a:pt x="2421633" y="5044440"/>
                </a:moveTo>
                <a:lnTo>
                  <a:pt x="2421633" y="5035296"/>
                </a:lnTo>
                <a:lnTo>
                  <a:pt x="2392677" y="5035296"/>
                </a:lnTo>
                <a:lnTo>
                  <a:pt x="2392677" y="5044440"/>
                </a:lnTo>
                <a:lnTo>
                  <a:pt x="2421633" y="5044440"/>
                </a:lnTo>
                <a:close/>
              </a:path>
              <a:path w="8327390" h="5044440">
                <a:moveTo>
                  <a:pt x="2383533" y="5044440"/>
                </a:moveTo>
                <a:lnTo>
                  <a:pt x="2383533" y="5035296"/>
                </a:lnTo>
                <a:lnTo>
                  <a:pt x="2354577" y="5035296"/>
                </a:lnTo>
                <a:lnTo>
                  <a:pt x="2354577" y="5044440"/>
                </a:lnTo>
                <a:lnTo>
                  <a:pt x="2383533" y="5044440"/>
                </a:lnTo>
                <a:close/>
              </a:path>
              <a:path w="8327390" h="5044440">
                <a:moveTo>
                  <a:pt x="2345433" y="5044440"/>
                </a:moveTo>
                <a:lnTo>
                  <a:pt x="2345433" y="5035296"/>
                </a:lnTo>
                <a:lnTo>
                  <a:pt x="2316477" y="5035296"/>
                </a:lnTo>
                <a:lnTo>
                  <a:pt x="2316477" y="5044440"/>
                </a:lnTo>
                <a:lnTo>
                  <a:pt x="2345433" y="5044440"/>
                </a:lnTo>
                <a:close/>
              </a:path>
              <a:path w="8327390" h="5044440">
                <a:moveTo>
                  <a:pt x="2307333" y="5044440"/>
                </a:moveTo>
                <a:lnTo>
                  <a:pt x="2307333" y="5035296"/>
                </a:lnTo>
                <a:lnTo>
                  <a:pt x="2278377" y="5035296"/>
                </a:lnTo>
                <a:lnTo>
                  <a:pt x="2278377" y="5044440"/>
                </a:lnTo>
                <a:lnTo>
                  <a:pt x="2307333" y="5044440"/>
                </a:lnTo>
                <a:close/>
              </a:path>
              <a:path w="8327390" h="5044440">
                <a:moveTo>
                  <a:pt x="2269233" y="5044440"/>
                </a:moveTo>
                <a:lnTo>
                  <a:pt x="2269233" y="5035296"/>
                </a:lnTo>
                <a:lnTo>
                  <a:pt x="2240277" y="5035296"/>
                </a:lnTo>
                <a:lnTo>
                  <a:pt x="2240277" y="5044440"/>
                </a:lnTo>
                <a:lnTo>
                  <a:pt x="2269233" y="5044440"/>
                </a:lnTo>
                <a:close/>
              </a:path>
              <a:path w="8327390" h="5044440">
                <a:moveTo>
                  <a:pt x="2231133" y="5044440"/>
                </a:moveTo>
                <a:lnTo>
                  <a:pt x="2231133" y="5035296"/>
                </a:lnTo>
                <a:lnTo>
                  <a:pt x="2202177" y="5035296"/>
                </a:lnTo>
                <a:lnTo>
                  <a:pt x="2202177" y="5044440"/>
                </a:lnTo>
                <a:lnTo>
                  <a:pt x="2231133" y="5044440"/>
                </a:lnTo>
                <a:close/>
              </a:path>
              <a:path w="8327390" h="5044440">
                <a:moveTo>
                  <a:pt x="2193033" y="5044440"/>
                </a:moveTo>
                <a:lnTo>
                  <a:pt x="2193033" y="5035296"/>
                </a:lnTo>
                <a:lnTo>
                  <a:pt x="2164077" y="5035296"/>
                </a:lnTo>
                <a:lnTo>
                  <a:pt x="2164077" y="5044440"/>
                </a:lnTo>
                <a:lnTo>
                  <a:pt x="2193033" y="5044440"/>
                </a:lnTo>
                <a:close/>
              </a:path>
              <a:path w="8327390" h="5044440">
                <a:moveTo>
                  <a:pt x="2154933" y="5044440"/>
                </a:moveTo>
                <a:lnTo>
                  <a:pt x="2154933" y="5035296"/>
                </a:lnTo>
                <a:lnTo>
                  <a:pt x="2125977" y="5035296"/>
                </a:lnTo>
                <a:lnTo>
                  <a:pt x="2125977" y="5044440"/>
                </a:lnTo>
                <a:lnTo>
                  <a:pt x="2154933" y="5044440"/>
                </a:lnTo>
                <a:close/>
              </a:path>
              <a:path w="8327390" h="5044440">
                <a:moveTo>
                  <a:pt x="2116833" y="5044440"/>
                </a:moveTo>
                <a:lnTo>
                  <a:pt x="2116833" y="5035296"/>
                </a:lnTo>
                <a:lnTo>
                  <a:pt x="2087877" y="5035296"/>
                </a:lnTo>
                <a:lnTo>
                  <a:pt x="2087877" y="5044440"/>
                </a:lnTo>
                <a:lnTo>
                  <a:pt x="2116833" y="5044440"/>
                </a:lnTo>
                <a:close/>
              </a:path>
              <a:path w="8327390" h="5044440">
                <a:moveTo>
                  <a:pt x="2078733" y="5044440"/>
                </a:moveTo>
                <a:lnTo>
                  <a:pt x="2078733" y="5035296"/>
                </a:lnTo>
                <a:lnTo>
                  <a:pt x="2049777" y="5035296"/>
                </a:lnTo>
                <a:lnTo>
                  <a:pt x="2049777" y="5044440"/>
                </a:lnTo>
                <a:lnTo>
                  <a:pt x="2078733" y="5044440"/>
                </a:lnTo>
                <a:close/>
              </a:path>
              <a:path w="8327390" h="5044440">
                <a:moveTo>
                  <a:pt x="2040633" y="5044440"/>
                </a:moveTo>
                <a:lnTo>
                  <a:pt x="2040633" y="5035296"/>
                </a:lnTo>
                <a:lnTo>
                  <a:pt x="2011677" y="5035296"/>
                </a:lnTo>
                <a:lnTo>
                  <a:pt x="2011677" y="5044440"/>
                </a:lnTo>
                <a:lnTo>
                  <a:pt x="2040633" y="5044440"/>
                </a:lnTo>
                <a:close/>
              </a:path>
              <a:path w="8327390" h="5044440">
                <a:moveTo>
                  <a:pt x="2002533" y="5044440"/>
                </a:moveTo>
                <a:lnTo>
                  <a:pt x="2002533" y="5035296"/>
                </a:lnTo>
                <a:lnTo>
                  <a:pt x="1973577" y="5035296"/>
                </a:lnTo>
                <a:lnTo>
                  <a:pt x="1973577" y="5044440"/>
                </a:lnTo>
                <a:lnTo>
                  <a:pt x="2002533" y="5044440"/>
                </a:lnTo>
                <a:close/>
              </a:path>
              <a:path w="8327390" h="5044440">
                <a:moveTo>
                  <a:pt x="1964433" y="5044440"/>
                </a:moveTo>
                <a:lnTo>
                  <a:pt x="1964433" y="5035296"/>
                </a:lnTo>
                <a:lnTo>
                  <a:pt x="1935477" y="5035296"/>
                </a:lnTo>
                <a:lnTo>
                  <a:pt x="1935477" y="5044440"/>
                </a:lnTo>
                <a:lnTo>
                  <a:pt x="1964433" y="5044440"/>
                </a:lnTo>
                <a:close/>
              </a:path>
              <a:path w="8327390" h="5044440">
                <a:moveTo>
                  <a:pt x="1926333" y="5044440"/>
                </a:moveTo>
                <a:lnTo>
                  <a:pt x="1926333" y="5035296"/>
                </a:lnTo>
                <a:lnTo>
                  <a:pt x="1897377" y="5035296"/>
                </a:lnTo>
                <a:lnTo>
                  <a:pt x="1897377" y="5044440"/>
                </a:lnTo>
                <a:lnTo>
                  <a:pt x="1926333" y="5044440"/>
                </a:lnTo>
                <a:close/>
              </a:path>
              <a:path w="8327390" h="5044440">
                <a:moveTo>
                  <a:pt x="1888233" y="5044440"/>
                </a:moveTo>
                <a:lnTo>
                  <a:pt x="1888233" y="5035296"/>
                </a:lnTo>
                <a:lnTo>
                  <a:pt x="1859277" y="5035296"/>
                </a:lnTo>
                <a:lnTo>
                  <a:pt x="1859277" y="5044440"/>
                </a:lnTo>
                <a:lnTo>
                  <a:pt x="1888233" y="5044440"/>
                </a:lnTo>
                <a:close/>
              </a:path>
              <a:path w="8327390" h="5044440">
                <a:moveTo>
                  <a:pt x="1850133" y="5044440"/>
                </a:moveTo>
                <a:lnTo>
                  <a:pt x="1850133" y="5035296"/>
                </a:lnTo>
                <a:lnTo>
                  <a:pt x="1821177" y="5035296"/>
                </a:lnTo>
                <a:lnTo>
                  <a:pt x="1821177" y="5044440"/>
                </a:lnTo>
                <a:lnTo>
                  <a:pt x="1850133" y="5044440"/>
                </a:lnTo>
                <a:close/>
              </a:path>
              <a:path w="8327390" h="5044440">
                <a:moveTo>
                  <a:pt x="1812033" y="5044440"/>
                </a:moveTo>
                <a:lnTo>
                  <a:pt x="1812033" y="5035296"/>
                </a:lnTo>
                <a:lnTo>
                  <a:pt x="1783077" y="5035296"/>
                </a:lnTo>
                <a:lnTo>
                  <a:pt x="1783077" y="5044440"/>
                </a:lnTo>
                <a:lnTo>
                  <a:pt x="1812033" y="5044440"/>
                </a:lnTo>
                <a:close/>
              </a:path>
              <a:path w="8327390" h="5044440">
                <a:moveTo>
                  <a:pt x="1773933" y="5044440"/>
                </a:moveTo>
                <a:lnTo>
                  <a:pt x="1773933" y="5035296"/>
                </a:lnTo>
                <a:lnTo>
                  <a:pt x="1744977" y="5035296"/>
                </a:lnTo>
                <a:lnTo>
                  <a:pt x="1744977" y="5044440"/>
                </a:lnTo>
                <a:lnTo>
                  <a:pt x="1773933" y="5044440"/>
                </a:lnTo>
                <a:close/>
              </a:path>
              <a:path w="8327390" h="5044440">
                <a:moveTo>
                  <a:pt x="1735833" y="5044440"/>
                </a:moveTo>
                <a:lnTo>
                  <a:pt x="1735833" y="5035296"/>
                </a:lnTo>
                <a:lnTo>
                  <a:pt x="1706877" y="5035296"/>
                </a:lnTo>
                <a:lnTo>
                  <a:pt x="1706877" y="5044440"/>
                </a:lnTo>
                <a:lnTo>
                  <a:pt x="1735833" y="5044440"/>
                </a:lnTo>
                <a:close/>
              </a:path>
              <a:path w="8327390" h="5044440">
                <a:moveTo>
                  <a:pt x="1697733" y="5044440"/>
                </a:moveTo>
                <a:lnTo>
                  <a:pt x="1697733" y="5035296"/>
                </a:lnTo>
                <a:lnTo>
                  <a:pt x="1668777" y="5035296"/>
                </a:lnTo>
                <a:lnTo>
                  <a:pt x="1668777" y="5044440"/>
                </a:lnTo>
                <a:lnTo>
                  <a:pt x="1697733" y="5044440"/>
                </a:lnTo>
                <a:close/>
              </a:path>
              <a:path w="8327390" h="5044440">
                <a:moveTo>
                  <a:pt x="1659633" y="5044440"/>
                </a:moveTo>
                <a:lnTo>
                  <a:pt x="1659633" y="5035296"/>
                </a:lnTo>
                <a:lnTo>
                  <a:pt x="1630677" y="5035296"/>
                </a:lnTo>
                <a:lnTo>
                  <a:pt x="1630677" y="5044440"/>
                </a:lnTo>
                <a:lnTo>
                  <a:pt x="1659633" y="5044440"/>
                </a:lnTo>
                <a:close/>
              </a:path>
              <a:path w="8327390" h="5044440">
                <a:moveTo>
                  <a:pt x="1621533" y="5044440"/>
                </a:moveTo>
                <a:lnTo>
                  <a:pt x="1621533" y="5035296"/>
                </a:lnTo>
                <a:lnTo>
                  <a:pt x="1592577" y="5035296"/>
                </a:lnTo>
                <a:lnTo>
                  <a:pt x="1592577" y="5044440"/>
                </a:lnTo>
                <a:lnTo>
                  <a:pt x="1621533" y="5044440"/>
                </a:lnTo>
                <a:close/>
              </a:path>
              <a:path w="8327390" h="5044440">
                <a:moveTo>
                  <a:pt x="1583433" y="5044440"/>
                </a:moveTo>
                <a:lnTo>
                  <a:pt x="1583433" y="5035296"/>
                </a:lnTo>
                <a:lnTo>
                  <a:pt x="1554477" y="5035296"/>
                </a:lnTo>
                <a:lnTo>
                  <a:pt x="1554477" y="5044440"/>
                </a:lnTo>
                <a:lnTo>
                  <a:pt x="1583433" y="5044440"/>
                </a:lnTo>
                <a:close/>
              </a:path>
              <a:path w="8327390" h="5044440">
                <a:moveTo>
                  <a:pt x="1545333" y="5044440"/>
                </a:moveTo>
                <a:lnTo>
                  <a:pt x="1545333" y="5035296"/>
                </a:lnTo>
                <a:lnTo>
                  <a:pt x="1516376" y="5035296"/>
                </a:lnTo>
                <a:lnTo>
                  <a:pt x="1516376" y="5044440"/>
                </a:lnTo>
                <a:lnTo>
                  <a:pt x="1545333" y="5044440"/>
                </a:lnTo>
                <a:close/>
              </a:path>
              <a:path w="8327390" h="5044440">
                <a:moveTo>
                  <a:pt x="1507232" y="5044440"/>
                </a:moveTo>
                <a:lnTo>
                  <a:pt x="1507232" y="5035296"/>
                </a:lnTo>
                <a:lnTo>
                  <a:pt x="1478276" y="5035296"/>
                </a:lnTo>
                <a:lnTo>
                  <a:pt x="1478276" y="5044440"/>
                </a:lnTo>
                <a:lnTo>
                  <a:pt x="1507232" y="5044440"/>
                </a:lnTo>
                <a:close/>
              </a:path>
              <a:path w="8327390" h="5044440">
                <a:moveTo>
                  <a:pt x="1469132" y="5044440"/>
                </a:moveTo>
                <a:lnTo>
                  <a:pt x="1469132" y="5035296"/>
                </a:lnTo>
                <a:lnTo>
                  <a:pt x="1440176" y="5035296"/>
                </a:lnTo>
                <a:lnTo>
                  <a:pt x="1440176" y="5044440"/>
                </a:lnTo>
                <a:lnTo>
                  <a:pt x="1469132" y="5044440"/>
                </a:lnTo>
                <a:close/>
              </a:path>
              <a:path w="8327390" h="5044440">
                <a:moveTo>
                  <a:pt x="1431032" y="5044440"/>
                </a:moveTo>
                <a:lnTo>
                  <a:pt x="1431032" y="5035296"/>
                </a:lnTo>
                <a:lnTo>
                  <a:pt x="1402076" y="5035296"/>
                </a:lnTo>
                <a:lnTo>
                  <a:pt x="1402076" y="5044440"/>
                </a:lnTo>
                <a:lnTo>
                  <a:pt x="1431032" y="5044440"/>
                </a:lnTo>
                <a:close/>
              </a:path>
              <a:path w="8327390" h="5044440">
                <a:moveTo>
                  <a:pt x="1392932" y="5044440"/>
                </a:moveTo>
                <a:lnTo>
                  <a:pt x="1392932" y="5035296"/>
                </a:lnTo>
                <a:lnTo>
                  <a:pt x="1363976" y="5035296"/>
                </a:lnTo>
                <a:lnTo>
                  <a:pt x="1363976" y="5044440"/>
                </a:lnTo>
                <a:lnTo>
                  <a:pt x="1392932" y="5044440"/>
                </a:lnTo>
                <a:close/>
              </a:path>
              <a:path w="8327390" h="5044440">
                <a:moveTo>
                  <a:pt x="1354832" y="5044440"/>
                </a:moveTo>
                <a:lnTo>
                  <a:pt x="1354832" y="5035296"/>
                </a:lnTo>
                <a:lnTo>
                  <a:pt x="1325876" y="5035296"/>
                </a:lnTo>
                <a:lnTo>
                  <a:pt x="1325876" y="5044440"/>
                </a:lnTo>
                <a:lnTo>
                  <a:pt x="1354832" y="5044440"/>
                </a:lnTo>
                <a:close/>
              </a:path>
              <a:path w="8327390" h="5044440">
                <a:moveTo>
                  <a:pt x="1316732" y="5044440"/>
                </a:moveTo>
                <a:lnTo>
                  <a:pt x="1316732" y="5035296"/>
                </a:lnTo>
                <a:lnTo>
                  <a:pt x="1287776" y="5035296"/>
                </a:lnTo>
                <a:lnTo>
                  <a:pt x="1287776" y="5044440"/>
                </a:lnTo>
                <a:lnTo>
                  <a:pt x="1316732" y="5044440"/>
                </a:lnTo>
                <a:close/>
              </a:path>
              <a:path w="8327390" h="5044440">
                <a:moveTo>
                  <a:pt x="1278632" y="5044440"/>
                </a:moveTo>
                <a:lnTo>
                  <a:pt x="1278632" y="5035296"/>
                </a:lnTo>
                <a:lnTo>
                  <a:pt x="1249676" y="5035296"/>
                </a:lnTo>
                <a:lnTo>
                  <a:pt x="1249676" y="5044440"/>
                </a:lnTo>
                <a:lnTo>
                  <a:pt x="1278632" y="5044440"/>
                </a:lnTo>
                <a:close/>
              </a:path>
              <a:path w="8327390" h="5044440">
                <a:moveTo>
                  <a:pt x="1240532" y="5044440"/>
                </a:moveTo>
                <a:lnTo>
                  <a:pt x="1240532" y="5035296"/>
                </a:lnTo>
                <a:lnTo>
                  <a:pt x="1211576" y="5035296"/>
                </a:lnTo>
                <a:lnTo>
                  <a:pt x="1211576" y="5044440"/>
                </a:lnTo>
                <a:lnTo>
                  <a:pt x="1240532" y="5044440"/>
                </a:lnTo>
                <a:close/>
              </a:path>
              <a:path w="8327390" h="5044440">
                <a:moveTo>
                  <a:pt x="1202432" y="5044440"/>
                </a:moveTo>
                <a:lnTo>
                  <a:pt x="1202432" y="5035296"/>
                </a:lnTo>
                <a:lnTo>
                  <a:pt x="1173476" y="5035296"/>
                </a:lnTo>
                <a:lnTo>
                  <a:pt x="1173476" y="5044440"/>
                </a:lnTo>
                <a:lnTo>
                  <a:pt x="1202432" y="5044440"/>
                </a:lnTo>
                <a:close/>
              </a:path>
              <a:path w="8327390" h="5044440">
                <a:moveTo>
                  <a:pt x="1164332" y="5044440"/>
                </a:moveTo>
                <a:lnTo>
                  <a:pt x="1164332" y="5035296"/>
                </a:lnTo>
                <a:lnTo>
                  <a:pt x="1135376" y="5035296"/>
                </a:lnTo>
                <a:lnTo>
                  <a:pt x="1135376" y="5044440"/>
                </a:lnTo>
                <a:lnTo>
                  <a:pt x="1164332" y="5044440"/>
                </a:lnTo>
                <a:close/>
              </a:path>
              <a:path w="8327390" h="5044440">
                <a:moveTo>
                  <a:pt x="1126232" y="5044440"/>
                </a:moveTo>
                <a:lnTo>
                  <a:pt x="1126232" y="5035296"/>
                </a:lnTo>
                <a:lnTo>
                  <a:pt x="1097276" y="5035296"/>
                </a:lnTo>
                <a:lnTo>
                  <a:pt x="1097276" y="5044440"/>
                </a:lnTo>
                <a:lnTo>
                  <a:pt x="1126232" y="5044440"/>
                </a:lnTo>
                <a:close/>
              </a:path>
              <a:path w="8327390" h="5044440">
                <a:moveTo>
                  <a:pt x="1088132" y="5044440"/>
                </a:moveTo>
                <a:lnTo>
                  <a:pt x="1088132" y="5035296"/>
                </a:lnTo>
                <a:lnTo>
                  <a:pt x="1059176" y="5035296"/>
                </a:lnTo>
                <a:lnTo>
                  <a:pt x="1059176" y="5044440"/>
                </a:lnTo>
                <a:lnTo>
                  <a:pt x="1088132" y="5044440"/>
                </a:lnTo>
                <a:close/>
              </a:path>
              <a:path w="8327390" h="5044440">
                <a:moveTo>
                  <a:pt x="1050032" y="5044440"/>
                </a:moveTo>
                <a:lnTo>
                  <a:pt x="1050032" y="5035296"/>
                </a:lnTo>
                <a:lnTo>
                  <a:pt x="1021076" y="5035296"/>
                </a:lnTo>
                <a:lnTo>
                  <a:pt x="1021076" y="5044440"/>
                </a:lnTo>
                <a:lnTo>
                  <a:pt x="1050032" y="5044440"/>
                </a:lnTo>
                <a:close/>
              </a:path>
              <a:path w="8327390" h="5044440">
                <a:moveTo>
                  <a:pt x="1011932" y="5044440"/>
                </a:moveTo>
                <a:lnTo>
                  <a:pt x="1011932" y="5035296"/>
                </a:lnTo>
                <a:lnTo>
                  <a:pt x="982976" y="5035296"/>
                </a:lnTo>
                <a:lnTo>
                  <a:pt x="982976" y="5044440"/>
                </a:lnTo>
                <a:lnTo>
                  <a:pt x="1011932" y="5044440"/>
                </a:lnTo>
                <a:close/>
              </a:path>
              <a:path w="8327390" h="5044440">
                <a:moveTo>
                  <a:pt x="973832" y="5044440"/>
                </a:moveTo>
                <a:lnTo>
                  <a:pt x="973832" y="5035296"/>
                </a:lnTo>
                <a:lnTo>
                  <a:pt x="944876" y="5035296"/>
                </a:lnTo>
                <a:lnTo>
                  <a:pt x="944876" y="5044440"/>
                </a:lnTo>
                <a:lnTo>
                  <a:pt x="973832" y="5044440"/>
                </a:lnTo>
                <a:close/>
              </a:path>
              <a:path w="8327390" h="5044440">
                <a:moveTo>
                  <a:pt x="935732" y="5044440"/>
                </a:moveTo>
                <a:lnTo>
                  <a:pt x="935732" y="5035296"/>
                </a:lnTo>
                <a:lnTo>
                  <a:pt x="906776" y="5035296"/>
                </a:lnTo>
                <a:lnTo>
                  <a:pt x="906776" y="5044440"/>
                </a:lnTo>
                <a:lnTo>
                  <a:pt x="935732" y="5044440"/>
                </a:lnTo>
                <a:close/>
              </a:path>
              <a:path w="8327390" h="5044440">
                <a:moveTo>
                  <a:pt x="897632" y="5044440"/>
                </a:moveTo>
                <a:lnTo>
                  <a:pt x="897632" y="5035296"/>
                </a:lnTo>
                <a:lnTo>
                  <a:pt x="868676" y="5035296"/>
                </a:lnTo>
                <a:lnTo>
                  <a:pt x="868676" y="5044440"/>
                </a:lnTo>
                <a:lnTo>
                  <a:pt x="897632" y="5044440"/>
                </a:lnTo>
                <a:close/>
              </a:path>
              <a:path w="8327390" h="5044440">
                <a:moveTo>
                  <a:pt x="859532" y="5044440"/>
                </a:moveTo>
                <a:lnTo>
                  <a:pt x="859532" y="5035296"/>
                </a:lnTo>
                <a:lnTo>
                  <a:pt x="830576" y="5035296"/>
                </a:lnTo>
                <a:lnTo>
                  <a:pt x="830576" y="5044440"/>
                </a:lnTo>
                <a:lnTo>
                  <a:pt x="859532" y="5044440"/>
                </a:lnTo>
                <a:close/>
              </a:path>
              <a:path w="8327390" h="5044440">
                <a:moveTo>
                  <a:pt x="821432" y="5044440"/>
                </a:moveTo>
                <a:lnTo>
                  <a:pt x="821432" y="5035296"/>
                </a:lnTo>
                <a:lnTo>
                  <a:pt x="792476" y="5035296"/>
                </a:lnTo>
                <a:lnTo>
                  <a:pt x="792476" y="5044440"/>
                </a:lnTo>
                <a:lnTo>
                  <a:pt x="821432" y="5044440"/>
                </a:lnTo>
                <a:close/>
              </a:path>
              <a:path w="8327390" h="5044440">
                <a:moveTo>
                  <a:pt x="783332" y="5044440"/>
                </a:moveTo>
                <a:lnTo>
                  <a:pt x="783332" y="5035296"/>
                </a:lnTo>
                <a:lnTo>
                  <a:pt x="754376" y="5035296"/>
                </a:lnTo>
                <a:lnTo>
                  <a:pt x="754376" y="5044440"/>
                </a:lnTo>
                <a:lnTo>
                  <a:pt x="783332" y="5044440"/>
                </a:lnTo>
                <a:close/>
              </a:path>
              <a:path w="8327390" h="5044440">
                <a:moveTo>
                  <a:pt x="745232" y="5044440"/>
                </a:moveTo>
                <a:lnTo>
                  <a:pt x="745232" y="5035296"/>
                </a:lnTo>
                <a:lnTo>
                  <a:pt x="716276" y="5035296"/>
                </a:lnTo>
                <a:lnTo>
                  <a:pt x="716276" y="5044440"/>
                </a:lnTo>
                <a:lnTo>
                  <a:pt x="745232" y="5044440"/>
                </a:lnTo>
                <a:close/>
              </a:path>
              <a:path w="8327390" h="5044440">
                <a:moveTo>
                  <a:pt x="707132" y="5044440"/>
                </a:moveTo>
                <a:lnTo>
                  <a:pt x="707132" y="5035296"/>
                </a:lnTo>
                <a:lnTo>
                  <a:pt x="678176" y="5035296"/>
                </a:lnTo>
                <a:lnTo>
                  <a:pt x="678176" y="5044440"/>
                </a:lnTo>
                <a:lnTo>
                  <a:pt x="707132" y="5044440"/>
                </a:lnTo>
                <a:close/>
              </a:path>
              <a:path w="8327390" h="5044440">
                <a:moveTo>
                  <a:pt x="669032" y="5044440"/>
                </a:moveTo>
                <a:lnTo>
                  <a:pt x="669032" y="5035296"/>
                </a:lnTo>
                <a:lnTo>
                  <a:pt x="640076" y="5035296"/>
                </a:lnTo>
                <a:lnTo>
                  <a:pt x="640076" y="5044440"/>
                </a:lnTo>
                <a:lnTo>
                  <a:pt x="669032" y="5044440"/>
                </a:lnTo>
                <a:close/>
              </a:path>
              <a:path w="8327390" h="5044440">
                <a:moveTo>
                  <a:pt x="630932" y="5044440"/>
                </a:moveTo>
                <a:lnTo>
                  <a:pt x="630932" y="5035296"/>
                </a:lnTo>
                <a:lnTo>
                  <a:pt x="601976" y="5035296"/>
                </a:lnTo>
                <a:lnTo>
                  <a:pt x="601976" y="5044440"/>
                </a:lnTo>
                <a:lnTo>
                  <a:pt x="630932" y="5044440"/>
                </a:lnTo>
                <a:close/>
              </a:path>
              <a:path w="8327390" h="5044440">
                <a:moveTo>
                  <a:pt x="592832" y="5044440"/>
                </a:moveTo>
                <a:lnTo>
                  <a:pt x="592832" y="5035296"/>
                </a:lnTo>
                <a:lnTo>
                  <a:pt x="563876" y="5035296"/>
                </a:lnTo>
                <a:lnTo>
                  <a:pt x="563876" y="5044440"/>
                </a:lnTo>
                <a:lnTo>
                  <a:pt x="592832" y="5044440"/>
                </a:lnTo>
                <a:close/>
              </a:path>
              <a:path w="8327390" h="5044440">
                <a:moveTo>
                  <a:pt x="554732" y="5044440"/>
                </a:moveTo>
                <a:lnTo>
                  <a:pt x="554732" y="5035296"/>
                </a:lnTo>
                <a:lnTo>
                  <a:pt x="525776" y="5035296"/>
                </a:lnTo>
                <a:lnTo>
                  <a:pt x="525776" y="5044440"/>
                </a:lnTo>
                <a:lnTo>
                  <a:pt x="554732" y="5044440"/>
                </a:lnTo>
                <a:close/>
              </a:path>
              <a:path w="8327390" h="5044440">
                <a:moveTo>
                  <a:pt x="516632" y="5044440"/>
                </a:moveTo>
                <a:lnTo>
                  <a:pt x="516632" y="5035296"/>
                </a:lnTo>
                <a:lnTo>
                  <a:pt x="487676" y="5035296"/>
                </a:lnTo>
                <a:lnTo>
                  <a:pt x="487676" y="5044440"/>
                </a:lnTo>
                <a:lnTo>
                  <a:pt x="516632" y="5044440"/>
                </a:lnTo>
                <a:close/>
              </a:path>
              <a:path w="8327390" h="5044440">
                <a:moveTo>
                  <a:pt x="478532" y="5044440"/>
                </a:moveTo>
                <a:lnTo>
                  <a:pt x="478532" y="5035296"/>
                </a:lnTo>
                <a:lnTo>
                  <a:pt x="449576" y="5035296"/>
                </a:lnTo>
                <a:lnTo>
                  <a:pt x="449576" y="5044440"/>
                </a:lnTo>
                <a:lnTo>
                  <a:pt x="478532" y="5044440"/>
                </a:lnTo>
                <a:close/>
              </a:path>
              <a:path w="8327390" h="5044440">
                <a:moveTo>
                  <a:pt x="440432" y="5044440"/>
                </a:moveTo>
                <a:lnTo>
                  <a:pt x="440432" y="5035296"/>
                </a:lnTo>
                <a:lnTo>
                  <a:pt x="411476" y="5035296"/>
                </a:lnTo>
                <a:lnTo>
                  <a:pt x="411476" y="5044440"/>
                </a:lnTo>
                <a:lnTo>
                  <a:pt x="440432" y="5044440"/>
                </a:lnTo>
                <a:close/>
              </a:path>
              <a:path w="8327390" h="5044440">
                <a:moveTo>
                  <a:pt x="402332" y="5044440"/>
                </a:moveTo>
                <a:lnTo>
                  <a:pt x="402332" y="5035296"/>
                </a:lnTo>
                <a:lnTo>
                  <a:pt x="373376" y="5035296"/>
                </a:lnTo>
                <a:lnTo>
                  <a:pt x="373376" y="5044440"/>
                </a:lnTo>
                <a:lnTo>
                  <a:pt x="402332" y="5044440"/>
                </a:lnTo>
                <a:close/>
              </a:path>
              <a:path w="8327390" h="5044440">
                <a:moveTo>
                  <a:pt x="364232" y="5044440"/>
                </a:moveTo>
                <a:lnTo>
                  <a:pt x="364232" y="5035296"/>
                </a:lnTo>
                <a:lnTo>
                  <a:pt x="335276" y="5035296"/>
                </a:lnTo>
                <a:lnTo>
                  <a:pt x="335276" y="5044440"/>
                </a:lnTo>
                <a:lnTo>
                  <a:pt x="364232" y="5044440"/>
                </a:lnTo>
                <a:close/>
              </a:path>
              <a:path w="8327390" h="5044440">
                <a:moveTo>
                  <a:pt x="326136" y="5044440"/>
                </a:moveTo>
                <a:lnTo>
                  <a:pt x="326136" y="5035296"/>
                </a:lnTo>
                <a:lnTo>
                  <a:pt x="297180" y="5035296"/>
                </a:lnTo>
                <a:lnTo>
                  <a:pt x="297180" y="5044440"/>
                </a:lnTo>
                <a:lnTo>
                  <a:pt x="326136" y="5044440"/>
                </a:lnTo>
                <a:close/>
              </a:path>
              <a:path w="8327390" h="5044440">
                <a:moveTo>
                  <a:pt x="288036" y="5044440"/>
                </a:moveTo>
                <a:lnTo>
                  <a:pt x="288036" y="5035296"/>
                </a:lnTo>
                <a:lnTo>
                  <a:pt x="259080" y="5035296"/>
                </a:lnTo>
                <a:lnTo>
                  <a:pt x="259080" y="5044440"/>
                </a:lnTo>
                <a:lnTo>
                  <a:pt x="288036" y="5044440"/>
                </a:lnTo>
                <a:close/>
              </a:path>
              <a:path w="8327390" h="5044440">
                <a:moveTo>
                  <a:pt x="249936" y="5044440"/>
                </a:moveTo>
                <a:lnTo>
                  <a:pt x="249936" y="5035296"/>
                </a:lnTo>
                <a:lnTo>
                  <a:pt x="220980" y="5035296"/>
                </a:lnTo>
                <a:lnTo>
                  <a:pt x="220980" y="5044440"/>
                </a:lnTo>
                <a:lnTo>
                  <a:pt x="249936" y="5044440"/>
                </a:lnTo>
                <a:close/>
              </a:path>
              <a:path w="8327390" h="5044440">
                <a:moveTo>
                  <a:pt x="211836" y="5044440"/>
                </a:moveTo>
                <a:lnTo>
                  <a:pt x="211836" y="5035296"/>
                </a:lnTo>
                <a:lnTo>
                  <a:pt x="182880" y="5035296"/>
                </a:lnTo>
                <a:lnTo>
                  <a:pt x="182880" y="5044440"/>
                </a:lnTo>
                <a:lnTo>
                  <a:pt x="211836" y="5044440"/>
                </a:lnTo>
                <a:close/>
              </a:path>
              <a:path w="8327390" h="5044440">
                <a:moveTo>
                  <a:pt x="173736" y="5044440"/>
                </a:moveTo>
                <a:lnTo>
                  <a:pt x="173736" y="5035296"/>
                </a:lnTo>
                <a:lnTo>
                  <a:pt x="144780" y="5035296"/>
                </a:lnTo>
                <a:lnTo>
                  <a:pt x="144780" y="5044440"/>
                </a:lnTo>
                <a:lnTo>
                  <a:pt x="173736" y="5044440"/>
                </a:lnTo>
                <a:close/>
              </a:path>
              <a:path w="8327390" h="5044440">
                <a:moveTo>
                  <a:pt x="135636" y="5044440"/>
                </a:moveTo>
                <a:lnTo>
                  <a:pt x="135636" y="5035296"/>
                </a:lnTo>
                <a:lnTo>
                  <a:pt x="106680" y="5035296"/>
                </a:lnTo>
                <a:lnTo>
                  <a:pt x="106680" y="5044440"/>
                </a:lnTo>
                <a:lnTo>
                  <a:pt x="135636" y="5044440"/>
                </a:lnTo>
                <a:close/>
              </a:path>
              <a:path w="8327390" h="5044440">
                <a:moveTo>
                  <a:pt x="97536" y="5044440"/>
                </a:moveTo>
                <a:lnTo>
                  <a:pt x="97536" y="5035296"/>
                </a:lnTo>
                <a:lnTo>
                  <a:pt x="68580" y="5035296"/>
                </a:lnTo>
                <a:lnTo>
                  <a:pt x="68580" y="5044440"/>
                </a:lnTo>
                <a:lnTo>
                  <a:pt x="97536" y="5044440"/>
                </a:lnTo>
                <a:close/>
              </a:path>
              <a:path w="8327390" h="5044440">
                <a:moveTo>
                  <a:pt x="59436" y="5044440"/>
                </a:moveTo>
                <a:lnTo>
                  <a:pt x="59436" y="5035296"/>
                </a:lnTo>
                <a:lnTo>
                  <a:pt x="30480" y="5035296"/>
                </a:lnTo>
                <a:lnTo>
                  <a:pt x="30480" y="5044440"/>
                </a:lnTo>
                <a:lnTo>
                  <a:pt x="59436" y="5044440"/>
                </a:lnTo>
                <a:close/>
              </a:path>
              <a:path w="8327390" h="5044440">
                <a:moveTo>
                  <a:pt x="10668" y="5035296"/>
                </a:moveTo>
                <a:lnTo>
                  <a:pt x="10668" y="5027676"/>
                </a:lnTo>
                <a:lnTo>
                  <a:pt x="0" y="5027676"/>
                </a:lnTo>
                <a:lnTo>
                  <a:pt x="0" y="5042916"/>
                </a:lnTo>
                <a:lnTo>
                  <a:pt x="3048" y="5044440"/>
                </a:lnTo>
                <a:lnTo>
                  <a:pt x="4572" y="5044440"/>
                </a:lnTo>
                <a:lnTo>
                  <a:pt x="4572" y="5035296"/>
                </a:lnTo>
                <a:lnTo>
                  <a:pt x="10668" y="5035296"/>
                </a:lnTo>
                <a:close/>
              </a:path>
              <a:path w="8327390" h="5044440">
                <a:moveTo>
                  <a:pt x="21336" y="5044440"/>
                </a:moveTo>
                <a:lnTo>
                  <a:pt x="21336" y="5035296"/>
                </a:lnTo>
                <a:lnTo>
                  <a:pt x="4572" y="5035296"/>
                </a:lnTo>
                <a:lnTo>
                  <a:pt x="10668" y="5039868"/>
                </a:lnTo>
                <a:lnTo>
                  <a:pt x="10668" y="5044440"/>
                </a:lnTo>
                <a:lnTo>
                  <a:pt x="21336" y="5044440"/>
                </a:lnTo>
                <a:close/>
              </a:path>
              <a:path w="8327390" h="5044440">
                <a:moveTo>
                  <a:pt x="10668" y="5044440"/>
                </a:moveTo>
                <a:lnTo>
                  <a:pt x="10668" y="5039868"/>
                </a:lnTo>
                <a:lnTo>
                  <a:pt x="4572" y="5035296"/>
                </a:lnTo>
                <a:lnTo>
                  <a:pt x="4572" y="5044440"/>
                </a:lnTo>
                <a:lnTo>
                  <a:pt x="10668" y="5044440"/>
                </a:lnTo>
                <a:close/>
              </a:path>
              <a:path w="8327390" h="5044440">
                <a:moveTo>
                  <a:pt x="10668" y="5017008"/>
                </a:moveTo>
                <a:lnTo>
                  <a:pt x="10668" y="4989576"/>
                </a:lnTo>
                <a:lnTo>
                  <a:pt x="0" y="4989576"/>
                </a:lnTo>
                <a:lnTo>
                  <a:pt x="0" y="5017008"/>
                </a:lnTo>
                <a:lnTo>
                  <a:pt x="10668" y="5017008"/>
                </a:lnTo>
                <a:close/>
              </a:path>
              <a:path w="8327390" h="5044440">
                <a:moveTo>
                  <a:pt x="10668" y="4978908"/>
                </a:moveTo>
                <a:lnTo>
                  <a:pt x="10668" y="4951476"/>
                </a:lnTo>
                <a:lnTo>
                  <a:pt x="0" y="4951476"/>
                </a:lnTo>
                <a:lnTo>
                  <a:pt x="0" y="4978908"/>
                </a:lnTo>
                <a:lnTo>
                  <a:pt x="10668" y="4978908"/>
                </a:lnTo>
                <a:close/>
              </a:path>
              <a:path w="8327390" h="5044440">
                <a:moveTo>
                  <a:pt x="10668" y="4940808"/>
                </a:moveTo>
                <a:lnTo>
                  <a:pt x="10668" y="4913376"/>
                </a:lnTo>
                <a:lnTo>
                  <a:pt x="0" y="4913376"/>
                </a:lnTo>
                <a:lnTo>
                  <a:pt x="0" y="4940808"/>
                </a:lnTo>
                <a:lnTo>
                  <a:pt x="10668" y="4940808"/>
                </a:lnTo>
                <a:close/>
              </a:path>
              <a:path w="8327390" h="5044440">
                <a:moveTo>
                  <a:pt x="10668" y="4902708"/>
                </a:moveTo>
                <a:lnTo>
                  <a:pt x="10668" y="4875276"/>
                </a:lnTo>
                <a:lnTo>
                  <a:pt x="0" y="4875276"/>
                </a:lnTo>
                <a:lnTo>
                  <a:pt x="0" y="4902708"/>
                </a:lnTo>
                <a:lnTo>
                  <a:pt x="10668" y="4902708"/>
                </a:lnTo>
                <a:close/>
              </a:path>
              <a:path w="8327390" h="5044440">
                <a:moveTo>
                  <a:pt x="10668" y="4864608"/>
                </a:moveTo>
                <a:lnTo>
                  <a:pt x="10668" y="4837176"/>
                </a:lnTo>
                <a:lnTo>
                  <a:pt x="0" y="4837176"/>
                </a:lnTo>
                <a:lnTo>
                  <a:pt x="0" y="4864608"/>
                </a:lnTo>
                <a:lnTo>
                  <a:pt x="10668" y="4864608"/>
                </a:lnTo>
                <a:close/>
              </a:path>
              <a:path w="8327390" h="5044440">
                <a:moveTo>
                  <a:pt x="10668" y="4826508"/>
                </a:moveTo>
                <a:lnTo>
                  <a:pt x="10668" y="4799076"/>
                </a:lnTo>
                <a:lnTo>
                  <a:pt x="0" y="4799076"/>
                </a:lnTo>
                <a:lnTo>
                  <a:pt x="0" y="4826508"/>
                </a:lnTo>
                <a:lnTo>
                  <a:pt x="10668" y="4826508"/>
                </a:lnTo>
                <a:close/>
              </a:path>
              <a:path w="8327390" h="5044440">
                <a:moveTo>
                  <a:pt x="10668" y="4788408"/>
                </a:moveTo>
                <a:lnTo>
                  <a:pt x="10668" y="4760976"/>
                </a:lnTo>
                <a:lnTo>
                  <a:pt x="0" y="4760976"/>
                </a:lnTo>
                <a:lnTo>
                  <a:pt x="0" y="4788408"/>
                </a:lnTo>
                <a:lnTo>
                  <a:pt x="10668" y="4788408"/>
                </a:lnTo>
                <a:close/>
              </a:path>
              <a:path w="8327390" h="5044440">
                <a:moveTo>
                  <a:pt x="10668" y="4750308"/>
                </a:moveTo>
                <a:lnTo>
                  <a:pt x="10668" y="4722876"/>
                </a:lnTo>
                <a:lnTo>
                  <a:pt x="0" y="4722876"/>
                </a:lnTo>
                <a:lnTo>
                  <a:pt x="0" y="4750308"/>
                </a:lnTo>
                <a:lnTo>
                  <a:pt x="10668" y="4750308"/>
                </a:lnTo>
                <a:close/>
              </a:path>
              <a:path w="8327390" h="5044440">
                <a:moveTo>
                  <a:pt x="10668" y="4712208"/>
                </a:moveTo>
                <a:lnTo>
                  <a:pt x="10668" y="4684776"/>
                </a:lnTo>
                <a:lnTo>
                  <a:pt x="0" y="4684776"/>
                </a:lnTo>
                <a:lnTo>
                  <a:pt x="0" y="4712208"/>
                </a:lnTo>
                <a:lnTo>
                  <a:pt x="10668" y="4712208"/>
                </a:lnTo>
                <a:close/>
              </a:path>
              <a:path w="8327390" h="5044440">
                <a:moveTo>
                  <a:pt x="10668" y="4674108"/>
                </a:moveTo>
                <a:lnTo>
                  <a:pt x="10668" y="4646676"/>
                </a:lnTo>
                <a:lnTo>
                  <a:pt x="0" y="4646676"/>
                </a:lnTo>
                <a:lnTo>
                  <a:pt x="0" y="4674108"/>
                </a:lnTo>
                <a:lnTo>
                  <a:pt x="10668" y="4674108"/>
                </a:lnTo>
                <a:close/>
              </a:path>
              <a:path w="8327390" h="5044440">
                <a:moveTo>
                  <a:pt x="10668" y="4636008"/>
                </a:moveTo>
                <a:lnTo>
                  <a:pt x="10668" y="4608576"/>
                </a:lnTo>
                <a:lnTo>
                  <a:pt x="0" y="4608576"/>
                </a:lnTo>
                <a:lnTo>
                  <a:pt x="0" y="4636008"/>
                </a:lnTo>
                <a:lnTo>
                  <a:pt x="10668" y="4636008"/>
                </a:lnTo>
                <a:close/>
              </a:path>
              <a:path w="8327390" h="5044440">
                <a:moveTo>
                  <a:pt x="10668" y="4597908"/>
                </a:moveTo>
                <a:lnTo>
                  <a:pt x="10668" y="4570476"/>
                </a:lnTo>
                <a:lnTo>
                  <a:pt x="0" y="4570476"/>
                </a:lnTo>
                <a:lnTo>
                  <a:pt x="0" y="4597908"/>
                </a:lnTo>
                <a:lnTo>
                  <a:pt x="10668" y="4597908"/>
                </a:lnTo>
                <a:close/>
              </a:path>
              <a:path w="8327390" h="5044440">
                <a:moveTo>
                  <a:pt x="10668" y="4559808"/>
                </a:moveTo>
                <a:lnTo>
                  <a:pt x="10668" y="4532376"/>
                </a:lnTo>
                <a:lnTo>
                  <a:pt x="0" y="4532376"/>
                </a:lnTo>
                <a:lnTo>
                  <a:pt x="0" y="4559808"/>
                </a:lnTo>
                <a:lnTo>
                  <a:pt x="10668" y="4559808"/>
                </a:lnTo>
                <a:close/>
              </a:path>
              <a:path w="8327390" h="5044440">
                <a:moveTo>
                  <a:pt x="10668" y="4521708"/>
                </a:moveTo>
                <a:lnTo>
                  <a:pt x="10668" y="4494276"/>
                </a:lnTo>
                <a:lnTo>
                  <a:pt x="0" y="4494276"/>
                </a:lnTo>
                <a:lnTo>
                  <a:pt x="0" y="4521708"/>
                </a:lnTo>
                <a:lnTo>
                  <a:pt x="10668" y="4521708"/>
                </a:lnTo>
                <a:close/>
              </a:path>
              <a:path w="8327390" h="5044440">
                <a:moveTo>
                  <a:pt x="10668" y="4483608"/>
                </a:moveTo>
                <a:lnTo>
                  <a:pt x="10668" y="4456176"/>
                </a:lnTo>
                <a:lnTo>
                  <a:pt x="0" y="4456176"/>
                </a:lnTo>
                <a:lnTo>
                  <a:pt x="0" y="4483608"/>
                </a:lnTo>
                <a:lnTo>
                  <a:pt x="10668" y="4483608"/>
                </a:lnTo>
                <a:close/>
              </a:path>
              <a:path w="8327390" h="5044440">
                <a:moveTo>
                  <a:pt x="10668" y="4445508"/>
                </a:moveTo>
                <a:lnTo>
                  <a:pt x="10668" y="4418076"/>
                </a:lnTo>
                <a:lnTo>
                  <a:pt x="0" y="4418076"/>
                </a:lnTo>
                <a:lnTo>
                  <a:pt x="0" y="4445508"/>
                </a:lnTo>
                <a:lnTo>
                  <a:pt x="10668" y="4445508"/>
                </a:lnTo>
                <a:close/>
              </a:path>
              <a:path w="8327390" h="5044440">
                <a:moveTo>
                  <a:pt x="10668" y="4407408"/>
                </a:moveTo>
                <a:lnTo>
                  <a:pt x="10668" y="4379976"/>
                </a:lnTo>
                <a:lnTo>
                  <a:pt x="0" y="4379976"/>
                </a:lnTo>
                <a:lnTo>
                  <a:pt x="0" y="4407408"/>
                </a:lnTo>
                <a:lnTo>
                  <a:pt x="10668" y="4407408"/>
                </a:lnTo>
                <a:close/>
              </a:path>
              <a:path w="8327390" h="5044440">
                <a:moveTo>
                  <a:pt x="10668" y="4369308"/>
                </a:moveTo>
                <a:lnTo>
                  <a:pt x="10668" y="4341876"/>
                </a:lnTo>
                <a:lnTo>
                  <a:pt x="0" y="4341876"/>
                </a:lnTo>
                <a:lnTo>
                  <a:pt x="0" y="4369308"/>
                </a:lnTo>
                <a:lnTo>
                  <a:pt x="10668" y="4369308"/>
                </a:lnTo>
                <a:close/>
              </a:path>
              <a:path w="8327390" h="5044440">
                <a:moveTo>
                  <a:pt x="10668" y="4331208"/>
                </a:moveTo>
                <a:lnTo>
                  <a:pt x="10668" y="4303776"/>
                </a:lnTo>
                <a:lnTo>
                  <a:pt x="0" y="4303776"/>
                </a:lnTo>
                <a:lnTo>
                  <a:pt x="0" y="4331208"/>
                </a:lnTo>
                <a:lnTo>
                  <a:pt x="10668" y="4331208"/>
                </a:lnTo>
                <a:close/>
              </a:path>
              <a:path w="8327390" h="5044440">
                <a:moveTo>
                  <a:pt x="10668" y="4293108"/>
                </a:moveTo>
                <a:lnTo>
                  <a:pt x="10668" y="4265676"/>
                </a:lnTo>
                <a:lnTo>
                  <a:pt x="0" y="4265676"/>
                </a:lnTo>
                <a:lnTo>
                  <a:pt x="0" y="4293108"/>
                </a:lnTo>
                <a:lnTo>
                  <a:pt x="10668" y="4293108"/>
                </a:lnTo>
                <a:close/>
              </a:path>
              <a:path w="8327390" h="5044440">
                <a:moveTo>
                  <a:pt x="10668" y="4255008"/>
                </a:moveTo>
                <a:lnTo>
                  <a:pt x="10668" y="4227576"/>
                </a:lnTo>
                <a:lnTo>
                  <a:pt x="0" y="4227576"/>
                </a:lnTo>
                <a:lnTo>
                  <a:pt x="0" y="4255008"/>
                </a:lnTo>
                <a:lnTo>
                  <a:pt x="10668" y="4255008"/>
                </a:lnTo>
                <a:close/>
              </a:path>
              <a:path w="8327390" h="5044440">
                <a:moveTo>
                  <a:pt x="10668" y="4216908"/>
                </a:moveTo>
                <a:lnTo>
                  <a:pt x="10668" y="4189476"/>
                </a:lnTo>
                <a:lnTo>
                  <a:pt x="0" y="4189476"/>
                </a:lnTo>
                <a:lnTo>
                  <a:pt x="0" y="4216908"/>
                </a:lnTo>
                <a:lnTo>
                  <a:pt x="10668" y="4216908"/>
                </a:lnTo>
                <a:close/>
              </a:path>
              <a:path w="8327390" h="5044440">
                <a:moveTo>
                  <a:pt x="10668" y="4178808"/>
                </a:moveTo>
                <a:lnTo>
                  <a:pt x="10668" y="4151376"/>
                </a:lnTo>
                <a:lnTo>
                  <a:pt x="0" y="4151376"/>
                </a:lnTo>
                <a:lnTo>
                  <a:pt x="0" y="4178808"/>
                </a:lnTo>
                <a:lnTo>
                  <a:pt x="10668" y="4178808"/>
                </a:lnTo>
                <a:close/>
              </a:path>
              <a:path w="8327390" h="5044440">
                <a:moveTo>
                  <a:pt x="10668" y="4140708"/>
                </a:moveTo>
                <a:lnTo>
                  <a:pt x="10668" y="4113276"/>
                </a:lnTo>
                <a:lnTo>
                  <a:pt x="0" y="4113276"/>
                </a:lnTo>
                <a:lnTo>
                  <a:pt x="0" y="4140708"/>
                </a:lnTo>
                <a:lnTo>
                  <a:pt x="10668" y="4140708"/>
                </a:lnTo>
                <a:close/>
              </a:path>
              <a:path w="8327390" h="5044440">
                <a:moveTo>
                  <a:pt x="10668" y="4102608"/>
                </a:moveTo>
                <a:lnTo>
                  <a:pt x="10668" y="4075176"/>
                </a:lnTo>
                <a:lnTo>
                  <a:pt x="0" y="4075176"/>
                </a:lnTo>
                <a:lnTo>
                  <a:pt x="0" y="4102608"/>
                </a:lnTo>
                <a:lnTo>
                  <a:pt x="10668" y="4102608"/>
                </a:lnTo>
                <a:close/>
              </a:path>
              <a:path w="8327390" h="5044440">
                <a:moveTo>
                  <a:pt x="10668" y="4064508"/>
                </a:moveTo>
                <a:lnTo>
                  <a:pt x="10668" y="4037076"/>
                </a:lnTo>
                <a:lnTo>
                  <a:pt x="0" y="4037076"/>
                </a:lnTo>
                <a:lnTo>
                  <a:pt x="0" y="4064508"/>
                </a:lnTo>
                <a:lnTo>
                  <a:pt x="10668" y="4064508"/>
                </a:lnTo>
                <a:close/>
              </a:path>
              <a:path w="8327390" h="5044440">
                <a:moveTo>
                  <a:pt x="10668" y="4026408"/>
                </a:moveTo>
                <a:lnTo>
                  <a:pt x="10668" y="3998976"/>
                </a:lnTo>
                <a:lnTo>
                  <a:pt x="0" y="3998976"/>
                </a:lnTo>
                <a:lnTo>
                  <a:pt x="0" y="4026408"/>
                </a:lnTo>
                <a:lnTo>
                  <a:pt x="10668" y="4026408"/>
                </a:lnTo>
                <a:close/>
              </a:path>
              <a:path w="8327390" h="5044440">
                <a:moveTo>
                  <a:pt x="10668" y="3988308"/>
                </a:moveTo>
                <a:lnTo>
                  <a:pt x="10668" y="3960876"/>
                </a:lnTo>
                <a:lnTo>
                  <a:pt x="0" y="3960876"/>
                </a:lnTo>
                <a:lnTo>
                  <a:pt x="0" y="3988308"/>
                </a:lnTo>
                <a:lnTo>
                  <a:pt x="10668" y="3988308"/>
                </a:lnTo>
                <a:close/>
              </a:path>
              <a:path w="8327390" h="5044440">
                <a:moveTo>
                  <a:pt x="10668" y="3950208"/>
                </a:moveTo>
                <a:lnTo>
                  <a:pt x="10668" y="3922776"/>
                </a:lnTo>
                <a:lnTo>
                  <a:pt x="0" y="3922776"/>
                </a:lnTo>
                <a:lnTo>
                  <a:pt x="0" y="3950208"/>
                </a:lnTo>
                <a:lnTo>
                  <a:pt x="10668" y="3950208"/>
                </a:lnTo>
                <a:close/>
              </a:path>
              <a:path w="8327390" h="5044440">
                <a:moveTo>
                  <a:pt x="10668" y="3912108"/>
                </a:moveTo>
                <a:lnTo>
                  <a:pt x="10668" y="3884676"/>
                </a:lnTo>
                <a:lnTo>
                  <a:pt x="0" y="3884676"/>
                </a:lnTo>
                <a:lnTo>
                  <a:pt x="0" y="3912108"/>
                </a:lnTo>
                <a:lnTo>
                  <a:pt x="10668" y="3912108"/>
                </a:lnTo>
                <a:close/>
              </a:path>
              <a:path w="8327390" h="5044440">
                <a:moveTo>
                  <a:pt x="10668" y="3874008"/>
                </a:moveTo>
                <a:lnTo>
                  <a:pt x="10668" y="3846576"/>
                </a:lnTo>
                <a:lnTo>
                  <a:pt x="0" y="3846576"/>
                </a:lnTo>
                <a:lnTo>
                  <a:pt x="0" y="3874008"/>
                </a:lnTo>
                <a:lnTo>
                  <a:pt x="10668" y="3874008"/>
                </a:lnTo>
                <a:close/>
              </a:path>
              <a:path w="8327390" h="5044440">
                <a:moveTo>
                  <a:pt x="10668" y="3835908"/>
                </a:moveTo>
                <a:lnTo>
                  <a:pt x="10668" y="3808476"/>
                </a:lnTo>
                <a:lnTo>
                  <a:pt x="0" y="3808476"/>
                </a:lnTo>
                <a:lnTo>
                  <a:pt x="0" y="3835908"/>
                </a:lnTo>
                <a:lnTo>
                  <a:pt x="10668" y="3835908"/>
                </a:lnTo>
                <a:close/>
              </a:path>
              <a:path w="8327390" h="5044440">
                <a:moveTo>
                  <a:pt x="10668" y="3797808"/>
                </a:moveTo>
                <a:lnTo>
                  <a:pt x="10668" y="3770376"/>
                </a:lnTo>
                <a:lnTo>
                  <a:pt x="0" y="3770376"/>
                </a:lnTo>
                <a:lnTo>
                  <a:pt x="0" y="3797808"/>
                </a:lnTo>
                <a:lnTo>
                  <a:pt x="10668" y="3797808"/>
                </a:lnTo>
                <a:close/>
              </a:path>
              <a:path w="8327390" h="5044440">
                <a:moveTo>
                  <a:pt x="10668" y="3759708"/>
                </a:moveTo>
                <a:lnTo>
                  <a:pt x="10668" y="3732276"/>
                </a:lnTo>
                <a:lnTo>
                  <a:pt x="0" y="3732276"/>
                </a:lnTo>
                <a:lnTo>
                  <a:pt x="0" y="3759708"/>
                </a:lnTo>
                <a:lnTo>
                  <a:pt x="10668" y="3759708"/>
                </a:lnTo>
                <a:close/>
              </a:path>
              <a:path w="8327390" h="5044440">
                <a:moveTo>
                  <a:pt x="10668" y="3721608"/>
                </a:moveTo>
                <a:lnTo>
                  <a:pt x="10668" y="3694176"/>
                </a:lnTo>
                <a:lnTo>
                  <a:pt x="0" y="3694176"/>
                </a:lnTo>
                <a:lnTo>
                  <a:pt x="0" y="3721608"/>
                </a:lnTo>
                <a:lnTo>
                  <a:pt x="10668" y="3721608"/>
                </a:lnTo>
                <a:close/>
              </a:path>
              <a:path w="8327390" h="5044440">
                <a:moveTo>
                  <a:pt x="10668" y="3683508"/>
                </a:moveTo>
                <a:lnTo>
                  <a:pt x="10668" y="3656076"/>
                </a:lnTo>
                <a:lnTo>
                  <a:pt x="0" y="3656076"/>
                </a:lnTo>
                <a:lnTo>
                  <a:pt x="0" y="3683508"/>
                </a:lnTo>
                <a:lnTo>
                  <a:pt x="10668" y="3683508"/>
                </a:lnTo>
                <a:close/>
              </a:path>
              <a:path w="8327390" h="5044440">
                <a:moveTo>
                  <a:pt x="10668" y="3645408"/>
                </a:moveTo>
                <a:lnTo>
                  <a:pt x="10668" y="3617976"/>
                </a:lnTo>
                <a:lnTo>
                  <a:pt x="0" y="3617976"/>
                </a:lnTo>
                <a:lnTo>
                  <a:pt x="0" y="3645408"/>
                </a:lnTo>
                <a:lnTo>
                  <a:pt x="10668" y="3645408"/>
                </a:lnTo>
                <a:close/>
              </a:path>
              <a:path w="8327390" h="5044440">
                <a:moveTo>
                  <a:pt x="10668" y="3607308"/>
                </a:moveTo>
                <a:lnTo>
                  <a:pt x="10668" y="3579876"/>
                </a:lnTo>
                <a:lnTo>
                  <a:pt x="0" y="3579876"/>
                </a:lnTo>
                <a:lnTo>
                  <a:pt x="0" y="3607308"/>
                </a:lnTo>
                <a:lnTo>
                  <a:pt x="10668" y="3607308"/>
                </a:lnTo>
                <a:close/>
              </a:path>
              <a:path w="8327390" h="5044440">
                <a:moveTo>
                  <a:pt x="10668" y="3569208"/>
                </a:moveTo>
                <a:lnTo>
                  <a:pt x="10668" y="3541776"/>
                </a:lnTo>
                <a:lnTo>
                  <a:pt x="0" y="3541776"/>
                </a:lnTo>
                <a:lnTo>
                  <a:pt x="0" y="3569208"/>
                </a:lnTo>
                <a:lnTo>
                  <a:pt x="10668" y="3569208"/>
                </a:lnTo>
                <a:close/>
              </a:path>
              <a:path w="8327390" h="5044440">
                <a:moveTo>
                  <a:pt x="10668" y="3531108"/>
                </a:moveTo>
                <a:lnTo>
                  <a:pt x="10668" y="3503676"/>
                </a:lnTo>
                <a:lnTo>
                  <a:pt x="0" y="3503676"/>
                </a:lnTo>
                <a:lnTo>
                  <a:pt x="0" y="3531108"/>
                </a:lnTo>
                <a:lnTo>
                  <a:pt x="10668" y="3531108"/>
                </a:lnTo>
                <a:close/>
              </a:path>
              <a:path w="8327390" h="5044440">
                <a:moveTo>
                  <a:pt x="10668" y="3493008"/>
                </a:moveTo>
                <a:lnTo>
                  <a:pt x="10668" y="3465576"/>
                </a:lnTo>
                <a:lnTo>
                  <a:pt x="0" y="3465576"/>
                </a:lnTo>
                <a:lnTo>
                  <a:pt x="0" y="3493008"/>
                </a:lnTo>
                <a:lnTo>
                  <a:pt x="10668" y="3493008"/>
                </a:lnTo>
                <a:close/>
              </a:path>
              <a:path w="8327390" h="5044440">
                <a:moveTo>
                  <a:pt x="10668" y="3454908"/>
                </a:moveTo>
                <a:lnTo>
                  <a:pt x="10668" y="3427476"/>
                </a:lnTo>
                <a:lnTo>
                  <a:pt x="0" y="3427476"/>
                </a:lnTo>
                <a:lnTo>
                  <a:pt x="0" y="3454908"/>
                </a:lnTo>
                <a:lnTo>
                  <a:pt x="10668" y="3454908"/>
                </a:lnTo>
                <a:close/>
              </a:path>
              <a:path w="8327390" h="5044440">
                <a:moveTo>
                  <a:pt x="10668" y="3416808"/>
                </a:moveTo>
                <a:lnTo>
                  <a:pt x="10668" y="3389376"/>
                </a:lnTo>
                <a:lnTo>
                  <a:pt x="0" y="3389376"/>
                </a:lnTo>
                <a:lnTo>
                  <a:pt x="0" y="3416808"/>
                </a:lnTo>
                <a:lnTo>
                  <a:pt x="10668" y="3416808"/>
                </a:lnTo>
                <a:close/>
              </a:path>
              <a:path w="8327390" h="5044440">
                <a:moveTo>
                  <a:pt x="10668" y="3378708"/>
                </a:moveTo>
                <a:lnTo>
                  <a:pt x="10668" y="3351276"/>
                </a:lnTo>
                <a:lnTo>
                  <a:pt x="0" y="3351276"/>
                </a:lnTo>
                <a:lnTo>
                  <a:pt x="0" y="3378708"/>
                </a:lnTo>
                <a:lnTo>
                  <a:pt x="10668" y="3378708"/>
                </a:lnTo>
                <a:close/>
              </a:path>
              <a:path w="8327390" h="5044440">
                <a:moveTo>
                  <a:pt x="10668" y="3340608"/>
                </a:moveTo>
                <a:lnTo>
                  <a:pt x="10668" y="3313176"/>
                </a:lnTo>
                <a:lnTo>
                  <a:pt x="0" y="3313176"/>
                </a:lnTo>
                <a:lnTo>
                  <a:pt x="0" y="3340608"/>
                </a:lnTo>
                <a:lnTo>
                  <a:pt x="10668" y="3340608"/>
                </a:lnTo>
                <a:close/>
              </a:path>
              <a:path w="8327390" h="5044440">
                <a:moveTo>
                  <a:pt x="10668" y="3302508"/>
                </a:moveTo>
                <a:lnTo>
                  <a:pt x="10668" y="3275076"/>
                </a:lnTo>
                <a:lnTo>
                  <a:pt x="0" y="3275076"/>
                </a:lnTo>
                <a:lnTo>
                  <a:pt x="0" y="3302508"/>
                </a:lnTo>
                <a:lnTo>
                  <a:pt x="10668" y="3302508"/>
                </a:lnTo>
                <a:close/>
              </a:path>
              <a:path w="8327390" h="5044440">
                <a:moveTo>
                  <a:pt x="10668" y="3264408"/>
                </a:moveTo>
                <a:lnTo>
                  <a:pt x="10668" y="3236976"/>
                </a:lnTo>
                <a:lnTo>
                  <a:pt x="0" y="3236976"/>
                </a:lnTo>
                <a:lnTo>
                  <a:pt x="0" y="3264408"/>
                </a:lnTo>
                <a:lnTo>
                  <a:pt x="10668" y="3264408"/>
                </a:lnTo>
                <a:close/>
              </a:path>
              <a:path w="8327390" h="5044440">
                <a:moveTo>
                  <a:pt x="10668" y="3226308"/>
                </a:moveTo>
                <a:lnTo>
                  <a:pt x="10668" y="3198876"/>
                </a:lnTo>
                <a:lnTo>
                  <a:pt x="0" y="3198876"/>
                </a:lnTo>
                <a:lnTo>
                  <a:pt x="0" y="3226308"/>
                </a:lnTo>
                <a:lnTo>
                  <a:pt x="10668" y="3226308"/>
                </a:lnTo>
                <a:close/>
              </a:path>
              <a:path w="8327390" h="5044440">
                <a:moveTo>
                  <a:pt x="10668" y="3188208"/>
                </a:moveTo>
                <a:lnTo>
                  <a:pt x="10668" y="3160776"/>
                </a:lnTo>
                <a:lnTo>
                  <a:pt x="0" y="3160776"/>
                </a:lnTo>
                <a:lnTo>
                  <a:pt x="0" y="3188208"/>
                </a:lnTo>
                <a:lnTo>
                  <a:pt x="10668" y="3188208"/>
                </a:lnTo>
                <a:close/>
              </a:path>
              <a:path w="8327390" h="5044440">
                <a:moveTo>
                  <a:pt x="10668" y="3150108"/>
                </a:moveTo>
                <a:lnTo>
                  <a:pt x="10668" y="3122676"/>
                </a:lnTo>
                <a:lnTo>
                  <a:pt x="0" y="3122676"/>
                </a:lnTo>
                <a:lnTo>
                  <a:pt x="0" y="3150108"/>
                </a:lnTo>
                <a:lnTo>
                  <a:pt x="10668" y="3150108"/>
                </a:lnTo>
                <a:close/>
              </a:path>
              <a:path w="8327390" h="5044440">
                <a:moveTo>
                  <a:pt x="10668" y="3112008"/>
                </a:moveTo>
                <a:lnTo>
                  <a:pt x="10668" y="3084576"/>
                </a:lnTo>
                <a:lnTo>
                  <a:pt x="0" y="3084576"/>
                </a:lnTo>
                <a:lnTo>
                  <a:pt x="0" y="3112008"/>
                </a:lnTo>
                <a:lnTo>
                  <a:pt x="10668" y="3112008"/>
                </a:lnTo>
                <a:close/>
              </a:path>
              <a:path w="8327390" h="5044440">
                <a:moveTo>
                  <a:pt x="10668" y="3073908"/>
                </a:moveTo>
                <a:lnTo>
                  <a:pt x="10668" y="3046476"/>
                </a:lnTo>
                <a:lnTo>
                  <a:pt x="0" y="3046476"/>
                </a:lnTo>
                <a:lnTo>
                  <a:pt x="0" y="3073908"/>
                </a:lnTo>
                <a:lnTo>
                  <a:pt x="10668" y="3073908"/>
                </a:lnTo>
                <a:close/>
              </a:path>
              <a:path w="8327390" h="5044440">
                <a:moveTo>
                  <a:pt x="10668" y="3035808"/>
                </a:moveTo>
                <a:lnTo>
                  <a:pt x="10668" y="3008376"/>
                </a:lnTo>
                <a:lnTo>
                  <a:pt x="0" y="3008376"/>
                </a:lnTo>
                <a:lnTo>
                  <a:pt x="0" y="3035808"/>
                </a:lnTo>
                <a:lnTo>
                  <a:pt x="10668" y="3035808"/>
                </a:lnTo>
                <a:close/>
              </a:path>
              <a:path w="8327390" h="5044440">
                <a:moveTo>
                  <a:pt x="10668" y="2997708"/>
                </a:moveTo>
                <a:lnTo>
                  <a:pt x="10668" y="2970276"/>
                </a:lnTo>
                <a:lnTo>
                  <a:pt x="0" y="2970276"/>
                </a:lnTo>
                <a:lnTo>
                  <a:pt x="0" y="2997708"/>
                </a:lnTo>
                <a:lnTo>
                  <a:pt x="10668" y="2997708"/>
                </a:lnTo>
                <a:close/>
              </a:path>
              <a:path w="8327390" h="5044440">
                <a:moveTo>
                  <a:pt x="10668" y="2959608"/>
                </a:moveTo>
                <a:lnTo>
                  <a:pt x="10668" y="2932176"/>
                </a:lnTo>
                <a:lnTo>
                  <a:pt x="0" y="2932176"/>
                </a:lnTo>
                <a:lnTo>
                  <a:pt x="0" y="2959608"/>
                </a:lnTo>
                <a:lnTo>
                  <a:pt x="10668" y="2959608"/>
                </a:lnTo>
                <a:close/>
              </a:path>
              <a:path w="8327390" h="5044440">
                <a:moveTo>
                  <a:pt x="10668" y="2921508"/>
                </a:moveTo>
                <a:lnTo>
                  <a:pt x="10668" y="2894076"/>
                </a:lnTo>
                <a:lnTo>
                  <a:pt x="0" y="2894076"/>
                </a:lnTo>
                <a:lnTo>
                  <a:pt x="0" y="2921508"/>
                </a:lnTo>
                <a:lnTo>
                  <a:pt x="10668" y="2921508"/>
                </a:lnTo>
                <a:close/>
              </a:path>
              <a:path w="8327390" h="5044440">
                <a:moveTo>
                  <a:pt x="10668" y="2883408"/>
                </a:moveTo>
                <a:lnTo>
                  <a:pt x="10668" y="2855976"/>
                </a:lnTo>
                <a:lnTo>
                  <a:pt x="0" y="2855976"/>
                </a:lnTo>
                <a:lnTo>
                  <a:pt x="0" y="2883408"/>
                </a:lnTo>
                <a:lnTo>
                  <a:pt x="10668" y="2883408"/>
                </a:lnTo>
                <a:close/>
              </a:path>
              <a:path w="8327390" h="5044440">
                <a:moveTo>
                  <a:pt x="10668" y="2845308"/>
                </a:moveTo>
                <a:lnTo>
                  <a:pt x="10668" y="2817876"/>
                </a:lnTo>
                <a:lnTo>
                  <a:pt x="0" y="2817876"/>
                </a:lnTo>
                <a:lnTo>
                  <a:pt x="0" y="2845308"/>
                </a:lnTo>
                <a:lnTo>
                  <a:pt x="10668" y="2845308"/>
                </a:lnTo>
                <a:close/>
              </a:path>
              <a:path w="8327390" h="5044440">
                <a:moveTo>
                  <a:pt x="10668" y="2807208"/>
                </a:moveTo>
                <a:lnTo>
                  <a:pt x="10668" y="2779776"/>
                </a:lnTo>
                <a:lnTo>
                  <a:pt x="0" y="2779776"/>
                </a:lnTo>
                <a:lnTo>
                  <a:pt x="0" y="2807208"/>
                </a:lnTo>
                <a:lnTo>
                  <a:pt x="10668" y="2807208"/>
                </a:lnTo>
                <a:close/>
              </a:path>
              <a:path w="8327390" h="5044440">
                <a:moveTo>
                  <a:pt x="10668" y="2769108"/>
                </a:moveTo>
                <a:lnTo>
                  <a:pt x="10668" y="2741676"/>
                </a:lnTo>
                <a:lnTo>
                  <a:pt x="0" y="2741676"/>
                </a:lnTo>
                <a:lnTo>
                  <a:pt x="0" y="2769108"/>
                </a:lnTo>
                <a:lnTo>
                  <a:pt x="10668" y="2769108"/>
                </a:lnTo>
                <a:close/>
              </a:path>
              <a:path w="8327390" h="5044440">
                <a:moveTo>
                  <a:pt x="10668" y="2731008"/>
                </a:moveTo>
                <a:lnTo>
                  <a:pt x="10668" y="2703576"/>
                </a:lnTo>
                <a:lnTo>
                  <a:pt x="0" y="2703576"/>
                </a:lnTo>
                <a:lnTo>
                  <a:pt x="0" y="2731008"/>
                </a:lnTo>
                <a:lnTo>
                  <a:pt x="10668" y="2731008"/>
                </a:lnTo>
                <a:close/>
              </a:path>
              <a:path w="8327390" h="5044440">
                <a:moveTo>
                  <a:pt x="10668" y="2692908"/>
                </a:moveTo>
                <a:lnTo>
                  <a:pt x="10668" y="2665476"/>
                </a:lnTo>
                <a:lnTo>
                  <a:pt x="0" y="2665476"/>
                </a:lnTo>
                <a:lnTo>
                  <a:pt x="0" y="2692908"/>
                </a:lnTo>
                <a:lnTo>
                  <a:pt x="10668" y="2692908"/>
                </a:lnTo>
                <a:close/>
              </a:path>
              <a:path w="8327390" h="5044440">
                <a:moveTo>
                  <a:pt x="10668" y="2654808"/>
                </a:moveTo>
                <a:lnTo>
                  <a:pt x="10668" y="2627376"/>
                </a:lnTo>
                <a:lnTo>
                  <a:pt x="0" y="2627376"/>
                </a:lnTo>
                <a:lnTo>
                  <a:pt x="0" y="2654808"/>
                </a:lnTo>
                <a:lnTo>
                  <a:pt x="10668" y="2654808"/>
                </a:lnTo>
                <a:close/>
              </a:path>
              <a:path w="8327390" h="5044440">
                <a:moveTo>
                  <a:pt x="10668" y="2616708"/>
                </a:moveTo>
                <a:lnTo>
                  <a:pt x="10668" y="2589276"/>
                </a:lnTo>
                <a:lnTo>
                  <a:pt x="0" y="2589276"/>
                </a:lnTo>
                <a:lnTo>
                  <a:pt x="0" y="2616708"/>
                </a:lnTo>
                <a:lnTo>
                  <a:pt x="10668" y="2616708"/>
                </a:lnTo>
                <a:close/>
              </a:path>
              <a:path w="8327390" h="5044440">
                <a:moveTo>
                  <a:pt x="10668" y="2578608"/>
                </a:moveTo>
                <a:lnTo>
                  <a:pt x="10668" y="2551176"/>
                </a:lnTo>
                <a:lnTo>
                  <a:pt x="0" y="2551176"/>
                </a:lnTo>
                <a:lnTo>
                  <a:pt x="0" y="2578608"/>
                </a:lnTo>
                <a:lnTo>
                  <a:pt x="10668" y="2578608"/>
                </a:lnTo>
                <a:close/>
              </a:path>
              <a:path w="8327390" h="5044440">
                <a:moveTo>
                  <a:pt x="10668" y="2540508"/>
                </a:moveTo>
                <a:lnTo>
                  <a:pt x="10668" y="2513076"/>
                </a:lnTo>
                <a:lnTo>
                  <a:pt x="0" y="2513076"/>
                </a:lnTo>
                <a:lnTo>
                  <a:pt x="0" y="2540508"/>
                </a:lnTo>
                <a:lnTo>
                  <a:pt x="10668" y="2540508"/>
                </a:lnTo>
                <a:close/>
              </a:path>
              <a:path w="8327390" h="5044440">
                <a:moveTo>
                  <a:pt x="10668" y="2502408"/>
                </a:moveTo>
                <a:lnTo>
                  <a:pt x="10668" y="2474976"/>
                </a:lnTo>
                <a:lnTo>
                  <a:pt x="0" y="2474976"/>
                </a:lnTo>
                <a:lnTo>
                  <a:pt x="0" y="2502408"/>
                </a:lnTo>
                <a:lnTo>
                  <a:pt x="10668" y="2502408"/>
                </a:lnTo>
                <a:close/>
              </a:path>
              <a:path w="8327390" h="5044440">
                <a:moveTo>
                  <a:pt x="10668" y="2464308"/>
                </a:moveTo>
                <a:lnTo>
                  <a:pt x="10668" y="2436876"/>
                </a:lnTo>
                <a:lnTo>
                  <a:pt x="0" y="2436876"/>
                </a:lnTo>
                <a:lnTo>
                  <a:pt x="0" y="2464308"/>
                </a:lnTo>
                <a:lnTo>
                  <a:pt x="10668" y="2464308"/>
                </a:lnTo>
                <a:close/>
              </a:path>
              <a:path w="8327390" h="5044440">
                <a:moveTo>
                  <a:pt x="10668" y="2426208"/>
                </a:moveTo>
                <a:lnTo>
                  <a:pt x="10668" y="2398776"/>
                </a:lnTo>
                <a:lnTo>
                  <a:pt x="0" y="2398776"/>
                </a:lnTo>
                <a:lnTo>
                  <a:pt x="0" y="2426208"/>
                </a:lnTo>
                <a:lnTo>
                  <a:pt x="10668" y="2426208"/>
                </a:lnTo>
                <a:close/>
              </a:path>
              <a:path w="8327390" h="5044440">
                <a:moveTo>
                  <a:pt x="10668" y="2388108"/>
                </a:moveTo>
                <a:lnTo>
                  <a:pt x="10668" y="2360676"/>
                </a:lnTo>
                <a:lnTo>
                  <a:pt x="0" y="2360676"/>
                </a:lnTo>
                <a:lnTo>
                  <a:pt x="0" y="2388108"/>
                </a:lnTo>
                <a:lnTo>
                  <a:pt x="10668" y="2388108"/>
                </a:lnTo>
                <a:close/>
              </a:path>
              <a:path w="8327390" h="5044440">
                <a:moveTo>
                  <a:pt x="10668" y="2350008"/>
                </a:moveTo>
                <a:lnTo>
                  <a:pt x="10668" y="2322576"/>
                </a:lnTo>
                <a:lnTo>
                  <a:pt x="0" y="2322576"/>
                </a:lnTo>
                <a:lnTo>
                  <a:pt x="0" y="2350008"/>
                </a:lnTo>
                <a:lnTo>
                  <a:pt x="10668" y="2350008"/>
                </a:lnTo>
                <a:close/>
              </a:path>
              <a:path w="8327390" h="5044440">
                <a:moveTo>
                  <a:pt x="10668" y="2311908"/>
                </a:moveTo>
                <a:lnTo>
                  <a:pt x="10668" y="2284476"/>
                </a:lnTo>
                <a:lnTo>
                  <a:pt x="0" y="2284476"/>
                </a:lnTo>
                <a:lnTo>
                  <a:pt x="0" y="2311908"/>
                </a:lnTo>
                <a:lnTo>
                  <a:pt x="10668" y="2311908"/>
                </a:lnTo>
                <a:close/>
              </a:path>
              <a:path w="8327390" h="5044440">
                <a:moveTo>
                  <a:pt x="10668" y="2273808"/>
                </a:moveTo>
                <a:lnTo>
                  <a:pt x="10668" y="2246376"/>
                </a:lnTo>
                <a:lnTo>
                  <a:pt x="0" y="2246376"/>
                </a:lnTo>
                <a:lnTo>
                  <a:pt x="0" y="2273808"/>
                </a:lnTo>
                <a:lnTo>
                  <a:pt x="10668" y="2273808"/>
                </a:lnTo>
                <a:close/>
              </a:path>
              <a:path w="8327390" h="5044440">
                <a:moveTo>
                  <a:pt x="10668" y="2235708"/>
                </a:moveTo>
                <a:lnTo>
                  <a:pt x="10668" y="2208276"/>
                </a:lnTo>
                <a:lnTo>
                  <a:pt x="0" y="2208276"/>
                </a:lnTo>
                <a:lnTo>
                  <a:pt x="0" y="2235708"/>
                </a:lnTo>
                <a:lnTo>
                  <a:pt x="10668" y="2235708"/>
                </a:lnTo>
                <a:close/>
              </a:path>
              <a:path w="8327390" h="5044440">
                <a:moveTo>
                  <a:pt x="10668" y="2197608"/>
                </a:moveTo>
                <a:lnTo>
                  <a:pt x="10668" y="2170176"/>
                </a:lnTo>
                <a:lnTo>
                  <a:pt x="0" y="2170176"/>
                </a:lnTo>
                <a:lnTo>
                  <a:pt x="0" y="2197608"/>
                </a:lnTo>
                <a:lnTo>
                  <a:pt x="10668" y="2197608"/>
                </a:lnTo>
                <a:close/>
              </a:path>
              <a:path w="8327390" h="5044440">
                <a:moveTo>
                  <a:pt x="10668" y="2159508"/>
                </a:moveTo>
                <a:lnTo>
                  <a:pt x="10668" y="2132076"/>
                </a:lnTo>
                <a:lnTo>
                  <a:pt x="0" y="2132076"/>
                </a:lnTo>
                <a:lnTo>
                  <a:pt x="0" y="2159508"/>
                </a:lnTo>
                <a:lnTo>
                  <a:pt x="10668" y="2159508"/>
                </a:lnTo>
                <a:close/>
              </a:path>
              <a:path w="8327390" h="5044440">
                <a:moveTo>
                  <a:pt x="10668" y="2121408"/>
                </a:moveTo>
                <a:lnTo>
                  <a:pt x="10668" y="2093976"/>
                </a:lnTo>
                <a:lnTo>
                  <a:pt x="0" y="2093976"/>
                </a:lnTo>
                <a:lnTo>
                  <a:pt x="0" y="2121408"/>
                </a:lnTo>
                <a:lnTo>
                  <a:pt x="10668" y="2121408"/>
                </a:lnTo>
                <a:close/>
              </a:path>
              <a:path w="8327390" h="5044440">
                <a:moveTo>
                  <a:pt x="10668" y="2083308"/>
                </a:moveTo>
                <a:lnTo>
                  <a:pt x="10668" y="2055876"/>
                </a:lnTo>
                <a:lnTo>
                  <a:pt x="0" y="2055876"/>
                </a:lnTo>
                <a:lnTo>
                  <a:pt x="0" y="2083308"/>
                </a:lnTo>
                <a:lnTo>
                  <a:pt x="10668" y="2083308"/>
                </a:lnTo>
                <a:close/>
              </a:path>
              <a:path w="8327390" h="5044440">
                <a:moveTo>
                  <a:pt x="10668" y="2045208"/>
                </a:moveTo>
                <a:lnTo>
                  <a:pt x="10668" y="2017776"/>
                </a:lnTo>
                <a:lnTo>
                  <a:pt x="0" y="2017776"/>
                </a:lnTo>
                <a:lnTo>
                  <a:pt x="0" y="2045208"/>
                </a:lnTo>
                <a:lnTo>
                  <a:pt x="10668" y="2045208"/>
                </a:lnTo>
                <a:close/>
              </a:path>
              <a:path w="8327390" h="5044440">
                <a:moveTo>
                  <a:pt x="10668" y="2007108"/>
                </a:moveTo>
                <a:lnTo>
                  <a:pt x="10668" y="1979676"/>
                </a:lnTo>
                <a:lnTo>
                  <a:pt x="0" y="1979676"/>
                </a:lnTo>
                <a:lnTo>
                  <a:pt x="0" y="2007108"/>
                </a:lnTo>
                <a:lnTo>
                  <a:pt x="10668" y="2007108"/>
                </a:lnTo>
                <a:close/>
              </a:path>
              <a:path w="8327390" h="5044440">
                <a:moveTo>
                  <a:pt x="10668" y="1969008"/>
                </a:moveTo>
                <a:lnTo>
                  <a:pt x="10668" y="1941576"/>
                </a:lnTo>
                <a:lnTo>
                  <a:pt x="0" y="1941576"/>
                </a:lnTo>
                <a:lnTo>
                  <a:pt x="0" y="1969008"/>
                </a:lnTo>
                <a:lnTo>
                  <a:pt x="10668" y="1969008"/>
                </a:lnTo>
                <a:close/>
              </a:path>
              <a:path w="8327390" h="5044440">
                <a:moveTo>
                  <a:pt x="10668" y="1930908"/>
                </a:moveTo>
                <a:lnTo>
                  <a:pt x="10668" y="1903476"/>
                </a:lnTo>
                <a:lnTo>
                  <a:pt x="0" y="1903476"/>
                </a:lnTo>
                <a:lnTo>
                  <a:pt x="0" y="1930908"/>
                </a:lnTo>
                <a:lnTo>
                  <a:pt x="10668" y="1930908"/>
                </a:lnTo>
                <a:close/>
              </a:path>
              <a:path w="8327390" h="5044440">
                <a:moveTo>
                  <a:pt x="10668" y="1892808"/>
                </a:moveTo>
                <a:lnTo>
                  <a:pt x="10668" y="1865376"/>
                </a:lnTo>
                <a:lnTo>
                  <a:pt x="0" y="1865376"/>
                </a:lnTo>
                <a:lnTo>
                  <a:pt x="0" y="1892808"/>
                </a:lnTo>
                <a:lnTo>
                  <a:pt x="10668" y="1892808"/>
                </a:lnTo>
                <a:close/>
              </a:path>
              <a:path w="8327390" h="5044440">
                <a:moveTo>
                  <a:pt x="10668" y="1854708"/>
                </a:moveTo>
                <a:lnTo>
                  <a:pt x="10668" y="1827276"/>
                </a:lnTo>
                <a:lnTo>
                  <a:pt x="0" y="1827276"/>
                </a:lnTo>
                <a:lnTo>
                  <a:pt x="0" y="1854708"/>
                </a:lnTo>
                <a:lnTo>
                  <a:pt x="10668" y="1854708"/>
                </a:lnTo>
                <a:close/>
              </a:path>
              <a:path w="8327390" h="5044440">
                <a:moveTo>
                  <a:pt x="10668" y="1816608"/>
                </a:moveTo>
                <a:lnTo>
                  <a:pt x="10668" y="1789176"/>
                </a:lnTo>
                <a:lnTo>
                  <a:pt x="0" y="1789176"/>
                </a:lnTo>
                <a:lnTo>
                  <a:pt x="0" y="1816608"/>
                </a:lnTo>
                <a:lnTo>
                  <a:pt x="10668" y="1816608"/>
                </a:lnTo>
                <a:close/>
              </a:path>
              <a:path w="8327390" h="5044440">
                <a:moveTo>
                  <a:pt x="10668" y="1778508"/>
                </a:moveTo>
                <a:lnTo>
                  <a:pt x="10668" y="1751076"/>
                </a:lnTo>
                <a:lnTo>
                  <a:pt x="0" y="1751076"/>
                </a:lnTo>
                <a:lnTo>
                  <a:pt x="0" y="1778508"/>
                </a:lnTo>
                <a:lnTo>
                  <a:pt x="10668" y="1778508"/>
                </a:lnTo>
                <a:close/>
              </a:path>
              <a:path w="8327390" h="5044440">
                <a:moveTo>
                  <a:pt x="10668" y="1740408"/>
                </a:moveTo>
                <a:lnTo>
                  <a:pt x="10668" y="1712976"/>
                </a:lnTo>
                <a:lnTo>
                  <a:pt x="0" y="1712976"/>
                </a:lnTo>
                <a:lnTo>
                  <a:pt x="0" y="1740408"/>
                </a:lnTo>
                <a:lnTo>
                  <a:pt x="10668" y="1740408"/>
                </a:lnTo>
                <a:close/>
              </a:path>
              <a:path w="8327390" h="5044440">
                <a:moveTo>
                  <a:pt x="10668" y="1702308"/>
                </a:moveTo>
                <a:lnTo>
                  <a:pt x="10668" y="1674876"/>
                </a:lnTo>
                <a:lnTo>
                  <a:pt x="0" y="1674876"/>
                </a:lnTo>
                <a:lnTo>
                  <a:pt x="0" y="1702308"/>
                </a:lnTo>
                <a:lnTo>
                  <a:pt x="10668" y="1702308"/>
                </a:lnTo>
                <a:close/>
              </a:path>
              <a:path w="8327390" h="5044440">
                <a:moveTo>
                  <a:pt x="10668" y="1664208"/>
                </a:moveTo>
                <a:lnTo>
                  <a:pt x="10668" y="1636776"/>
                </a:lnTo>
                <a:lnTo>
                  <a:pt x="0" y="1636776"/>
                </a:lnTo>
                <a:lnTo>
                  <a:pt x="0" y="1664208"/>
                </a:lnTo>
                <a:lnTo>
                  <a:pt x="10668" y="1664208"/>
                </a:lnTo>
                <a:close/>
              </a:path>
              <a:path w="8327390" h="5044440">
                <a:moveTo>
                  <a:pt x="10668" y="1626108"/>
                </a:moveTo>
                <a:lnTo>
                  <a:pt x="10668" y="1598676"/>
                </a:lnTo>
                <a:lnTo>
                  <a:pt x="0" y="1598676"/>
                </a:lnTo>
                <a:lnTo>
                  <a:pt x="0" y="1626108"/>
                </a:lnTo>
                <a:lnTo>
                  <a:pt x="10668" y="1626108"/>
                </a:lnTo>
                <a:close/>
              </a:path>
              <a:path w="8327390" h="5044440">
                <a:moveTo>
                  <a:pt x="10668" y="1588008"/>
                </a:moveTo>
                <a:lnTo>
                  <a:pt x="10668" y="1560576"/>
                </a:lnTo>
                <a:lnTo>
                  <a:pt x="0" y="1560576"/>
                </a:lnTo>
                <a:lnTo>
                  <a:pt x="0" y="1588008"/>
                </a:lnTo>
                <a:lnTo>
                  <a:pt x="10668" y="1588008"/>
                </a:lnTo>
                <a:close/>
              </a:path>
              <a:path w="8327390" h="5044440">
                <a:moveTo>
                  <a:pt x="10668" y="1549908"/>
                </a:moveTo>
                <a:lnTo>
                  <a:pt x="10668" y="1522476"/>
                </a:lnTo>
                <a:lnTo>
                  <a:pt x="0" y="1522476"/>
                </a:lnTo>
                <a:lnTo>
                  <a:pt x="0" y="1549908"/>
                </a:lnTo>
                <a:lnTo>
                  <a:pt x="10668" y="1549908"/>
                </a:lnTo>
                <a:close/>
              </a:path>
              <a:path w="8327390" h="5044440">
                <a:moveTo>
                  <a:pt x="10668" y="1511808"/>
                </a:moveTo>
                <a:lnTo>
                  <a:pt x="10668" y="1484376"/>
                </a:lnTo>
                <a:lnTo>
                  <a:pt x="0" y="1484376"/>
                </a:lnTo>
                <a:lnTo>
                  <a:pt x="0" y="1511808"/>
                </a:lnTo>
                <a:lnTo>
                  <a:pt x="10668" y="1511808"/>
                </a:lnTo>
                <a:close/>
              </a:path>
              <a:path w="8327390" h="5044440">
                <a:moveTo>
                  <a:pt x="10668" y="1473708"/>
                </a:moveTo>
                <a:lnTo>
                  <a:pt x="10668" y="1446276"/>
                </a:lnTo>
                <a:lnTo>
                  <a:pt x="0" y="1446276"/>
                </a:lnTo>
                <a:lnTo>
                  <a:pt x="0" y="1473708"/>
                </a:lnTo>
                <a:lnTo>
                  <a:pt x="10668" y="1473708"/>
                </a:lnTo>
                <a:close/>
              </a:path>
              <a:path w="8327390" h="5044440">
                <a:moveTo>
                  <a:pt x="10668" y="1435608"/>
                </a:moveTo>
                <a:lnTo>
                  <a:pt x="10668" y="1408176"/>
                </a:lnTo>
                <a:lnTo>
                  <a:pt x="0" y="1408176"/>
                </a:lnTo>
                <a:lnTo>
                  <a:pt x="0" y="1435608"/>
                </a:lnTo>
                <a:lnTo>
                  <a:pt x="10668" y="1435608"/>
                </a:lnTo>
                <a:close/>
              </a:path>
              <a:path w="8327390" h="5044440">
                <a:moveTo>
                  <a:pt x="10668" y="1397508"/>
                </a:moveTo>
                <a:lnTo>
                  <a:pt x="10668" y="1370076"/>
                </a:lnTo>
                <a:lnTo>
                  <a:pt x="0" y="1370076"/>
                </a:lnTo>
                <a:lnTo>
                  <a:pt x="0" y="1397508"/>
                </a:lnTo>
                <a:lnTo>
                  <a:pt x="10668" y="1397508"/>
                </a:lnTo>
                <a:close/>
              </a:path>
              <a:path w="8327390" h="5044440">
                <a:moveTo>
                  <a:pt x="10668" y="1359408"/>
                </a:moveTo>
                <a:lnTo>
                  <a:pt x="10668" y="1331976"/>
                </a:lnTo>
                <a:lnTo>
                  <a:pt x="0" y="1331976"/>
                </a:lnTo>
                <a:lnTo>
                  <a:pt x="0" y="1359408"/>
                </a:lnTo>
                <a:lnTo>
                  <a:pt x="10668" y="1359408"/>
                </a:lnTo>
                <a:close/>
              </a:path>
              <a:path w="8327390" h="5044440">
                <a:moveTo>
                  <a:pt x="10668" y="1321308"/>
                </a:moveTo>
                <a:lnTo>
                  <a:pt x="10668" y="1293876"/>
                </a:lnTo>
                <a:lnTo>
                  <a:pt x="0" y="1293876"/>
                </a:lnTo>
                <a:lnTo>
                  <a:pt x="0" y="1321308"/>
                </a:lnTo>
                <a:lnTo>
                  <a:pt x="10668" y="1321308"/>
                </a:lnTo>
                <a:close/>
              </a:path>
              <a:path w="8327390" h="5044440">
                <a:moveTo>
                  <a:pt x="10668" y="1283208"/>
                </a:moveTo>
                <a:lnTo>
                  <a:pt x="10668" y="1255776"/>
                </a:lnTo>
                <a:lnTo>
                  <a:pt x="0" y="1255776"/>
                </a:lnTo>
                <a:lnTo>
                  <a:pt x="0" y="1283208"/>
                </a:lnTo>
                <a:lnTo>
                  <a:pt x="10668" y="1283208"/>
                </a:lnTo>
                <a:close/>
              </a:path>
              <a:path w="8327390" h="5044440">
                <a:moveTo>
                  <a:pt x="10668" y="1245108"/>
                </a:moveTo>
                <a:lnTo>
                  <a:pt x="10668" y="1217676"/>
                </a:lnTo>
                <a:lnTo>
                  <a:pt x="0" y="1217676"/>
                </a:lnTo>
                <a:lnTo>
                  <a:pt x="0" y="1245108"/>
                </a:lnTo>
                <a:lnTo>
                  <a:pt x="10668" y="1245108"/>
                </a:lnTo>
                <a:close/>
              </a:path>
              <a:path w="8327390" h="5044440">
                <a:moveTo>
                  <a:pt x="10668" y="1207008"/>
                </a:moveTo>
                <a:lnTo>
                  <a:pt x="10668" y="1179576"/>
                </a:lnTo>
                <a:lnTo>
                  <a:pt x="0" y="1179576"/>
                </a:lnTo>
                <a:lnTo>
                  <a:pt x="0" y="1207008"/>
                </a:lnTo>
                <a:lnTo>
                  <a:pt x="10668" y="1207008"/>
                </a:lnTo>
                <a:close/>
              </a:path>
              <a:path w="8327390" h="5044440">
                <a:moveTo>
                  <a:pt x="10668" y="1168908"/>
                </a:moveTo>
                <a:lnTo>
                  <a:pt x="10668" y="1141476"/>
                </a:lnTo>
                <a:lnTo>
                  <a:pt x="0" y="1141476"/>
                </a:lnTo>
                <a:lnTo>
                  <a:pt x="0" y="1168908"/>
                </a:lnTo>
                <a:lnTo>
                  <a:pt x="10668" y="1168908"/>
                </a:lnTo>
                <a:close/>
              </a:path>
              <a:path w="8327390" h="5044440">
                <a:moveTo>
                  <a:pt x="10668" y="1130808"/>
                </a:moveTo>
                <a:lnTo>
                  <a:pt x="10668" y="1103376"/>
                </a:lnTo>
                <a:lnTo>
                  <a:pt x="0" y="1103376"/>
                </a:lnTo>
                <a:lnTo>
                  <a:pt x="0" y="1130808"/>
                </a:lnTo>
                <a:lnTo>
                  <a:pt x="10668" y="1130808"/>
                </a:lnTo>
                <a:close/>
              </a:path>
              <a:path w="8327390" h="5044440">
                <a:moveTo>
                  <a:pt x="10668" y="1092708"/>
                </a:moveTo>
                <a:lnTo>
                  <a:pt x="10668" y="1065276"/>
                </a:lnTo>
                <a:lnTo>
                  <a:pt x="0" y="1065276"/>
                </a:lnTo>
                <a:lnTo>
                  <a:pt x="0" y="1092708"/>
                </a:lnTo>
                <a:lnTo>
                  <a:pt x="10668" y="1092708"/>
                </a:lnTo>
                <a:close/>
              </a:path>
              <a:path w="8327390" h="5044440">
                <a:moveTo>
                  <a:pt x="10668" y="1054608"/>
                </a:moveTo>
                <a:lnTo>
                  <a:pt x="10668" y="1027176"/>
                </a:lnTo>
                <a:lnTo>
                  <a:pt x="0" y="1027176"/>
                </a:lnTo>
                <a:lnTo>
                  <a:pt x="0" y="1054608"/>
                </a:lnTo>
                <a:lnTo>
                  <a:pt x="10668" y="1054608"/>
                </a:lnTo>
                <a:close/>
              </a:path>
              <a:path w="8327390" h="5044440">
                <a:moveTo>
                  <a:pt x="10668" y="1016508"/>
                </a:moveTo>
                <a:lnTo>
                  <a:pt x="10668" y="989076"/>
                </a:lnTo>
                <a:lnTo>
                  <a:pt x="0" y="989076"/>
                </a:lnTo>
                <a:lnTo>
                  <a:pt x="0" y="1016508"/>
                </a:lnTo>
                <a:lnTo>
                  <a:pt x="10668" y="1016508"/>
                </a:lnTo>
                <a:close/>
              </a:path>
              <a:path w="8327390" h="5044440">
                <a:moveTo>
                  <a:pt x="10668" y="978408"/>
                </a:moveTo>
                <a:lnTo>
                  <a:pt x="10668" y="950976"/>
                </a:lnTo>
                <a:lnTo>
                  <a:pt x="0" y="950976"/>
                </a:lnTo>
                <a:lnTo>
                  <a:pt x="0" y="978408"/>
                </a:lnTo>
                <a:lnTo>
                  <a:pt x="10668" y="978408"/>
                </a:lnTo>
                <a:close/>
              </a:path>
              <a:path w="8327390" h="5044440">
                <a:moveTo>
                  <a:pt x="10668" y="940308"/>
                </a:moveTo>
                <a:lnTo>
                  <a:pt x="10668" y="912876"/>
                </a:lnTo>
                <a:lnTo>
                  <a:pt x="0" y="912876"/>
                </a:lnTo>
                <a:lnTo>
                  <a:pt x="0" y="940308"/>
                </a:lnTo>
                <a:lnTo>
                  <a:pt x="10668" y="940308"/>
                </a:lnTo>
                <a:close/>
              </a:path>
              <a:path w="8327390" h="5044440">
                <a:moveTo>
                  <a:pt x="10668" y="902208"/>
                </a:moveTo>
                <a:lnTo>
                  <a:pt x="10668" y="874776"/>
                </a:lnTo>
                <a:lnTo>
                  <a:pt x="0" y="874776"/>
                </a:lnTo>
                <a:lnTo>
                  <a:pt x="0" y="902208"/>
                </a:lnTo>
                <a:lnTo>
                  <a:pt x="10668" y="902208"/>
                </a:lnTo>
                <a:close/>
              </a:path>
              <a:path w="8327390" h="5044440">
                <a:moveTo>
                  <a:pt x="10668" y="864108"/>
                </a:moveTo>
                <a:lnTo>
                  <a:pt x="10668" y="836676"/>
                </a:lnTo>
                <a:lnTo>
                  <a:pt x="0" y="836676"/>
                </a:lnTo>
                <a:lnTo>
                  <a:pt x="0" y="864108"/>
                </a:lnTo>
                <a:lnTo>
                  <a:pt x="10668" y="864108"/>
                </a:lnTo>
                <a:close/>
              </a:path>
              <a:path w="8327390" h="5044440">
                <a:moveTo>
                  <a:pt x="10668" y="826008"/>
                </a:moveTo>
                <a:lnTo>
                  <a:pt x="10668" y="798576"/>
                </a:lnTo>
                <a:lnTo>
                  <a:pt x="0" y="798576"/>
                </a:lnTo>
                <a:lnTo>
                  <a:pt x="0" y="826008"/>
                </a:lnTo>
                <a:lnTo>
                  <a:pt x="10668" y="826008"/>
                </a:lnTo>
                <a:close/>
              </a:path>
              <a:path w="8327390" h="5044440">
                <a:moveTo>
                  <a:pt x="10668" y="787908"/>
                </a:moveTo>
                <a:lnTo>
                  <a:pt x="10668" y="760476"/>
                </a:lnTo>
                <a:lnTo>
                  <a:pt x="0" y="760476"/>
                </a:lnTo>
                <a:lnTo>
                  <a:pt x="0" y="787908"/>
                </a:lnTo>
                <a:lnTo>
                  <a:pt x="10668" y="787908"/>
                </a:lnTo>
                <a:close/>
              </a:path>
              <a:path w="8327390" h="5044440">
                <a:moveTo>
                  <a:pt x="10668" y="749808"/>
                </a:moveTo>
                <a:lnTo>
                  <a:pt x="10668" y="722376"/>
                </a:lnTo>
                <a:lnTo>
                  <a:pt x="0" y="722376"/>
                </a:lnTo>
                <a:lnTo>
                  <a:pt x="0" y="749808"/>
                </a:lnTo>
                <a:lnTo>
                  <a:pt x="10668" y="749808"/>
                </a:lnTo>
                <a:close/>
              </a:path>
              <a:path w="8327390" h="5044440">
                <a:moveTo>
                  <a:pt x="10668" y="711708"/>
                </a:moveTo>
                <a:lnTo>
                  <a:pt x="10668" y="684276"/>
                </a:lnTo>
                <a:lnTo>
                  <a:pt x="0" y="684276"/>
                </a:lnTo>
                <a:lnTo>
                  <a:pt x="0" y="711708"/>
                </a:lnTo>
                <a:lnTo>
                  <a:pt x="10668" y="711708"/>
                </a:lnTo>
                <a:close/>
              </a:path>
              <a:path w="8327390" h="5044440">
                <a:moveTo>
                  <a:pt x="10668" y="673608"/>
                </a:moveTo>
                <a:lnTo>
                  <a:pt x="10668" y="646176"/>
                </a:lnTo>
                <a:lnTo>
                  <a:pt x="0" y="646176"/>
                </a:lnTo>
                <a:lnTo>
                  <a:pt x="0" y="673608"/>
                </a:lnTo>
                <a:lnTo>
                  <a:pt x="10668" y="673608"/>
                </a:lnTo>
                <a:close/>
              </a:path>
              <a:path w="8327390" h="5044440">
                <a:moveTo>
                  <a:pt x="10668" y="635508"/>
                </a:moveTo>
                <a:lnTo>
                  <a:pt x="10668" y="608076"/>
                </a:lnTo>
                <a:lnTo>
                  <a:pt x="0" y="608076"/>
                </a:lnTo>
                <a:lnTo>
                  <a:pt x="0" y="635508"/>
                </a:lnTo>
                <a:lnTo>
                  <a:pt x="10668" y="635508"/>
                </a:lnTo>
                <a:close/>
              </a:path>
              <a:path w="8327390" h="5044440">
                <a:moveTo>
                  <a:pt x="10668" y="597408"/>
                </a:moveTo>
                <a:lnTo>
                  <a:pt x="10668" y="569976"/>
                </a:lnTo>
                <a:lnTo>
                  <a:pt x="0" y="569976"/>
                </a:lnTo>
                <a:lnTo>
                  <a:pt x="0" y="597408"/>
                </a:lnTo>
                <a:lnTo>
                  <a:pt x="10668" y="597408"/>
                </a:lnTo>
                <a:close/>
              </a:path>
              <a:path w="8327390" h="5044440">
                <a:moveTo>
                  <a:pt x="10668" y="559308"/>
                </a:moveTo>
                <a:lnTo>
                  <a:pt x="10668" y="531876"/>
                </a:lnTo>
                <a:lnTo>
                  <a:pt x="0" y="531876"/>
                </a:lnTo>
                <a:lnTo>
                  <a:pt x="0" y="559308"/>
                </a:lnTo>
                <a:lnTo>
                  <a:pt x="10668" y="559308"/>
                </a:lnTo>
                <a:close/>
              </a:path>
              <a:path w="8327390" h="5044440">
                <a:moveTo>
                  <a:pt x="10668" y="521208"/>
                </a:moveTo>
                <a:lnTo>
                  <a:pt x="10668" y="493776"/>
                </a:lnTo>
                <a:lnTo>
                  <a:pt x="0" y="493776"/>
                </a:lnTo>
                <a:lnTo>
                  <a:pt x="0" y="521208"/>
                </a:lnTo>
                <a:lnTo>
                  <a:pt x="10668" y="521208"/>
                </a:lnTo>
                <a:close/>
              </a:path>
              <a:path w="8327390" h="5044440">
                <a:moveTo>
                  <a:pt x="10668" y="483108"/>
                </a:moveTo>
                <a:lnTo>
                  <a:pt x="10668" y="455676"/>
                </a:lnTo>
                <a:lnTo>
                  <a:pt x="0" y="455676"/>
                </a:lnTo>
                <a:lnTo>
                  <a:pt x="0" y="483108"/>
                </a:lnTo>
                <a:lnTo>
                  <a:pt x="10668" y="483108"/>
                </a:lnTo>
                <a:close/>
              </a:path>
              <a:path w="8327390" h="5044440">
                <a:moveTo>
                  <a:pt x="10668" y="445008"/>
                </a:moveTo>
                <a:lnTo>
                  <a:pt x="10668" y="417576"/>
                </a:lnTo>
                <a:lnTo>
                  <a:pt x="0" y="417576"/>
                </a:lnTo>
                <a:lnTo>
                  <a:pt x="0" y="445008"/>
                </a:lnTo>
                <a:lnTo>
                  <a:pt x="10668" y="445008"/>
                </a:lnTo>
                <a:close/>
              </a:path>
              <a:path w="8327390" h="5044440">
                <a:moveTo>
                  <a:pt x="10668" y="406908"/>
                </a:moveTo>
                <a:lnTo>
                  <a:pt x="10668" y="379476"/>
                </a:lnTo>
                <a:lnTo>
                  <a:pt x="0" y="379476"/>
                </a:lnTo>
                <a:lnTo>
                  <a:pt x="0" y="406908"/>
                </a:lnTo>
                <a:lnTo>
                  <a:pt x="10668" y="406908"/>
                </a:lnTo>
                <a:close/>
              </a:path>
              <a:path w="8327390" h="5044440">
                <a:moveTo>
                  <a:pt x="10668" y="368808"/>
                </a:moveTo>
                <a:lnTo>
                  <a:pt x="10668" y="341376"/>
                </a:lnTo>
                <a:lnTo>
                  <a:pt x="0" y="341376"/>
                </a:lnTo>
                <a:lnTo>
                  <a:pt x="0" y="368808"/>
                </a:lnTo>
                <a:lnTo>
                  <a:pt x="10668" y="368808"/>
                </a:lnTo>
                <a:close/>
              </a:path>
              <a:path w="8327390" h="5044440">
                <a:moveTo>
                  <a:pt x="10668" y="330708"/>
                </a:moveTo>
                <a:lnTo>
                  <a:pt x="10668" y="303276"/>
                </a:lnTo>
                <a:lnTo>
                  <a:pt x="0" y="303276"/>
                </a:lnTo>
                <a:lnTo>
                  <a:pt x="0" y="330708"/>
                </a:lnTo>
                <a:lnTo>
                  <a:pt x="10668" y="330708"/>
                </a:lnTo>
                <a:close/>
              </a:path>
              <a:path w="8327390" h="5044440">
                <a:moveTo>
                  <a:pt x="10668" y="292608"/>
                </a:moveTo>
                <a:lnTo>
                  <a:pt x="10668" y="265176"/>
                </a:lnTo>
                <a:lnTo>
                  <a:pt x="0" y="265176"/>
                </a:lnTo>
                <a:lnTo>
                  <a:pt x="0" y="292608"/>
                </a:lnTo>
                <a:lnTo>
                  <a:pt x="10668" y="292608"/>
                </a:lnTo>
                <a:close/>
              </a:path>
              <a:path w="8327390" h="5044440">
                <a:moveTo>
                  <a:pt x="10668" y="254508"/>
                </a:moveTo>
                <a:lnTo>
                  <a:pt x="10668" y="227076"/>
                </a:lnTo>
                <a:lnTo>
                  <a:pt x="0" y="227076"/>
                </a:lnTo>
                <a:lnTo>
                  <a:pt x="0" y="254508"/>
                </a:lnTo>
                <a:lnTo>
                  <a:pt x="10668" y="254508"/>
                </a:lnTo>
                <a:close/>
              </a:path>
              <a:path w="8327390" h="5044440">
                <a:moveTo>
                  <a:pt x="10668" y="216408"/>
                </a:moveTo>
                <a:lnTo>
                  <a:pt x="10668" y="188976"/>
                </a:lnTo>
                <a:lnTo>
                  <a:pt x="0" y="188976"/>
                </a:lnTo>
                <a:lnTo>
                  <a:pt x="0" y="216408"/>
                </a:lnTo>
                <a:lnTo>
                  <a:pt x="10668" y="216408"/>
                </a:lnTo>
                <a:close/>
              </a:path>
              <a:path w="8327390" h="5044440">
                <a:moveTo>
                  <a:pt x="10668" y="178308"/>
                </a:moveTo>
                <a:lnTo>
                  <a:pt x="10668" y="150876"/>
                </a:lnTo>
                <a:lnTo>
                  <a:pt x="0" y="150876"/>
                </a:lnTo>
                <a:lnTo>
                  <a:pt x="0" y="178308"/>
                </a:lnTo>
                <a:lnTo>
                  <a:pt x="10668" y="178308"/>
                </a:lnTo>
                <a:close/>
              </a:path>
              <a:path w="8327390" h="5044440">
                <a:moveTo>
                  <a:pt x="10668" y="140208"/>
                </a:moveTo>
                <a:lnTo>
                  <a:pt x="10668" y="112776"/>
                </a:lnTo>
                <a:lnTo>
                  <a:pt x="0" y="112776"/>
                </a:lnTo>
                <a:lnTo>
                  <a:pt x="0" y="140208"/>
                </a:lnTo>
                <a:lnTo>
                  <a:pt x="10668" y="140208"/>
                </a:lnTo>
                <a:close/>
              </a:path>
              <a:path w="8327390" h="5044440">
                <a:moveTo>
                  <a:pt x="10668" y="102108"/>
                </a:moveTo>
                <a:lnTo>
                  <a:pt x="10668" y="74676"/>
                </a:lnTo>
                <a:lnTo>
                  <a:pt x="0" y="74676"/>
                </a:lnTo>
                <a:lnTo>
                  <a:pt x="0" y="102108"/>
                </a:lnTo>
                <a:lnTo>
                  <a:pt x="10668" y="102108"/>
                </a:lnTo>
                <a:close/>
              </a:path>
              <a:path w="8327390" h="5044440">
                <a:moveTo>
                  <a:pt x="10668" y="64008"/>
                </a:moveTo>
                <a:lnTo>
                  <a:pt x="10668" y="36576"/>
                </a:lnTo>
                <a:lnTo>
                  <a:pt x="0" y="36576"/>
                </a:lnTo>
                <a:lnTo>
                  <a:pt x="0" y="64008"/>
                </a:lnTo>
                <a:lnTo>
                  <a:pt x="10668" y="64008"/>
                </a:lnTo>
                <a:close/>
              </a:path>
              <a:path w="8327390" h="5044440">
                <a:moveTo>
                  <a:pt x="12192" y="9144"/>
                </a:moveTo>
                <a:lnTo>
                  <a:pt x="12192" y="0"/>
                </a:lnTo>
                <a:lnTo>
                  <a:pt x="3048" y="0"/>
                </a:lnTo>
                <a:lnTo>
                  <a:pt x="0" y="1524"/>
                </a:lnTo>
                <a:lnTo>
                  <a:pt x="0" y="25908"/>
                </a:lnTo>
                <a:lnTo>
                  <a:pt x="4572" y="25908"/>
                </a:lnTo>
                <a:lnTo>
                  <a:pt x="4572" y="9144"/>
                </a:lnTo>
                <a:lnTo>
                  <a:pt x="10668" y="4572"/>
                </a:lnTo>
                <a:lnTo>
                  <a:pt x="10668" y="9144"/>
                </a:lnTo>
                <a:lnTo>
                  <a:pt x="12192" y="9144"/>
                </a:lnTo>
                <a:close/>
              </a:path>
              <a:path w="8327390" h="5044440">
                <a:moveTo>
                  <a:pt x="10668" y="9144"/>
                </a:moveTo>
                <a:lnTo>
                  <a:pt x="10668" y="4572"/>
                </a:lnTo>
                <a:lnTo>
                  <a:pt x="4572" y="9144"/>
                </a:lnTo>
                <a:lnTo>
                  <a:pt x="10668" y="9144"/>
                </a:lnTo>
                <a:close/>
              </a:path>
              <a:path w="8327390" h="5044440">
                <a:moveTo>
                  <a:pt x="10668" y="25908"/>
                </a:moveTo>
                <a:lnTo>
                  <a:pt x="10668" y="9144"/>
                </a:lnTo>
                <a:lnTo>
                  <a:pt x="4572" y="9144"/>
                </a:lnTo>
                <a:lnTo>
                  <a:pt x="4572" y="25908"/>
                </a:lnTo>
                <a:lnTo>
                  <a:pt x="10668" y="25908"/>
                </a:lnTo>
                <a:close/>
              </a:path>
              <a:path w="8327390" h="5044440">
                <a:moveTo>
                  <a:pt x="50292" y="9144"/>
                </a:moveTo>
                <a:lnTo>
                  <a:pt x="50292" y="0"/>
                </a:lnTo>
                <a:lnTo>
                  <a:pt x="21336" y="0"/>
                </a:lnTo>
                <a:lnTo>
                  <a:pt x="21336" y="9144"/>
                </a:lnTo>
                <a:lnTo>
                  <a:pt x="50292" y="9144"/>
                </a:lnTo>
                <a:close/>
              </a:path>
              <a:path w="8327390" h="5044440">
                <a:moveTo>
                  <a:pt x="88392" y="9144"/>
                </a:moveTo>
                <a:lnTo>
                  <a:pt x="88392" y="0"/>
                </a:lnTo>
                <a:lnTo>
                  <a:pt x="59436" y="0"/>
                </a:lnTo>
                <a:lnTo>
                  <a:pt x="59436" y="9144"/>
                </a:lnTo>
                <a:lnTo>
                  <a:pt x="88392" y="9144"/>
                </a:lnTo>
                <a:close/>
              </a:path>
              <a:path w="8327390" h="5044440">
                <a:moveTo>
                  <a:pt x="126492" y="9144"/>
                </a:moveTo>
                <a:lnTo>
                  <a:pt x="126492" y="0"/>
                </a:lnTo>
                <a:lnTo>
                  <a:pt x="97536" y="0"/>
                </a:lnTo>
                <a:lnTo>
                  <a:pt x="97536" y="9144"/>
                </a:lnTo>
                <a:lnTo>
                  <a:pt x="126492" y="9144"/>
                </a:lnTo>
                <a:close/>
              </a:path>
              <a:path w="8327390" h="5044440">
                <a:moveTo>
                  <a:pt x="164592" y="9144"/>
                </a:moveTo>
                <a:lnTo>
                  <a:pt x="164592" y="0"/>
                </a:lnTo>
                <a:lnTo>
                  <a:pt x="135636" y="0"/>
                </a:lnTo>
                <a:lnTo>
                  <a:pt x="135636" y="9144"/>
                </a:lnTo>
                <a:lnTo>
                  <a:pt x="164592" y="9144"/>
                </a:lnTo>
                <a:close/>
              </a:path>
              <a:path w="8327390" h="5044440">
                <a:moveTo>
                  <a:pt x="202692" y="9144"/>
                </a:moveTo>
                <a:lnTo>
                  <a:pt x="202692" y="0"/>
                </a:lnTo>
                <a:lnTo>
                  <a:pt x="173736" y="0"/>
                </a:lnTo>
                <a:lnTo>
                  <a:pt x="173736" y="9144"/>
                </a:lnTo>
                <a:lnTo>
                  <a:pt x="202692" y="9144"/>
                </a:lnTo>
                <a:close/>
              </a:path>
              <a:path w="8327390" h="5044440">
                <a:moveTo>
                  <a:pt x="240792" y="9144"/>
                </a:moveTo>
                <a:lnTo>
                  <a:pt x="240792" y="0"/>
                </a:lnTo>
                <a:lnTo>
                  <a:pt x="211836" y="0"/>
                </a:lnTo>
                <a:lnTo>
                  <a:pt x="211836" y="9144"/>
                </a:lnTo>
                <a:lnTo>
                  <a:pt x="240792" y="9144"/>
                </a:lnTo>
                <a:close/>
              </a:path>
              <a:path w="8327390" h="5044440">
                <a:moveTo>
                  <a:pt x="278892" y="9144"/>
                </a:moveTo>
                <a:lnTo>
                  <a:pt x="278892" y="0"/>
                </a:lnTo>
                <a:lnTo>
                  <a:pt x="249936" y="0"/>
                </a:lnTo>
                <a:lnTo>
                  <a:pt x="249936" y="9144"/>
                </a:lnTo>
                <a:lnTo>
                  <a:pt x="278892" y="9144"/>
                </a:lnTo>
                <a:close/>
              </a:path>
              <a:path w="8327390" h="5044440">
                <a:moveTo>
                  <a:pt x="316988" y="9144"/>
                </a:moveTo>
                <a:lnTo>
                  <a:pt x="316988" y="0"/>
                </a:lnTo>
                <a:lnTo>
                  <a:pt x="288032" y="0"/>
                </a:lnTo>
                <a:lnTo>
                  <a:pt x="288032" y="9144"/>
                </a:lnTo>
                <a:lnTo>
                  <a:pt x="316988" y="9144"/>
                </a:lnTo>
                <a:close/>
              </a:path>
              <a:path w="8327390" h="5044440">
                <a:moveTo>
                  <a:pt x="355088" y="9144"/>
                </a:moveTo>
                <a:lnTo>
                  <a:pt x="355088" y="0"/>
                </a:lnTo>
                <a:lnTo>
                  <a:pt x="326132" y="0"/>
                </a:lnTo>
                <a:lnTo>
                  <a:pt x="326132" y="9144"/>
                </a:lnTo>
                <a:lnTo>
                  <a:pt x="355088" y="9144"/>
                </a:lnTo>
                <a:close/>
              </a:path>
              <a:path w="8327390" h="5044440">
                <a:moveTo>
                  <a:pt x="393188" y="9144"/>
                </a:moveTo>
                <a:lnTo>
                  <a:pt x="393188" y="0"/>
                </a:lnTo>
                <a:lnTo>
                  <a:pt x="364232" y="0"/>
                </a:lnTo>
                <a:lnTo>
                  <a:pt x="364232" y="9144"/>
                </a:lnTo>
                <a:lnTo>
                  <a:pt x="393188" y="9144"/>
                </a:lnTo>
                <a:close/>
              </a:path>
              <a:path w="8327390" h="5044440">
                <a:moveTo>
                  <a:pt x="431288" y="9144"/>
                </a:moveTo>
                <a:lnTo>
                  <a:pt x="431288" y="0"/>
                </a:lnTo>
                <a:lnTo>
                  <a:pt x="402332" y="0"/>
                </a:lnTo>
                <a:lnTo>
                  <a:pt x="402332" y="9144"/>
                </a:lnTo>
                <a:lnTo>
                  <a:pt x="431288" y="9144"/>
                </a:lnTo>
                <a:close/>
              </a:path>
              <a:path w="8327390" h="5044440">
                <a:moveTo>
                  <a:pt x="469388" y="9144"/>
                </a:moveTo>
                <a:lnTo>
                  <a:pt x="469388" y="0"/>
                </a:lnTo>
                <a:lnTo>
                  <a:pt x="440432" y="0"/>
                </a:lnTo>
                <a:lnTo>
                  <a:pt x="440432" y="9144"/>
                </a:lnTo>
                <a:lnTo>
                  <a:pt x="469388" y="9144"/>
                </a:lnTo>
                <a:close/>
              </a:path>
              <a:path w="8327390" h="5044440">
                <a:moveTo>
                  <a:pt x="507488" y="9144"/>
                </a:moveTo>
                <a:lnTo>
                  <a:pt x="507488" y="0"/>
                </a:lnTo>
                <a:lnTo>
                  <a:pt x="478532" y="0"/>
                </a:lnTo>
                <a:lnTo>
                  <a:pt x="478532" y="9144"/>
                </a:lnTo>
                <a:lnTo>
                  <a:pt x="507488" y="9144"/>
                </a:lnTo>
                <a:close/>
              </a:path>
              <a:path w="8327390" h="5044440">
                <a:moveTo>
                  <a:pt x="545588" y="9144"/>
                </a:moveTo>
                <a:lnTo>
                  <a:pt x="545588" y="0"/>
                </a:lnTo>
                <a:lnTo>
                  <a:pt x="516632" y="0"/>
                </a:lnTo>
                <a:lnTo>
                  <a:pt x="516632" y="9144"/>
                </a:lnTo>
                <a:lnTo>
                  <a:pt x="545588" y="9144"/>
                </a:lnTo>
                <a:close/>
              </a:path>
              <a:path w="8327390" h="5044440">
                <a:moveTo>
                  <a:pt x="583688" y="9144"/>
                </a:moveTo>
                <a:lnTo>
                  <a:pt x="583688" y="0"/>
                </a:lnTo>
                <a:lnTo>
                  <a:pt x="554732" y="0"/>
                </a:lnTo>
                <a:lnTo>
                  <a:pt x="554732" y="9144"/>
                </a:lnTo>
                <a:lnTo>
                  <a:pt x="583688" y="9144"/>
                </a:lnTo>
                <a:close/>
              </a:path>
              <a:path w="8327390" h="5044440">
                <a:moveTo>
                  <a:pt x="621788" y="9144"/>
                </a:moveTo>
                <a:lnTo>
                  <a:pt x="621788" y="0"/>
                </a:lnTo>
                <a:lnTo>
                  <a:pt x="592832" y="0"/>
                </a:lnTo>
                <a:lnTo>
                  <a:pt x="592832" y="9144"/>
                </a:lnTo>
                <a:lnTo>
                  <a:pt x="621788" y="9144"/>
                </a:lnTo>
                <a:close/>
              </a:path>
              <a:path w="8327390" h="5044440">
                <a:moveTo>
                  <a:pt x="659888" y="9144"/>
                </a:moveTo>
                <a:lnTo>
                  <a:pt x="659888" y="0"/>
                </a:lnTo>
                <a:lnTo>
                  <a:pt x="630932" y="0"/>
                </a:lnTo>
                <a:lnTo>
                  <a:pt x="630932" y="9144"/>
                </a:lnTo>
                <a:lnTo>
                  <a:pt x="659888" y="9144"/>
                </a:lnTo>
                <a:close/>
              </a:path>
              <a:path w="8327390" h="5044440">
                <a:moveTo>
                  <a:pt x="697988" y="9144"/>
                </a:moveTo>
                <a:lnTo>
                  <a:pt x="697988" y="0"/>
                </a:lnTo>
                <a:lnTo>
                  <a:pt x="669032" y="0"/>
                </a:lnTo>
                <a:lnTo>
                  <a:pt x="669032" y="9144"/>
                </a:lnTo>
                <a:lnTo>
                  <a:pt x="697988" y="9144"/>
                </a:lnTo>
                <a:close/>
              </a:path>
              <a:path w="8327390" h="5044440">
                <a:moveTo>
                  <a:pt x="736088" y="9144"/>
                </a:moveTo>
                <a:lnTo>
                  <a:pt x="736088" y="0"/>
                </a:lnTo>
                <a:lnTo>
                  <a:pt x="707132" y="0"/>
                </a:lnTo>
                <a:lnTo>
                  <a:pt x="707132" y="9144"/>
                </a:lnTo>
                <a:lnTo>
                  <a:pt x="736088" y="9144"/>
                </a:lnTo>
                <a:close/>
              </a:path>
              <a:path w="8327390" h="5044440">
                <a:moveTo>
                  <a:pt x="774188" y="9144"/>
                </a:moveTo>
                <a:lnTo>
                  <a:pt x="774188" y="0"/>
                </a:lnTo>
                <a:lnTo>
                  <a:pt x="745232" y="0"/>
                </a:lnTo>
                <a:lnTo>
                  <a:pt x="745232" y="9144"/>
                </a:lnTo>
                <a:lnTo>
                  <a:pt x="774188" y="9144"/>
                </a:lnTo>
                <a:close/>
              </a:path>
              <a:path w="8327390" h="5044440">
                <a:moveTo>
                  <a:pt x="812288" y="9144"/>
                </a:moveTo>
                <a:lnTo>
                  <a:pt x="812288" y="0"/>
                </a:lnTo>
                <a:lnTo>
                  <a:pt x="783332" y="0"/>
                </a:lnTo>
                <a:lnTo>
                  <a:pt x="783332" y="9144"/>
                </a:lnTo>
                <a:lnTo>
                  <a:pt x="812288" y="9144"/>
                </a:lnTo>
                <a:close/>
              </a:path>
              <a:path w="8327390" h="5044440">
                <a:moveTo>
                  <a:pt x="850388" y="9144"/>
                </a:moveTo>
                <a:lnTo>
                  <a:pt x="850388" y="0"/>
                </a:lnTo>
                <a:lnTo>
                  <a:pt x="821432" y="0"/>
                </a:lnTo>
                <a:lnTo>
                  <a:pt x="821432" y="9144"/>
                </a:lnTo>
                <a:lnTo>
                  <a:pt x="850388" y="9144"/>
                </a:lnTo>
                <a:close/>
              </a:path>
              <a:path w="8327390" h="5044440">
                <a:moveTo>
                  <a:pt x="888488" y="9144"/>
                </a:moveTo>
                <a:lnTo>
                  <a:pt x="888488" y="0"/>
                </a:lnTo>
                <a:lnTo>
                  <a:pt x="859532" y="0"/>
                </a:lnTo>
                <a:lnTo>
                  <a:pt x="859532" y="9144"/>
                </a:lnTo>
                <a:lnTo>
                  <a:pt x="888488" y="9144"/>
                </a:lnTo>
                <a:close/>
              </a:path>
              <a:path w="8327390" h="5044440">
                <a:moveTo>
                  <a:pt x="926588" y="9144"/>
                </a:moveTo>
                <a:lnTo>
                  <a:pt x="926588" y="0"/>
                </a:lnTo>
                <a:lnTo>
                  <a:pt x="897632" y="0"/>
                </a:lnTo>
                <a:lnTo>
                  <a:pt x="897632" y="9144"/>
                </a:lnTo>
                <a:lnTo>
                  <a:pt x="926588" y="9144"/>
                </a:lnTo>
                <a:close/>
              </a:path>
              <a:path w="8327390" h="5044440">
                <a:moveTo>
                  <a:pt x="964688" y="9144"/>
                </a:moveTo>
                <a:lnTo>
                  <a:pt x="964688" y="0"/>
                </a:lnTo>
                <a:lnTo>
                  <a:pt x="935732" y="0"/>
                </a:lnTo>
                <a:lnTo>
                  <a:pt x="935732" y="9144"/>
                </a:lnTo>
                <a:lnTo>
                  <a:pt x="964688" y="9144"/>
                </a:lnTo>
                <a:close/>
              </a:path>
              <a:path w="8327390" h="5044440">
                <a:moveTo>
                  <a:pt x="1002788" y="9144"/>
                </a:moveTo>
                <a:lnTo>
                  <a:pt x="1002788" y="0"/>
                </a:lnTo>
                <a:lnTo>
                  <a:pt x="973832" y="0"/>
                </a:lnTo>
                <a:lnTo>
                  <a:pt x="973832" y="9144"/>
                </a:lnTo>
                <a:lnTo>
                  <a:pt x="1002788" y="9144"/>
                </a:lnTo>
                <a:close/>
              </a:path>
              <a:path w="8327390" h="5044440">
                <a:moveTo>
                  <a:pt x="1040888" y="9144"/>
                </a:moveTo>
                <a:lnTo>
                  <a:pt x="1040888" y="0"/>
                </a:lnTo>
                <a:lnTo>
                  <a:pt x="1011932" y="0"/>
                </a:lnTo>
                <a:lnTo>
                  <a:pt x="1011932" y="9144"/>
                </a:lnTo>
                <a:lnTo>
                  <a:pt x="1040888" y="9144"/>
                </a:lnTo>
                <a:close/>
              </a:path>
              <a:path w="8327390" h="5044440">
                <a:moveTo>
                  <a:pt x="1078988" y="9144"/>
                </a:moveTo>
                <a:lnTo>
                  <a:pt x="1078988" y="0"/>
                </a:lnTo>
                <a:lnTo>
                  <a:pt x="1050032" y="0"/>
                </a:lnTo>
                <a:lnTo>
                  <a:pt x="1050032" y="9144"/>
                </a:lnTo>
                <a:lnTo>
                  <a:pt x="1078988" y="9144"/>
                </a:lnTo>
                <a:close/>
              </a:path>
              <a:path w="8327390" h="5044440">
                <a:moveTo>
                  <a:pt x="1117088" y="9144"/>
                </a:moveTo>
                <a:lnTo>
                  <a:pt x="1117088" y="0"/>
                </a:lnTo>
                <a:lnTo>
                  <a:pt x="1088132" y="0"/>
                </a:lnTo>
                <a:lnTo>
                  <a:pt x="1088132" y="9144"/>
                </a:lnTo>
                <a:lnTo>
                  <a:pt x="1117088" y="9144"/>
                </a:lnTo>
                <a:close/>
              </a:path>
              <a:path w="8327390" h="5044440">
                <a:moveTo>
                  <a:pt x="1155188" y="9144"/>
                </a:moveTo>
                <a:lnTo>
                  <a:pt x="1155188" y="0"/>
                </a:lnTo>
                <a:lnTo>
                  <a:pt x="1126232" y="0"/>
                </a:lnTo>
                <a:lnTo>
                  <a:pt x="1126232" y="9144"/>
                </a:lnTo>
                <a:lnTo>
                  <a:pt x="1155188" y="9144"/>
                </a:lnTo>
                <a:close/>
              </a:path>
              <a:path w="8327390" h="5044440">
                <a:moveTo>
                  <a:pt x="1193288" y="9144"/>
                </a:moveTo>
                <a:lnTo>
                  <a:pt x="1193288" y="0"/>
                </a:lnTo>
                <a:lnTo>
                  <a:pt x="1164332" y="0"/>
                </a:lnTo>
                <a:lnTo>
                  <a:pt x="1164332" y="9144"/>
                </a:lnTo>
                <a:lnTo>
                  <a:pt x="1193288" y="9144"/>
                </a:lnTo>
                <a:close/>
              </a:path>
              <a:path w="8327390" h="5044440">
                <a:moveTo>
                  <a:pt x="1231388" y="9144"/>
                </a:moveTo>
                <a:lnTo>
                  <a:pt x="1231388" y="0"/>
                </a:lnTo>
                <a:lnTo>
                  <a:pt x="1202432" y="0"/>
                </a:lnTo>
                <a:lnTo>
                  <a:pt x="1202432" y="9144"/>
                </a:lnTo>
                <a:lnTo>
                  <a:pt x="1231388" y="9144"/>
                </a:lnTo>
                <a:close/>
              </a:path>
              <a:path w="8327390" h="5044440">
                <a:moveTo>
                  <a:pt x="1269488" y="9144"/>
                </a:moveTo>
                <a:lnTo>
                  <a:pt x="1269488" y="0"/>
                </a:lnTo>
                <a:lnTo>
                  <a:pt x="1240532" y="0"/>
                </a:lnTo>
                <a:lnTo>
                  <a:pt x="1240532" y="9144"/>
                </a:lnTo>
                <a:lnTo>
                  <a:pt x="1269488" y="9144"/>
                </a:lnTo>
                <a:close/>
              </a:path>
              <a:path w="8327390" h="5044440">
                <a:moveTo>
                  <a:pt x="1307588" y="9144"/>
                </a:moveTo>
                <a:lnTo>
                  <a:pt x="1307588" y="0"/>
                </a:lnTo>
                <a:lnTo>
                  <a:pt x="1278632" y="0"/>
                </a:lnTo>
                <a:lnTo>
                  <a:pt x="1278632" y="9144"/>
                </a:lnTo>
                <a:lnTo>
                  <a:pt x="1307588" y="9144"/>
                </a:lnTo>
                <a:close/>
              </a:path>
              <a:path w="8327390" h="5044440">
                <a:moveTo>
                  <a:pt x="1345688" y="9144"/>
                </a:moveTo>
                <a:lnTo>
                  <a:pt x="1345688" y="0"/>
                </a:lnTo>
                <a:lnTo>
                  <a:pt x="1316732" y="0"/>
                </a:lnTo>
                <a:lnTo>
                  <a:pt x="1316732" y="9144"/>
                </a:lnTo>
                <a:lnTo>
                  <a:pt x="1345688" y="9144"/>
                </a:lnTo>
                <a:close/>
              </a:path>
              <a:path w="8327390" h="5044440">
                <a:moveTo>
                  <a:pt x="1383788" y="9144"/>
                </a:moveTo>
                <a:lnTo>
                  <a:pt x="1383788" y="0"/>
                </a:lnTo>
                <a:lnTo>
                  <a:pt x="1354832" y="0"/>
                </a:lnTo>
                <a:lnTo>
                  <a:pt x="1354832" y="9144"/>
                </a:lnTo>
                <a:lnTo>
                  <a:pt x="1383788" y="9144"/>
                </a:lnTo>
                <a:close/>
              </a:path>
              <a:path w="8327390" h="5044440">
                <a:moveTo>
                  <a:pt x="1421888" y="9144"/>
                </a:moveTo>
                <a:lnTo>
                  <a:pt x="1421888" y="0"/>
                </a:lnTo>
                <a:lnTo>
                  <a:pt x="1392932" y="0"/>
                </a:lnTo>
                <a:lnTo>
                  <a:pt x="1392932" y="9144"/>
                </a:lnTo>
                <a:lnTo>
                  <a:pt x="1421888" y="9144"/>
                </a:lnTo>
                <a:close/>
              </a:path>
              <a:path w="8327390" h="5044440">
                <a:moveTo>
                  <a:pt x="1459988" y="9144"/>
                </a:moveTo>
                <a:lnTo>
                  <a:pt x="1459988" y="0"/>
                </a:lnTo>
                <a:lnTo>
                  <a:pt x="1431032" y="0"/>
                </a:lnTo>
                <a:lnTo>
                  <a:pt x="1431032" y="9144"/>
                </a:lnTo>
                <a:lnTo>
                  <a:pt x="1459988" y="9144"/>
                </a:lnTo>
                <a:close/>
              </a:path>
              <a:path w="8327390" h="5044440">
                <a:moveTo>
                  <a:pt x="1498088" y="9144"/>
                </a:moveTo>
                <a:lnTo>
                  <a:pt x="1498088" y="0"/>
                </a:lnTo>
                <a:lnTo>
                  <a:pt x="1469132" y="0"/>
                </a:lnTo>
                <a:lnTo>
                  <a:pt x="1469132" y="9144"/>
                </a:lnTo>
                <a:lnTo>
                  <a:pt x="1498088" y="9144"/>
                </a:lnTo>
                <a:close/>
              </a:path>
              <a:path w="8327390" h="5044440">
                <a:moveTo>
                  <a:pt x="1536189" y="9144"/>
                </a:moveTo>
                <a:lnTo>
                  <a:pt x="1536189" y="0"/>
                </a:lnTo>
                <a:lnTo>
                  <a:pt x="1507232" y="0"/>
                </a:lnTo>
                <a:lnTo>
                  <a:pt x="1507232" y="9144"/>
                </a:lnTo>
                <a:lnTo>
                  <a:pt x="1536189" y="9144"/>
                </a:lnTo>
                <a:close/>
              </a:path>
              <a:path w="8327390" h="5044440">
                <a:moveTo>
                  <a:pt x="1574289" y="9144"/>
                </a:moveTo>
                <a:lnTo>
                  <a:pt x="1574289" y="0"/>
                </a:lnTo>
                <a:lnTo>
                  <a:pt x="1545333" y="0"/>
                </a:lnTo>
                <a:lnTo>
                  <a:pt x="1545333" y="9144"/>
                </a:lnTo>
                <a:lnTo>
                  <a:pt x="1574289" y="9144"/>
                </a:lnTo>
                <a:close/>
              </a:path>
              <a:path w="8327390" h="5044440">
                <a:moveTo>
                  <a:pt x="1612389" y="9144"/>
                </a:moveTo>
                <a:lnTo>
                  <a:pt x="1612389" y="0"/>
                </a:lnTo>
                <a:lnTo>
                  <a:pt x="1583433" y="0"/>
                </a:lnTo>
                <a:lnTo>
                  <a:pt x="1583433" y="9144"/>
                </a:lnTo>
                <a:lnTo>
                  <a:pt x="1612389" y="9144"/>
                </a:lnTo>
                <a:close/>
              </a:path>
              <a:path w="8327390" h="5044440">
                <a:moveTo>
                  <a:pt x="1650489" y="9144"/>
                </a:moveTo>
                <a:lnTo>
                  <a:pt x="1650489" y="0"/>
                </a:lnTo>
                <a:lnTo>
                  <a:pt x="1621533" y="0"/>
                </a:lnTo>
                <a:lnTo>
                  <a:pt x="1621533" y="9144"/>
                </a:lnTo>
                <a:lnTo>
                  <a:pt x="1650489" y="9144"/>
                </a:lnTo>
                <a:close/>
              </a:path>
              <a:path w="8327390" h="5044440">
                <a:moveTo>
                  <a:pt x="1688589" y="9144"/>
                </a:moveTo>
                <a:lnTo>
                  <a:pt x="1688589" y="0"/>
                </a:lnTo>
                <a:lnTo>
                  <a:pt x="1659633" y="0"/>
                </a:lnTo>
                <a:lnTo>
                  <a:pt x="1659633" y="9144"/>
                </a:lnTo>
                <a:lnTo>
                  <a:pt x="1688589" y="9144"/>
                </a:lnTo>
                <a:close/>
              </a:path>
              <a:path w="8327390" h="5044440">
                <a:moveTo>
                  <a:pt x="1726689" y="9144"/>
                </a:moveTo>
                <a:lnTo>
                  <a:pt x="1726689" y="0"/>
                </a:lnTo>
                <a:lnTo>
                  <a:pt x="1697733" y="0"/>
                </a:lnTo>
                <a:lnTo>
                  <a:pt x="1697733" y="9144"/>
                </a:lnTo>
                <a:lnTo>
                  <a:pt x="1726689" y="9144"/>
                </a:lnTo>
                <a:close/>
              </a:path>
              <a:path w="8327390" h="5044440">
                <a:moveTo>
                  <a:pt x="1764789" y="9144"/>
                </a:moveTo>
                <a:lnTo>
                  <a:pt x="1764789" y="0"/>
                </a:lnTo>
                <a:lnTo>
                  <a:pt x="1735833" y="0"/>
                </a:lnTo>
                <a:lnTo>
                  <a:pt x="1735833" y="9144"/>
                </a:lnTo>
                <a:lnTo>
                  <a:pt x="1764789" y="9144"/>
                </a:lnTo>
                <a:close/>
              </a:path>
              <a:path w="8327390" h="5044440">
                <a:moveTo>
                  <a:pt x="1802889" y="9144"/>
                </a:moveTo>
                <a:lnTo>
                  <a:pt x="1802889" y="0"/>
                </a:lnTo>
                <a:lnTo>
                  <a:pt x="1773933" y="0"/>
                </a:lnTo>
                <a:lnTo>
                  <a:pt x="1773933" y="9144"/>
                </a:lnTo>
                <a:lnTo>
                  <a:pt x="1802889" y="9144"/>
                </a:lnTo>
                <a:close/>
              </a:path>
              <a:path w="8327390" h="5044440">
                <a:moveTo>
                  <a:pt x="1840989" y="9144"/>
                </a:moveTo>
                <a:lnTo>
                  <a:pt x="1840989" y="0"/>
                </a:lnTo>
                <a:lnTo>
                  <a:pt x="1812033" y="0"/>
                </a:lnTo>
                <a:lnTo>
                  <a:pt x="1812033" y="9144"/>
                </a:lnTo>
                <a:lnTo>
                  <a:pt x="1840989" y="9144"/>
                </a:lnTo>
                <a:close/>
              </a:path>
              <a:path w="8327390" h="5044440">
                <a:moveTo>
                  <a:pt x="1879089" y="9144"/>
                </a:moveTo>
                <a:lnTo>
                  <a:pt x="1879089" y="0"/>
                </a:lnTo>
                <a:lnTo>
                  <a:pt x="1850133" y="0"/>
                </a:lnTo>
                <a:lnTo>
                  <a:pt x="1850133" y="9144"/>
                </a:lnTo>
                <a:lnTo>
                  <a:pt x="1879089" y="9144"/>
                </a:lnTo>
                <a:close/>
              </a:path>
              <a:path w="8327390" h="5044440">
                <a:moveTo>
                  <a:pt x="1917189" y="9144"/>
                </a:moveTo>
                <a:lnTo>
                  <a:pt x="1917189" y="0"/>
                </a:lnTo>
                <a:lnTo>
                  <a:pt x="1888233" y="0"/>
                </a:lnTo>
                <a:lnTo>
                  <a:pt x="1888233" y="9144"/>
                </a:lnTo>
                <a:lnTo>
                  <a:pt x="1917189" y="9144"/>
                </a:lnTo>
                <a:close/>
              </a:path>
              <a:path w="8327390" h="5044440">
                <a:moveTo>
                  <a:pt x="1955289" y="9144"/>
                </a:moveTo>
                <a:lnTo>
                  <a:pt x="1955289" y="0"/>
                </a:lnTo>
                <a:lnTo>
                  <a:pt x="1926333" y="0"/>
                </a:lnTo>
                <a:lnTo>
                  <a:pt x="1926333" y="9144"/>
                </a:lnTo>
                <a:lnTo>
                  <a:pt x="1955289" y="9144"/>
                </a:lnTo>
                <a:close/>
              </a:path>
              <a:path w="8327390" h="5044440">
                <a:moveTo>
                  <a:pt x="1993389" y="9144"/>
                </a:moveTo>
                <a:lnTo>
                  <a:pt x="1993389" y="0"/>
                </a:lnTo>
                <a:lnTo>
                  <a:pt x="1964433" y="0"/>
                </a:lnTo>
                <a:lnTo>
                  <a:pt x="1964433" y="9144"/>
                </a:lnTo>
                <a:lnTo>
                  <a:pt x="1993389" y="9144"/>
                </a:lnTo>
                <a:close/>
              </a:path>
              <a:path w="8327390" h="5044440">
                <a:moveTo>
                  <a:pt x="2031489" y="9144"/>
                </a:moveTo>
                <a:lnTo>
                  <a:pt x="2031489" y="0"/>
                </a:lnTo>
                <a:lnTo>
                  <a:pt x="2002533" y="0"/>
                </a:lnTo>
                <a:lnTo>
                  <a:pt x="2002533" y="9144"/>
                </a:lnTo>
                <a:lnTo>
                  <a:pt x="2031489" y="9144"/>
                </a:lnTo>
                <a:close/>
              </a:path>
              <a:path w="8327390" h="5044440">
                <a:moveTo>
                  <a:pt x="2069589" y="9144"/>
                </a:moveTo>
                <a:lnTo>
                  <a:pt x="2069589" y="0"/>
                </a:lnTo>
                <a:lnTo>
                  <a:pt x="2040633" y="0"/>
                </a:lnTo>
                <a:lnTo>
                  <a:pt x="2040633" y="9144"/>
                </a:lnTo>
                <a:lnTo>
                  <a:pt x="2069589" y="9144"/>
                </a:lnTo>
                <a:close/>
              </a:path>
              <a:path w="8327390" h="5044440">
                <a:moveTo>
                  <a:pt x="2107689" y="9144"/>
                </a:moveTo>
                <a:lnTo>
                  <a:pt x="2107689" y="0"/>
                </a:lnTo>
                <a:lnTo>
                  <a:pt x="2078733" y="0"/>
                </a:lnTo>
                <a:lnTo>
                  <a:pt x="2078733" y="9144"/>
                </a:lnTo>
                <a:lnTo>
                  <a:pt x="2107689" y="9144"/>
                </a:lnTo>
                <a:close/>
              </a:path>
              <a:path w="8327390" h="5044440">
                <a:moveTo>
                  <a:pt x="2145789" y="9144"/>
                </a:moveTo>
                <a:lnTo>
                  <a:pt x="2145789" y="0"/>
                </a:lnTo>
                <a:lnTo>
                  <a:pt x="2116833" y="0"/>
                </a:lnTo>
                <a:lnTo>
                  <a:pt x="2116833" y="9144"/>
                </a:lnTo>
                <a:lnTo>
                  <a:pt x="2145789" y="9144"/>
                </a:lnTo>
                <a:close/>
              </a:path>
              <a:path w="8327390" h="5044440">
                <a:moveTo>
                  <a:pt x="2183889" y="9144"/>
                </a:moveTo>
                <a:lnTo>
                  <a:pt x="2183889" y="0"/>
                </a:lnTo>
                <a:lnTo>
                  <a:pt x="2154933" y="0"/>
                </a:lnTo>
                <a:lnTo>
                  <a:pt x="2154933" y="9144"/>
                </a:lnTo>
                <a:lnTo>
                  <a:pt x="2183889" y="9144"/>
                </a:lnTo>
                <a:close/>
              </a:path>
              <a:path w="8327390" h="5044440">
                <a:moveTo>
                  <a:pt x="2221989" y="9144"/>
                </a:moveTo>
                <a:lnTo>
                  <a:pt x="2221989" y="0"/>
                </a:lnTo>
                <a:lnTo>
                  <a:pt x="2193033" y="0"/>
                </a:lnTo>
                <a:lnTo>
                  <a:pt x="2193033" y="9144"/>
                </a:lnTo>
                <a:lnTo>
                  <a:pt x="2221989" y="9144"/>
                </a:lnTo>
                <a:close/>
              </a:path>
              <a:path w="8327390" h="5044440">
                <a:moveTo>
                  <a:pt x="2260089" y="9144"/>
                </a:moveTo>
                <a:lnTo>
                  <a:pt x="2260089" y="0"/>
                </a:lnTo>
                <a:lnTo>
                  <a:pt x="2231133" y="0"/>
                </a:lnTo>
                <a:lnTo>
                  <a:pt x="2231133" y="9144"/>
                </a:lnTo>
                <a:lnTo>
                  <a:pt x="2260089" y="9144"/>
                </a:lnTo>
                <a:close/>
              </a:path>
              <a:path w="8327390" h="5044440">
                <a:moveTo>
                  <a:pt x="2298189" y="9144"/>
                </a:moveTo>
                <a:lnTo>
                  <a:pt x="2298189" y="0"/>
                </a:lnTo>
                <a:lnTo>
                  <a:pt x="2269233" y="0"/>
                </a:lnTo>
                <a:lnTo>
                  <a:pt x="2269233" y="9144"/>
                </a:lnTo>
                <a:lnTo>
                  <a:pt x="2298189" y="9144"/>
                </a:lnTo>
                <a:close/>
              </a:path>
              <a:path w="8327390" h="5044440">
                <a:moveTo>
                  <a:pt x="2336289" y="9144"/>
                </a:moveTo>
                <a:lnTo>
                  <a:pt x="2336289" y="0"/>
                </a:lnTo>
                <a:lnTo>
                  <a:pt x="2307333" y="0"/>
                </a:lnTo>
                <a:lnTo>
                  <a:pt x="2307333" y="9144"/>
                </a:lnTo>
                <a:lnTo>
                  <a:pt x="2336289" y="9144"/>
                </a:lnTo>
                <a:close/>
              </a:path>
              <a:path w="8327390" h="5044440">
                <a:moveTo>
                  <a:pt x="2374389" y="9144"/>
                </a:moveTo>
                <a:lnTo>
                  <a:pt x="2374389" y="0"/>
                </a:lnTo>
                <a:lnTo>
                  <a:pt x="2345433" y="0"/>
                </a:lnTo>
                <a:lnTo>
                  <a:pt x="2345433" y="9144"/>
                </a:lnTo>
                <a:lnTo>
                  <a:pt x="2374389" y="9144"/>
                </a:lnTo>
                <a:close/>
              </a:path>
              <a:path w="8327390" h="5044440">
                <a:moveTo>
                  <a:pt x="2412489" y="9144"/>
                </a:moveTo>
                <a:lnTo>
                  <a:pt x="2412489" y="0"/>
                </a:lnTo>
                <a:lnTo>
                  <a:pt x="2383533" y="0"/>
                </a:lnTo>
                <a:lnTo>
                  <a:pt x="2383533" y="9144"/>
                </a:lnTo>
                <a:lnTo>
                  <a:pt x="2412489" y="9144"/>
                </a:lnTo>
                <a:close/>
              </a:path>
              <a:path w="8327390" h="5044440">
                <a:moveTo>
                  <a:pt x="2450589" y="9144"/>
                </a:moveTo>
                <a:lnTo>
                  <a:pt x="2450589" y="0"/>
                </a:lnTo>
                <a:lnTo>
                  <a:pt x="2421633" y="0"/>
                </a:lnTo>
                <a:lnTo>
                  <a:pt x="2421633" y="9144"/>
                </a:lnTo>
                <a:lnTo>
                  <a:pt x="2450589" y="9144"/>
                </a:lnTo>
                <a:close/>
              </a:path>
              <a:path w="8327390" h="5044440">
                <a:moveTo>
                  <a:pt x="2488689" y="9144"/>
                </a:moveTo>
                <a:lnTo>
                  <a:pt x="2488689" y="0"/>
                </a:lnTo>
                <a:lnTo>
                  <a:pt x="2459733" y="0"/>
                </a:lnTo>
                <a:lnTo>
                  <a:pt x="2459733" y="9144"/>
                </a:lnTo>
                <a:lnTo>
                  <a:pt x="2488689" y="9144"/>
                </a:lnTo>
                <a:close/>
              </a:path>
              <a:path w="8327390" h="5044440">
                <a:moveTo>
                  <a:pt x="2526789" y="9144"/>
                </a:moveTo>
                <a:lnTo>
                  <a:pt x="2526789" y="0"/>
                </a:lnTo>
                <a:lnTo>
                  <a:pt x="2497833" y="0"/>
                </a:lnTo>
                <a:lnTo>
                  <a:pt x="2497833" y="9144"/>
                </a:lnTo>
                <a:lnTo>
                  <a:pt x="2526789" y="9144"/>
                </a:lnTo>
                <a:close/>
              </a:path>
              <a:path w="8327390" h="5044440">
                <a:moveTo>
                  <a:pt x="2564889" y="9144"/>
                </a:moveTo>
                <a:lnTo>
                  <a:pt x="2564889" y="0"/>
                </a:lnTo>
                <a:lnTo>
                  <a:pt x="2535933" y="0"/>
                </a:lnTo>
                <a:lnTo>
                  <a:pt x="2535933" y="9144"/>
                </a:lnTo>
                <a:lnTo>
                  <a:pt x="2564889" y="9144"/>
                </a:lnTo>
                <a:close/>
              </a:path>
              <a:path w="8327390" h="5044440">
                <a:moveTo>
                  <a:pt x="2602989" y="9144"/>
                </a:moveTo>
                <a:lnTo>
                  <a:pt x="2602989" y="0"/>
                </a:lnTo>
                <a:lnTo>
                  <a:pt x="2574033" y="0"/>
                </a:lnTo>
                <a:lnTo>
                  <a:pt x="2574033" y="9144"/>
                </a:lnTo>
                <a:lnTo>
                  <a:pt x="2602989" y="9144"/>
                </a:lnTo>
                <a:close/>
              </a:path>
              <a:path w="8327390" h="5044440">
                <a:moveTo>
                  <a:pt x="2641089" y="9144"/>
                </a:moveTo>
                <a:lnTo>
                  <a:pt x="2641089" y="0"/>
                </a:lnTo>
                <a:lnTo>
                  <a:pt x="2612133" y="0"/>
                </a:lnTo>
                <a:lnTo>
                  <a:pt x="2612133" y="9144"/>
                </a:lnTo>
                <a:lnTo>
                  <a:pt x="2641089" y="9144"/>
                </a:lnTo>
                <a:close/>
              </a:path>
              <a:path w="8327390" h="5044440">
                <a:moveTo>
                  <a:pt x="2679189" y="9144"/>
                </a:moveTo>
                <a:lnTo>
                  <a:pt x="2679189" y="0"/>
                </a:lnTo>
                <a:lnTo>
                  <a:pt x="2650233" y="0"/>
                </a:lnTo>
                <a:lnTo>
                  <a:pt x="2650233" y="9144"/>
                </a:lnTo>
                <a:lnTo>
                  <a:pt x="2679189" y="9144"/>
                </a:lnTo>
                <a:close/>
              </a:path>
              <a:path w="8327390" h="5044440">
                <a:moveTo>
                  <a:pt x="2717289" y="9144"/>
                </a:moveTo>
                <a:lnTo>
                  <a:pt x="2717289" y="0"/>
                </a:lnTo>
                <a:lnTo>
                  <a:pt x="2688333" y="0"/>
                </a:lnTo>
                <a:lnTo>
                  <a:pt x="2688333" y="9144"/>
                </a:lnTo>
                <a:lnTo>
                  <a:pt x="2717289" y="9144"/>
                </a:lnTo>
                <a:close/>
              </a:path>
              <a:path w="8327390" h="5044440">
                <a:moveTo>
                  <a:pt x="2755389" y="9144"/>
                </a:moveTo>
                <a:lnTo>
                  <a:pt x="2755389" y="0"/>
                </a:lnTo>
                <a:lnTo>
                  <a:pt x="2726433" y="0"/>
                </a:lnTo>
                <a:lnTo>
                  <a:pt x="2726433" y="9144"/>
                </a:lnTo>
                <a:lnTo>
                  <a:pt x="2755389" y="9144"/>
                </a:lnTo>
                <a:close/>
              </a:path>
              <a:path w="8327390" h="5044440">
                <a:moveTo>
                  <a:pt x="2793489" y="9144"/>
                </a:moveTo>
                <a:lnTo>
                  <a:pt x="2793489" y="0"/>
                </a:lnTo>
                <a:lnTo>
                  <a:pt x="2764533" y="0"/>
                </a:lnTo>
                <a:lnTo>
                  <a:pt x="2764533" y="9144"/>
                </a:lnTo>
                <a:lnTo>
                  <a:pt x="2793489" y="9144"/>
                </a:lnTo>
                <a:close/>
              </a:path>
              <a:path w="8327390" h="5044440">
                <a:moveTo>
                  <a:pt x="2831589" y="9144"/>
                </a:moveTo>
                <a:lnTo>
                  <a:pt x="2831589" y="0"/>
                </a:lnTo>
                <a:lnTo>
                  <a:pt x="2802633" y="0"/>
                </a:lnTo>
                <a:lnTo>
                  <a:pt x="2802633" y="9144"/>
                </a:lnTo>
                <a:lnTo>
                  <a:pt x="2831589" y="9144"/>
                </a:lnTo>
                <a:close/>
              </a:path>
              <a:path w="8327390" h="5044440">
                <a:moveTo>
                  <a:pt x="2869689" y="9144"/>
                </a:moveTo>
                <a:lnTo>
                  <a:pt x="2869689" y="0"/>
                </a:lnTo>
                <a:lnTo>
                  <a:pt x="2840733" y="0"/>
                </a:lnTo>
                <a:lnTo>
                  <a:pt x="2840733" y="9144"/>
                </a:lnTo>
                <a:lnTo>
                  <a:pt x="2869689" y="9144"/>
                </a:lnTo>
                <a:close/>
              </a:path>
              <a:path w="8327390" h="5044440">
                <a:moveTo>
                  <a:pt x="2907789" y="9144"/>
                </a:moveTo>
                <a:lnTo>
                  <a:pt x="2907789" y="0"/>
                </a:lnTo>
                <a:lnTo>
                  <a:pt x="2878833" y="0"/>
                </a:lnTo>
                <a:lnTo>
                  <a:pt x="2878833" y="9144"/>
                </a:lnTo>
                <a:lnTo>
                  <a:pt x="2907789" y="9144"/>
                </a:lnTo>
                <a:close/>
              </a:path>
              <a:path w="8327390" h="5044440">
                <a:moveTo>
                  <a:pt x="2945889" y="9144"/>
                </a:moveTo>
                <a:lnTo>
                  <a:pt x="2945889" y="0"/>
                </a:lnTo>
                <a:lnTo>
                  <a:pt x="2916933" y="0"/>
                </a:lnTo>
                <a:lnTo>
                  <a:pt x="2916933" y="9144"/>
                </a:lnTo>
                <a:lnTo>
                  <a:pt x="2945889" y="9144"/>
                </a:lnTo>
                <a:close/>
              </a:path>
              <a:path w="8327390" h="5044440">
                <a:moveTo>
                  <a:pt x="2983989" y="9144"/>
                </a:moveTo>
                <a:lnTo>
                  <a:pt x="2983989" y="0"/>
                </a:lnTo>
                <a:lnTo>
                  <a:pt x="2955033" y="0"/>
                </a:lnTo>
                <a:lnTo>
                  <a:pt x="2955033" y="9144"/>
                </a:lnTo>
                <a:lnTo>
                  <a:pt x="2983989" y="9144"/>
                </a:lnTo>
                <a:close/>
              </a:path>
              <a:path w="8327390" h="5044440">
                <a:moveTo>
                  <a:pt x="3022089" y="9144"/>
                </a:moveTo>
                <a:lnTo>
                  <a:pt x="3022089" y="0"/>
                </a:lnTo>
                <a:lnTo>
                  <a:pt x="2993133" y="0"/>
                </a:lnTo>
                <a:lnTo>
                  <a:pt x="2993133" y="9144"/>
                </a:lnTo>
                <a:lnTo>
                  <a:pt x="3022089" y="9144"/>
                </a:lnTo>
                <a:close/>
              </a:path>
              <a:path w="8327390" h="5044440">
                <a:moveTo>
                  <a:pt x="3060189" y="9144"/>
                </a:moveTo>
                <a:lnTo>
                  <a:pt x="3060189" y="0"/>
                </a:lnTo>
                <a:lnTo>
                  <a:pt x="3031233" y="0"/>
                </a:lnTo>
                <a:lnTo>
                  <a:pt x="3031233" y="9144"/>
                </a:lnTo>
                <a:lnTo>
                  <a:pt x="3060189" y="9144"/>
                </a:lnTo>
                <a:close/>
              </a:path>
              <a:path w="8327390" h="5044440">
                <a:moveTo>
                  <a:pt x="3098289" y="9144"/>
                </a:moveTo>
                <a:lnTo>
                  <a:pt x="3098289" y="0"/>
                </a:lnTo>
                <a:lnTo>
                  <a:pt x="3069333" y="0"/>
                </a:lnTo>
                <a:lnTo>
                  <a:pt x="3069333" y="9144"/>
                </a:lnTo>
                <a:lnTo>
                  <a:pt x="3098289" y="9144"/>
                </a:lnTo>
                <a:close/>
              </a:path>
              <a:path w="8327390" h="5044440">
                <a:moveTo>
                  <a:pt x="3136389" y="9144"/>
                </a:moveTo>
                <a:lnTo>
                  <a:pt x="3136389" y="0"/>
                </a:lnTo>
                <a:lnTo>
                  <a:pt x="3107433" y="0"/>
                </a:lnTo>
                <a:lnTo>
                  <a:pt x="3107433" y="9144"/>
                </a:lnTo>
                <a:lnTo>
                  <a:pt x="3136389" y="9144"/>
                </a:lnTo>
                <a:close/>
              </a:path>
              <a:path w="8327390" h="5044440">
                <a:moveTo>
                  <a:pt x="3174489" y="9144"/>
                </a:moveTo>
                <a:lnTo>
                  <a:pt x="3174489" y="0"/>
                </a:lnTo>
                <a:lnTo>
                  <a:pt x="3145533" y="0"/>
                </a:lnTo>
                <a:lnTo>
                  <a:pt x="3145533" y="9144"/>
                </a:lnTo>
                <a:lnTo>
                  <a:pt x="3174489" y="9144"/>
                </a:lnTo>
                <a:close/>
              </a:path>
              <a:path w="8327390" h="5044440">
                <a:moveTo>
                  <a:pt x="3212589" y="9144"/>
                </a:moveTo>
                <a:lnTo>
                  <a:pt x="3212589" y="0"/>
                </a:lnTo>
                <a:lnTo>
                  <a:pt x="3183633" y="0"/>
                </a:lnTo>
                <a:lnTo>
                  <a:pt x="3183633" y="9144"/>
                </a:lnTo>
                <a:lnTo>
                  <a:pt x="3212589" y="9144"/>
                </a:lnTo>
                <a:close/>
              </a:path>
              <a:path w="8327390" h="5044440">
                <a:moveTo>
                  <a:pt x="3250689" y="9144"/>
                </a:moveTo>
                <a:lnTo>
                  <a:pt x="3250689" y="0"/>
                </a:lnTo>
                <a:lnTo>
                  <a:pt x="3221733" y="0"/>
                </a:lnTo>
                <a:lnTo>
                  <a:pt x="3221733" y="9144"/>
                </a:lnTo>
                <a:lnTo>
                  <a:pt x="3250689" y="9144"/>
                </a:lnTo>
                <a:close/>
              </a:path>
              <a:path w="8327390" h="5044440">
                <a:moveTo>
                  <a:pt x="3288789" y="9144"/>
                </a:moveTo>
                <a:lnTo>
                  <a:pt x="3288789" y="0"/>
                </a:lnTo>
                <a:lnTo>
                  <a:pt x="3259833" y="0"/>
                </a:lnTo>
                <a:lnTo>
                  <a:pt x="3259833" y="9144"/>
                </a:lnTo>
                <a:lnTo>
                  <a:pt x="3288789" y="9144"/>
                </a:lnTo>
                <a:close/>
              </a:path>
              <a:path w="8327390" h="5044440">
                <a:moveTo>
                  <a:pt x="3326889" y="9144"/>
                </a:moveTo>
                <a:lnTo>
                  <a:pt x="3326889" y="0"/>
                </a:lnTo>
                <a:lnTo>
                  <a:pt x="3297933" y="0"/>
                </a:lnTo>
                <a:lnTo>
                  <a:pt x="3297933" y="9144"/>
                </a:lnTo>
                <a:lnTo>
                  <a:pt x="3326889" y="9144"/>
                </a:lnTo>
                <a:close/>
              </a:path>
              <a:path w="8327390" h="5044440">
                <a:moveTo>
                  <a:pt x="3364989" y="9144"/>
                </a:moveTo>
                <a:lnTo>
                  <a:pt x="3364989" y="0"/>
                </a:lnTo>
                <a:lnTo>
                  <a:pt x="3336033" y="0"/>
                </a:lnTo>
                <a:lnTo>
                  <a:pt x="3336033" y="9144"/>
                </a:lnTo>
                <a:lnTo>
                  <a:pt x="3364989" y="9144"/>
                </a:lnTo>
                <a:close/>
              </a:path>
              <a:path w="8327390" h="5044440">
                <a:moveTo>
                  <a:pt x="3403089" y="9144"/>
                </a:moveTo>
                <a:lnTo>
                  <a:pt x="3403089" y="0"/>
                </a:lnTo>
                <a:lnTo>
                  <a:pt x="3374133" y="0"/>
                </a:lnTo>
                <a:lnTo>
                  <a:pt x="3374133" y="9144"/>
                </a:lnTo>
                <a:lnTo>
                  <a:pt x="3403089" y="9144"/>
                </a:lnTo>
                <a:close/>
              </a:path>
              <a:path w="8327390" h="5044440">
                <a:moveTo>
                  <a:pt x="3441189" y="9144"/>
                </a:moveTo>
                <a:lnTo>
                  <a:pt x="3441189" y="0"/>
                </a:lnTo>
                <a:lnTo>
                  <a:pt x="3412233" y="0"/>
                </a:lnTo>
                <a:lnTo>
                  <a:pt x="3412233" y="9144"/>
                </a:lnTo>
                <a:lnTo>
                  <a:pt x="3441189" y="9144"/>
                </a:lnTo>
                <a:close/>
              </a:path>
              <a:path w="8327390" h="5044440">
                <a:moveTo>
                  <a:pt x="3479289" y="9144"/>
                </a:moveTo>
                <a:lnTo>
                  <a:pt x="3479289" y="0"/>
                </a:lnTo>
                <a:lnTo>
                  <a:pt x="3450333" y="0"/>
                </a:lnTo>
                <a:lnTo>
                  <a:pt x="3450333" y="9144"/>
                </a:lnTo>
                <a:lnTo>
                  <a:pt x="3479289" y="9144"/>
                </a:lnTo>
                <a:close/>
              </a:path>
              <a:path w="8327390" h="5044440">
                <a:moveTo>
                  <a:pt x="3517389" y="9144"/>
                </a:moveTo>
                <a:lnTo>
                  <a:pt x="3517389" y="0"/>
                </a:lnTo>
                <a:lnTo>
                  <a:pt x="3488433" y="0"/>
                </a:lnTo>
                <a:lnTo>
                  <a:pt x="3488433" y="9144"/>
                </a:lnTo>
                <a:lnTo>
                  <a:pt x="3517389" y="9144"/>
                </a:lnTo>
                <a:close/>
              </a:path>
              <a:path w="8327390" h="5044440">
                <a:moveTo>
                  <a:pt x="3555489" y="9144"/>
                </a:moveTo>
                <a:lnTo>
                  <a:pt x="3555489" y="0"/>
                </a:lnTo>
                <a:lnTo>
                  <a:pt x="3526533" y="0"/>
                </a:lnTo>
                <a:lnTo>
                  <a:pt x="3526533" y="9144"/>
                </a:lnTo>
                <a:lnTo>
                  <a:pt x="3555489" y="9144"/>
                </a:lnTo>
                <a:close/>
              </a:path>
              <a:path w="8327390" h="5044440">
                <a:moveTo>
                  <a:pt x="3593589" y="9144"/>
                </a:moveTo>
                <a:lnTo>
                  <a:pt x="3593589" y="0"/>
                </a:lnTo>
                <a:lnTo>
                  <a:pt x="3564633" y="0"/>
                </a:lnTo>
                <a:lnTo>
                  <a:pt x="3564633" y="9144"/>
                </a:lnTo>
                <a:lnTo>
                  <a:pt x="3593589" y="9144"/>
                </a:lnTo>
                <a:close/>
              </a:path>
              <a:path w="8327390" h="5044440">
                <a:moveTo>
                  <a:pt x="3631689" y="9144"/>
                </a:moveTo>
                <a:lnTo>
                  <a:pt x="3631689" y="0"/>
                </a:lnTo>
                <a:lnTo>
                  <a:pt x="3602733" y="0"/>
                </a:lnTo>
                <a:lnTo>
                  <a:pt x="3602733" y="9144"/>
                </a:lnTo>
                <a:lnTo>
                  <a:pt x="3631689" y="9144"/>
                </a:lnTo>
                <a:close/>
              </a:path>
              <a:path w="8327390" h="5044440">
                <a:moveTo>
                  <a:pt x="3669789" y="9144"/>
                </a:moveTo>
                <a:lnTo>
                  <a:pt x="3669789" y="0"/>
                </a:lnTo>
                <a:lnTo>
                  <a:pt x="3640833" y="0"/>
                </a:lnTo>
                <a:lnTo>
                  <a:pt x="3640833" y="9144"/>
                </a:lnTo>
                <a:lnTo>
                  <a:pt x="3669789" y="9144"/>
                </a:lnTo>
                <a:close/>
              </a:path>
              <a:path w="8327390" h="5044440">
                <a:moveTo>
                  <a:pt x="3707889" y="9144"/>
                </a:moveTo>
                <a:lnTo>
                  <a:pt x="3707889" y="0"/>
                </a:lnTo>
                <a:lnTo>
                  <a:pt x="3678933" y="0"/>
                </a:lnTo>
                <a:lnTo>
                  <a:pt x="3678933" y="9144"/>
                </a:lnTo>
                <a:lnTo>
                  <a:pt x="3707889" y="9144"/>
                </a:lnTo>
                <a:close/>
              </a:path>
              <a:path w="8327390" h="5044440">
                <a:moveTo>
                  <a:pt x="3745989" y="9144"/>
                </a:moveTo>
                <a:lnTo>
                  <a:pt x="3745989" y="0"/>
                </a:lnTo>
                <a:lnTo>
                  <a:pt x="3717033" y="0"/>
                </a:lnTo>
                <a:lnTo>
                  <a:pt x="3717033" y="9144"/>
                </a:lnTo>
                <a:lnTo>
                  <a:pt x="3745989" y="9144"/>
                </a:lnTo>
                <a:close/>
              </a:path>
              <a:path w="8327390" h="5044440">
                <a:moveTo>
                  <a:pt x="3784089" y="9144"/>
                </a:moveTo>
                <a:lnTo>
                  <a:pt x="3784089" y="0"/>
                </a:lnTo>
                <a:lnTo>
                  <a:pt x="3755133" y="0"/>
                </a:lnTo>
                <a:lnTo>
                  <a:pt x="3755133" y="9144"/>
                </a:lnTo>
                <a:lnTo>
                  <a:pt x="3784089" y="9144"/>
                </a:lnTo>
                <a:close/>
              </a:path>
              <a:path w="8327390" h="5044440">
                <a:moveTo>
                  <a:pt x="3822189" y="9144"/>
                </a:moveTo>
                <a:lnTo>
                  <a:pt x="3822189" y="0"/>
                </a:lnTo>
                <a:lnTo>
                  <a:pt x="3793233" y="0"/>
                </a:lnTo>
                <a:lnTo>
                  <a:pt x="3793233" y="9144"/>
                </a:lnTo>
                <a:lnTo>
                  <a:pt x="3822189" y="9144"/>
                </a:lnTo>
                <a:close/>
              </a:path>
              <a:path w="8327390" h="5044440">
                <a:moveTo>
                  <a:pt x="3860289" y="9144"/>
                </a:moveTo>
                <a:lnTo>
                  <a:pt x="3860289" y="0"/>
                </a:lnTo>
                <a:lnTo>
                  <a:pt x="3831333" y="0"/>
                </a:lnTo>
                <a:lnTo>
                  <a:pt x="3831333" y="9144"/>
                </a:lnTo>
                <a:lnTo>
                  <a:pt x="3860289" y="9144"/>
                </a:lnTo>
                <a:close/>
              </a:path>
              <a:path w="8327390" h="5044440">
                <a:moveTo>
                  <a:pt x="3898389" y="9144"/>
                </a:moveTo>
                <a:lnTo>
                  <a:pt x="3898389" y="0"/>
                </a:lnTo>
                <a:lnTo>
                  <a:pt x="3869433" y="0"/>
                </a:lnTo>
                <a:lnTo>
                  <a:pt x="3869433" y="9144"/>
                </a:lnTo>
                <a:lnTo>
                  <a:pt x="3898389" y="9144"/>
                </a:lnTo>
                <a:close/>
              </a:path>
              <a:path w="8327390" h="5044440">
                <a:moveTo>
                  <a:pt x="3936489" y="9144"/>
                </a:moveTo>
                <a:lnTo>
                  <a:pt x="3936489" y="0"/>
                </a:lnTo>
                <a:lnTo>
                  <a:pt x="3907533" y="0"/>
                </a:lnTo>
                <a:lnTo>
                  <a:pt x="3907533" y="9144"/>
                </a:lnTo>
                <a:lnTo>
                  <a:pt x="3936489" y="9144"/>
                </a:lnTo>
                <a:close/>
              </a:path>
              <a:path w="8327390" h="5044440">
                <a:moveTo>
                  <a:pt x="3974589" y="9144"/>
                </a:moveTo>
                <a:lnTo>
                  <a:pt x="3974589" y="0"/>
                </a:lnTo>
                <a:lnTo>
                  <a:pt x="3945633" y="0"/>
                </a:lnTo>
                <a:lnTo>
                  <a:pt x="3945633" y="9144"/>
                </a:lnTo>
                <a:lnTo>
                  <a:pt x="3974589" y="9144"/>
                </a:lnTo>
                <a:close/>
              </a:path>
              <a:path w="8327390" h="5044440">
                <a:moveTo>
                  <a:pt x="4012689" y="9144"/>
                </a:moveTo>
                <a:lnTo>
                  <a:pt x="4012689" y="0"/>
                </a:lnTo>
                <a:lnTo>
                  <a:pt x="3983733" y="0"/>
                </a:lnTo>
                <a:lnTo>
                  <a:pt x="3983733" y="9144"/>
                </a:lnTo>
                <a:lnTo>
                  <a:pt x="4012689" y="9144"/>
                </a:lnTo>
                <a:close/>
              </a:path>
              <a:path w="8327390" h="5044440">
                <a:moveTo>
                  <a:pt x="4050789" y="9144"/>
                </a:moveTo>
                <a:lnTo>
                  <a:pt x="4050789" y="0"/>
                </a:lnTo>
                <a:lnTo>
                  <a:pt x="4021833" y="0"/>
                </a:lnTo>
                <a:lnTo>
                  <a:pt x="4021833" y="9144"/>
                </a:lnTo>
                <a:lnTo>
                  <a:pt x="4050789" y="9144"/>
                </a:lnTo>
                <a:close/>
              </a:path>
              <a:path w="8327390" h="5044440">
                <a:moveTo>
                  <a:pt x="4088889" y="9144"/>
                </a:moveTo>
                <a:lnTo>
                  <a:pt x="4088889" y="0"/>
                </a:lnTo>
                <a:lnTo>
                  <a:pt x="4059933" y="0"/>
                </a:lnTo>
                <a:lnTo>
                  <a:pt x="4059933" y="9144"/>
                </a:lnTo>
                <a:lnTo>
                  <a:pt x="4088889" y="9144"/>
                </a:lnTo>
                <a:close/>
              </a:path>
              <a:path w="8327390" h="5044440">
                <a:moveTo>
                  <a:pt x="4126989" y="9144"/>
                </a:moveTo>
                <a:lnTo>
                  <a:pt x="4126989" y="0"/>
                </a:lnTo>
                <a:lnTo>
                  <a:pt x="4098033" y="0"/>
                </a:lnTo>
                <a:lnTo>
                  <a:pt x="4098033" y="9144"/>
                </a:lnTo>
                <a:lnTo>
                  <a:pt x="4126989" y="9144"/>
                </a:lnTo>
                <a:close/>
              </a:path>
              <a:path w="8327390" h="5044440">
                <a:moveTo>
                  <a:pt x="4165089" y="9144"/>
                </a:moveTo>
                <a:lnTo>
                  <a:pt x="4165089" y="0"/>
                </a:lnTo>
                <a:lnTo>
                  <a:pt x="4136133" y="0"/>
                </a:lnTo>
                <a:lnTo>
                  <a:pt x="4136133" y="9144"/>
                </a:lnTo>
                <a:lnTo>
                  <a:pt x="4165089" y="9144"/>
                </a:lnTo>
                <a:close/>
              </a:path>
              <a:path w="8327390" h="5044440">
                <a:moveTo>
                  <a:pt x="4203189" y="9144"/>
                </a:moveTo>
                <a:lnTo>
                  <a:pt x="4203189" y="0"/>
                </a:lnTo>
                <a:lnTo>
                  <a:pt x="4174233" y="0"/>
                </a:lnTo>
                <a:lnTo>
                  <a:pt x="4174233" y="9144"/>
                </a:lnTo>
                <a:lnTo>
                  <a:pt x="4203189" y="9144"/>
                </a:lnTo>
                <a:close/>
              </a:path>
              <a:path w="8327390" h="5044440">
                <a:moveTo>
                  <a:pt x="4241289" y="9144"/>
                </a:moveTo>
                <a:lnTo>
                  <a:pt x="4241289" y="0"/>
                </a:lnTo>
                <a:lnTo>
                  <a:pt x="4212333" y="0"/>
                </a:lnTo>
                <a:lnTo>
                  <a:pt x="4212333" y="9144"/>
                </a:lnTo>
                <a:lnTo>
                  <a:pt x="4241289" y="9144"/>
                </a:lnTo>
                <a:close/>
              </a:path>
              <a:path w="8327390" h="5044440">
                <a:moveTo>
                  <a:pt x="4279389" y="9144"/>
                </a:moveTo>
                <a:lnTo>
                  <a:pt x="4279389" y="0"/>
                </a:lnTo>
                <a:lnTo>
                  <a:pt x="4250433" y="0"/>
                </a:lnTo>
                <a:lnTo>
                  <a:pt x="4250433" y="9144"/>
                </a:lnTo>
                <a:lnTo>
                  <a:pt x="4279389" y="9144"/>
                </a:lnTo>
                <a:close/>
              </a:path>
              <a:path w="8327390" h="5044440">
                <a:moveTo>
                  <a:pt x="4317489" y="9144"/>
                </a:moveTo>
                <a:lnTo>
                  <a:pt x="4317489" y="0"/>
                </a:lnTo>
                <a:lnTo>
                  <a:pt x="4288533" y="0"/>
                </a:lnTo>
                <a:lnTo>
                  <a:pt x="4288533" y="9144"/>
                </a:lnTo>
                <a:lnTo>
                  <a:pt x="4317489" y="9144"/>
                </a:lnTo>
                <a:close/>
              </a:path>
              <a:path w="8327390" h="5044440">
                <a:moveTo>
                  <a:pt x="4355589" y="9144"/>
                </a:moveTo>
                <a:lnTo>
                  <a:pt x="4355589" y="0"/>
                </a:lnTo>
                <a:lnTo>
                  <a:pt x="4326633" y="0"/>
                </a:lnTo>
                <a:lnTo>
                  <a:pt x="4326633" y="9144"/>
                </a:lnTo>
                <a:lnTo>
                  <a:pt x="4355589" y="9144"/>
                </a:lnTo>
                <a:close/>
              </a:path>
              <a:path w="8327390" h="5044440">
                <a:moveTo>
                  <a:pt x="4393689" y="9144"/>
                </a:moveTo>
                <a:lnTo>
                  <a:pt x="4393689" y="0"/>
                </a:lnTo>
                <a:lnTo>
                  <a:pt x="4364733" y="0"/>
                </a:lnTo>
                <a:lnTo>
                  <a:pt x="4364733" y="9144"/>
                </a:lnTo>
                <a:lnTo>
                  <a:pt x="4393689" y="9144"/>
                </a:lnTo>
                <a:close/>
              </a:path>
              <a:path w="8327390" h="5044440">
                <a:moveTo>
                  <a:pt x="4431789" y="9144"/>
                </a:moveTo>
                <a:lnTo>
                  <a:pt x="4431789" y="0"/>
                </a:lnTo>
                <a:lnTo>
                  <a:pt x="4402833" y="0"/>
                </a:lnTo>
                <a:lnTo>
                  <a:pt x="4402833" y="9144"/>
                </a:lnTo>
                <a:lnTo>
                  <a:pt x="4431789" y="9144"/>
                </a:lnTo>
                <a:close/>
              </a:path>
              <a:path w="8327390" h="5044440">
                <a:moveTo>
                  <a:pt x="4469889" y="9144"/>
                </a:moveTo>
                <a:lnTo>
                  <a:pt x="4469889" y="0"/>
                </a:lnTo>
                <a:lnTo>
                  <a:pt x="4440933" y="0"/>
                </a:lnTo>
                <a:lnTo>
                  <a:pt x="4440933" y="9144"/>
                </a:lnTo>
                <a:lnTo>
                  <a:pt x="4469889" y="9144"/>
                </a:lnTo>
                <a:close/>
              </a:path>
              <a:path w="8327390" h="5044440">
                <a:moveTo>
                  <a:pt x="4507989" y="9144"/>
                </a:moveTo>
                <a:lnTo>
                  <a:pt x="4507989" y="0"/>
                </a:lnTo>
                <a:lnTo>
                  <a:pt x="4479033" y="0"/>
                </a:lnTo>
                <a:lnTo>
                  <a:pt x="4479033" y="9144"/>
                </a:lnTo>
                <a:lnTo>
                  <a:pt x="4507989" y="9144"/>
                </a:lnTo>
                <a:close/>
              </a:path>
              <a:path w="8327390" h="5044440">
                <a:moveTo>
                  <a:pt x="4546089" y="9144"/>
                </a:moveTo>
                <a:lnTo>
                  <a:pt x="4546089" y="0"/>
                </a:lnTo>
                <a:lnTo>
                  <a:pt x="4517133" y="0"/>
                </a:lnTo>
                <a:lnTo>
                  <a:pt x="4517133" y="9144"/>
                </a:lnTo>
                <a:lnTo>
                  <a:pt x="4546089" y="9144"/>
                </a:lnTo>
                <a:close/>
              </a:path>
              <a:path w="8327390" h="5044440">
                <a:moveTo>
                  <a:pt x="4584189" y="9144"/>
                </a:moveTo>
                <a:lnTo>
                  <a:pt x="4584189" y="0"/>
                </a:lnTo>
                <a:lnTo>
                  <a:pt x="4555233" y="0"/>
                </a:lnTo>
                <a:lnTo>
                  <a:pt x="4555233" y="9144"/>
                </a:lnTo>
                <a:lnTo>
                  <a:pt x="4584189" y="9144"/>
                </a:lnTo>
                <a:close/>
              </a:path>
              <a:path w="8327390" h="5044440">
                <a:moveTo>
                  <a:pt x="4622289" y="9144"/>
                </a:moveTo>
                <a:lnTo>
                  <a:pt x="4622289" y="0"/>
                </a:lnTo>
                <a:lnTo>
                  <a:pt x="4593333" y="0"/>
                </a:lnTo>
                <a:lnTo>
                  <a:pt x="4593333" y="9144"/>
                </a:lnTo>
                <a:lnTo>
                  <a:pt x="4622289" y="9144"/>
                </a:lnTo>
                <a:close/>
              </a:path>
              <a:path w="8327390" h="5044440">
                <a:moveTo>
                  <a:pt x="4660389" y="9144"/>
                </a:moveTo>
                <a:lnTo>
                  <a:pt x="4660389" y="0"/>
                </a:lnTo>
                <a:lnTo>
                  <a:pt x="4631433" y="0"/>
                </a:lnTo>
                <a:lnTo>
                  <a:pt x="4631433" y="9144"/>
                </a:lnTo>
                <a:lnTo>
                  <a:pt x="4660389" y="9144"/>
                </a:lnTo>
                <a:close/>
              </a:path>
              <a:path w="8327390" h="5044440">
                <a:moveTo>
                  <a:pt x="4698489" y="9144"/>
                </a:moveTo>
                <a:lnTo>
                  <a:pt x="4698489" y="0"/>
                </a:lnTo>
                <a:lnTo>
                  <a:pt x="4669533" y="0"/>
                </a:lnTo>
                <a:lnTo>
                  <a:pt x="4669533" y="9144"/>
                </a:lnTo>
                <a:lnTo>
                  <a:pt x="4698489" y="9144"/>
                </a:lnTo>
                <a:close/>
              </a:path>
              <a:path w="8327390" h="5044440">
                <a:moveTo>
                  <a:pt x="4736589" y="9144"/>
                </a:moveTo>
                <a:lnTo>
                  <a:pt x="4736589" y="0"/>
                </a:lnTo>
                <a:lnTo>
                  <a:pt x="4707633" y="0"/>
                </a:lnTo>
                <a:lnTo>
                  <a:pt x="4707633" y="9144"/>
                </a:lnTo>
                <a:lnTo>
                  <a:pt x="4736589" y="9144"/>
                </a:lnTo>
                <a:close/>
              </a:path>
              <a:path w="8327390" h="5044440">
                <a:moveTo>
                  <a:pt x="4774689" y="9144"/>
                </a:moveTo>
                <a:lnTo>
                  <a:pt x="4774689" y="0"/>
                </a:lnTo>
                <a:lnTo>
                  <a:pt x="4745733" y="0"/>
                </a:lnTo>
                <a:lnTo>
                  <a:pt x="4745733" y="9144"/>
                </a:lnTo>
                <a:lnTo>
                  <a:pt x="4774689" y="9144"/>
                </a:lnTo>
                <a:close/>
              </a:path>
              <a:path w="8327390" h="5044440">
                <a:moveTo>
                  <a:pt x="4812789" y="9144"/>
                </a:moveTo>
                <a:lnTo>
                  <a:pt x="4812789" y="0"/>
                </a:lnTo>
                <a:lnTo>
                  <a:pt x="4783833" y="0"/>
                </a:lnTo>
                <a:lnTo>
                  <a:pt x="4783833" y="9144"/>
                </a:lnTo>
                <a:lnTo>
                  <a:pt x="4812789" y="9144"/>
                </a:lnTo>
                <a:close/>
              </a:path>
              <a:path w="8327390" h="5044440">
                <a:moveTo>
                  <a:pt x="4850889" y="9144"/>
                </a:moveTo>
                <a:lnTo>
                  <a:pt x="4850889" y="0"/>
                </a:lnTo>
                <a:lnTo>
                  <a:pt x="4821933" y="0"/>
                </a:lnTo>
                <a:lnTo>
                  <a:pt x="4821933" y="9144"/>
                </a:lnTo>
                <a:lnTo>
                  <a:pt x="4850889" y="9144"/>
                </a:lnTo>
                <a:close/>
              </a:path>
              <a:path w="8327390" h="5044440">
                <a:moveTo>
                  <a:pt x="4888989" y="9144"/>
                </a:moveTo>
                <a:lnTo>
                  <a:pt x="4888989" y="0"/>
                </a:lnTo>
                <a:lnTo>
                  <a:pt x="4860033" y="0"/>
                </a:lnTo>
                <a:lnTo>
                  <a:pt x="4860033" y="9144"/>
                </a:lnTo>
                <a:lnTo>
                  <a:pt x="4888989" y="9144"/>
                </a:lnTo>
                <a:close/>
              </a:path>
              <a:path w="8327390" h="5044440">
                <a:moveTo>
                  <a:pt x="4927089" y="9144"/>
                </a:moveTo>
                <a:lnTo>
                  <a:pt x="4927089" y="0"/>
                </a:lnTo>
                <a:lnTo>
                  <a:pt x="4898133" y="0"/>
                </a:lnTo>
                <a:lnTo>
                  <a:pt x="4898133" y="9144"/>
                </a:lnTo>
                <a:lnTo>
                  <a:pt x="4927089" y="9144"/>
                </a:lnTo>
                <a:close/>
              </a:path>
              <a:path w="8327390" h="5044440">
                <a:moveTo>
                  <a:pt x="4965189" y="9144"/>
                </a:moveTo>
                <a:lnTo>
                  <a:pt x="4965189" y="0"/>
                </a:lnTo>
                <a:lnTo>
                  <a:pt x="4936233" y="0"/>
                </a:lnTo>
                <a:lnTo>
                  <a:pt x="4936233" y="9144"/>
                </a:lnTo>
                <a:lnTo>
                  <a:pt x="4965189" y="9144"/>
                </a:lnTo>
                <a:close/>
              </a:path>
              <a:path w="8327390" h="5044440">
                <a:moveTo>
                  <a:pt x="5003289" y="9144"/>
                </a:moveTo>
                <a:lnTo>
                  <a:pt x="5003289" y="0"/>
                </a:lnTo>
                <a:lnTo>
                  <a:pt x="4974333" y="0"/>
                </a:lnTo>
                <a:lnTo>
                  <a:pt x="4974333" y="9144"/>
                </a:lnTo>
                <a:lnTo>
                  <a:pt x="5003289" y="9144"/>
                </a:lnTo>
                <a:close/>
              </a:path>
              <a:path w="8327390" h="5044440">
                <a:moveTo>
                  <a:pt x="5041389" y="9144"/>
                </a:moveTo>
                <a:lnTo>
                  <a:pt x="5041389" y="0"/>
                </a:lnTo>
                <a:lnTo>
                  <a:pt x="5012433" y="0"/>
                </a:lnTo>
                <a:lnTo>
                  <a:pt x="5012433" y="9144"/>
                </a:lnTo>
                <a:lnTo>
                  <a:pt x="5041389" y="9144"/>
                </a:lnTo>
                <a:close/>
              </a:path>
              <a:path w="8327390" h="5044440">
                <a:moveTo>
                  <a:pt x="5079489" y="9144"/>
                </a:moveTo>
                <a:lnTo>
                  <a:pt x="5079489" y="0"/>
                </a:lnTo>
                <a:lnTo>
                  <a:pt x="5050533" y="0"/>
                </a:lnTo>
                <a:lnTo>
                  <a:pt x="5050533" y="9144"/>
                </a:lnTo>
                <a:lnTo>
                  <a:pt x="5079489" y="9144"/>
                </a:lnTo>
                <a:close/>
              </a:path>
              <a:path w="8327390" h="5044440">
                <a:moveTo>
                  <a:pt x="5117589" y="9144"/>
                </a:moveTo>
                <a:lnTo>
                  <a:pt x="5117589" y="0"/>
                </a:lnTo>
                <a:lnTo>
                  <a:pt x="5088633" y="0"/>
                </a:lnTo>
                <a:lnTo>
                  <a:pt x="5088633" y="9144"/>
                </a:lnTo>
                <a:lnTo>
                  <a:pt x="5117589" y="9144"/>
                </a:lnTo>
                <a:close/>
              </a:path>
              <a:path w="8327390" h="5044440">
                <a:moveTo>
                  <a:pt x="5155689" y="9144"/>
                </a:moveTo>
                <a:lnTo>
                  <a:pt x="5155689" y="0"/>
                </a:lnTo>
                <a:lnTo>
                  <a:pt x="5126733" y="0"/>
                </a:lnTo>
                <a:lnTo>
                  <a:pt x="5126733" y="9144"/>
                </a:lnTo>
                <a:lnTo>
                  <a:pt x="5155689" y="9144"/>
                </a:lnTo>
                <a:close/>
              </a:path>
              <a:path w="8327390" h="5044440">
                <a:moveTo>
                  <a:pt x="5193789" y="9144"/>
                </a:moveTo>
                <a:lnTo>
                  <a:pt x="5193789" y="0"/>
                </a:lnTo>
                <a:lnTo>
                  <a:pt x="5164833" y="0"/>
                </a:lnTo>
                <a:lnTo>
                  <a:pt x="5164833" y="9144"/>
                </a:lnTo>
                <a:lnTo>
                  <a:pt x="5193789" y="9144"/>
                </a:lnTo>
                <a:close/>
              </a:path>
              <a:path w="8327390" h="5044440">
                <a:moveTo>
                  <a:pt x="5231889" y="9144"/>
                </a:moveTo>
                <a:lnTo>
                  <a:pt x="5231889" y="0"/>
                </a:lnTo>
                <a:lnTo>
                  <a:pt x="5202933" y="0"/>
                </a:lnTo>
                <a:lnTo>
                  <a:pt x="5202933" y="9144"/>
                </a:lnTo>
                <a:lnTo>
                  <a:pt x="5231889" y="9144"/>
                </a:lnTo>
                <a:close/>
              </a:path>
              <a:path w="8327390" h="5044440">
                <a:moveTo>
                  <a:pt x="5269989" y="9144"/>
                </a:moveTo>
                <a:lnTo>
                  <a:pt x="5269989" y="0"/>
                </a:lnTo>
                <a:lnTo>
                  <a:pt x="5241033" y="0"/>
                </a:lnTo>
                <a:lnTo>
                  <a:pt x="5241033" y="9144"/>
                </a:lnTo>
                <a:lnTo>
                  <a:pt x="5269989" y="9144"/>
                </a:lnTo>
                <a:close/>
              </a:path>
              <a:path w="8327390" h="5044440">
                <a:moveTo>
                  <a:pt x="5308089" y="9144"/>
                </a:moveTo>
                <a:lnTo>
                  <a:pt x="5308089" y="0"/>
                </a:lnTo>
                <a:lnTo>
                  <a:pt x="5279133" y="0"/>
                </a:lnTo>
                <a:lnTo>
                  <a:pt x="5279133" y="9144"/>
                </a:lnTo>
                <a:lnTo>
                  <a:pt x="5308089" y="9144"/>
                </a:lnTo>
                <a:close/>
              </a:path>
              <a:path w="8327390" h="5044440">
                <a:moveTo>
                  <a:pt x="5346189" y="9144"/>
                </a:moveTo>
                <a:lnTo>
                  <a:pt x="5346189" y="0"/>
                </a:lnTo>
                <a:lnTo>
                  <a:pt x="5317233" y="0"/>
                </a:lnTo>
                <a:lnTo>
                  <a:pt x="5317233" y="9144"/>
                </a:lnTo>
                <a:lnTo>
                  <a:pt x="5346189" y="9144"/>
                </a:lnTo>
                <a:close/>
              </a:path>
              <a:path w="8327390" h="5044440">
                <a:moveTo>
                  <a:pt x="5384289" y="9144"/>
                </a:moveTo>
                <a:lnTo>
                  <a:pt x="5384289" y="0"/>
                </a:lnTo>
                <a:lnTo>
                  <a:pt x="5355333" y="0"/>
                </a:lnTo>
                <a:lnTo>
                  <a:pt x="5355333" y="9144"/>
                </a:lnTo>
                <a:lnTo>
                  <a:pt x="5384289" y="9144"/>
                </a:lnTo>
                <a:close/>
              </a:path>
              <a:path w="8327390" h="5044440">
                <a:moveTo>
                  <a:pt x="5422389" y="9144"/>
                </a:moveTo>
                <a:lnTo>
                  <a:pt x="5422389" y="0"/>
                </a:lnTo>
                <a:lnTo>
                  <a:pt x="5393433" y="0"/>
                </a:lnTo>
                <a:lnTo>
                  <a:pt x="5393433" y="9144"/>
                </a:lnTo>
                <a:lnTo>
                  <a:pt x="5422389" y="9144"/>
                </a:lnTo>
                <a:close/>
              </a:path>
              <a:path w="8327390" h="5044440">
                <a:moveTo>
                  <a:pt x="5460489" y="9144"/>
                </a:moveTo>
                <a:lnTo>
                  <a:pt x="5460489" y="0"/>
                </a:lnTo>
                <a:lnTo>
                  <a:pt x="5431533" y="0"/>
                </a:lnTo>
                <a:lnTo>
                  <a:pt x="5431533" y="9144"/>
                </a:lnTo>
                <a:lnTo>
                  <a:pt x="5460489" y="9144"/>
                </a:lnTo>
                <a:close/>
              </a:path>
              <a:path w="8327390" h="5044440">
                <a:moveTo>
                  <a:pt x="5498589" y="9144"/>
                </a:moveTo>
                <a:lnTo>
                  <a:pt x="5498589" y="0"/>
                </a:lnTo>
                <a:lnTo>
                  <a:pt x="5469633" y="0"/>
                </a:lnTo>
                <a:lnTo>
                  <a:pt x="5469633" y="9144"/>
                </a:lnTo>
                <a:lnTo>
                  <a:pt x="5498589" y="9144"/>
                </a:lnTo>
                <a:close/>
              </a:path>
              <a:path w="8327390" h="5044440">
                <a:moveTo>
                  <a:pt x="5536689" y="9144"/>
                </a:moveTo>
                <a:lnTo>
                  <a:pt x="5536689" y="0"/>
                </a:lnTo>
                <a:lnTo>
                  <a:pt x="5507733" y="0"/>
                </a:lnTo>
                <a:lnTo>
                  <a:pt x="5507733" y="9144"/>
                </a:lnTo>
                <a:lnTo>
                  <a:pt x="5536689" y="9144"/>
                </a:lnTo>
                <a:close/>
              </a:path>
              <a:path w="8327390" h="5044440">
                <a:moveTo>
                  <a:pt x="5574789" y="9144"/>
                </a:moveTo>
                <a:lnTo>
                  <a:pt x="5574789" y="0"/>
                </a:lnTo>
                <a:lnTo>
                  <a:pt x="5545833" y="0"/>
                </a:lnTo>
                <a:lnTo>
                  <a:pt x="5545833" y="9144"/>
                </a:lnTo>
                <a:lnTo>
                  <a:pt x="5574789" y="9144"/>
                </a:lnTo>
                <a:close/>
              </a:path>
              <a:path w="8327390" h="5044440">
                <a:moveTo>
                  <a:pt x="5612889" y="9144"/>
                </a:moveTo>
                <a:lnTo>
                  <a:pt x="5612889" y="0"/>
                </a:lnTo>
                <a:lnTo>
                  <a:pt x="5583933" y="0"/>
                </a:lnTo>
                <a:lnTo>
                  <a:pt x="5583933" y="9144"/>
                </a:lnTo>
                <a:lnTo>
                  <a:pt x="5612889" y="9144"/>
                </a:lnTo>
                <a:close/>
              </a:path>
              <a:path w="8327390" h="5044440">
                <a:moveTo>
                  <a:pt x="5650989" y="9144"/>
                </a:moveTo>
                <a:lnTo>
                  <a:pt x="5650989" y="0"/>
                </a:lnTo>
                <a:lnTo>
                  <a:pt x="5622033" y="0"/>
                </a:lnTo>
                <a:lnTo>
                  <a:pt x="5622033" y="9144"/>
                </a:lnTo>
                <a:lnTo>
                  <a:pt x="5650989" y="9144"/>
                </a:lnTo>
                <a:close/>
              </a:path>
              <a:path w="8327390" h="5044440">
                <a:moveTo>
                  <a:pt x="5689089" y="9144"/>
                </a:moveTo>
                <a:lnTo>
                  <a:pt x="5689089" y="0"/>
                </a:lnTo>
                <a:lnTo>
                  <a:pt x="5660133" y="0"/>
                </a:lnTo>
                <a:lnTo>
                  <a:pt x="5660133" y="9144"/>
                </a:lnTo>
                <a:lnTo>
                  <a:pt x="5689089" y="9144"/>
                </a:lnTo>
                <a:close/>
              </a:path>
              <a:path w="8327390" h="5044440">
                <a:moveTo>
                  <a:pt x="5727189" y="9144"/>
                </a:moveTo>
                <a:lnTo>
                  <a:pt x="5727189" y="0"/>
                </a:lnTo>
                <a:lnTo>
                  <a:pt x="5698233" y="0"/>
                </a:lnTo>
                <a:lnTo>
                  <a:pt x="5698233" y="9144"/>
                </a:lnTo>
                <a:lnTo>
                  <a:pt x="5727189" y="9144"/>
                </a:lnTo>
                <a:close/>
              </a:path>
              <a:path w="8327390" h="5044440">
                <a:moveTo>
                  <a:pt x="5765289" y="9144"/>
                </a:moveTo>
                <a:lnTo>
                  <a:pt x="5765289" y="0"/>
                </a:lnTo>
                <a:lnTo>
                  <a:pt x="5736333" y="0"/>
                </a:lnTo>
                <a:lnTo>
                  <a:pt x="5736333" y="9144"/>
                </a:lnTo>
                <a:lnTo>
                  <a:pt x="5765289" y="9144"/>
                </a:lnTo>
                <a:close/>
              </a:path>
              <a:path w="8327390" h="5044440">
                <a:moveTo>
                  <a:pt x="5803389" y="9144"/>
                </a:moveTo>
                <a:lnTo>
                  <a:pt x="5803389" y="0"/>
                </a:lnTo>
                <a:lnTo>
                  <a:pt x="5774433" y="0"/>
                </a:lnTo>
                <a:lnTo>
                  <a:pt x="5774433" y="9144"/>
                </a:lnTo>
                <a:lnTo>
                  <a:pt x="5803389" y="9144"/>
                </a:lnTo>
                <a:close/>
              </a:path>
              <a:path w="8327390" h="5044440">
                <a:moveTo>
                  <a:pt x="5841489" y="9144"/>
                </a:moveTo>
                <a:lnTo>
                  <a:pt x="5841489" y="0"/>
                </a:lnTo>
                <a:lnTo>
                  <a:pt x="5812533" y="0"/>
                </a:lnTo>
                <a:lnTo>
                  <a:pt x="5812533" y="9144"/>
                </a:lnTo>
                <a:lnTo>
                  <a:pt x="5841489" y="9144"/>
                </a:lnTo>
                <a:close/>
              </a:path>
              <a:path w="8327390" h="5044440">
                <a:moveTo>
                  <a:pt x="5879589" y="9144"/>
                </a:moveTo>
                <a:lnTo>
                  <a:pt x="5879589" y="0"/>
                </a:lnTo>
                <a:lnTo>
                  <a:pt x="5850633" y="0"/>
                </a:lnTo>
                <a:lnTo>
                  <a:pt x="5850633" y="9144"/>
                </a:lnTo>
                <a:lnTo>
                  <a:pt x="5879589" y="9144"/>
                </a:lnTo>
                <a:close/>
              </a:path>
              <a:path w="8327390" h="5044440">
                <a:moveTo>
                  <a:pt x="5917689" y="9144"/>
                </a:moveTo>
                <a:lnTo>
                  <a:pt x="5917689" y="0"/>
                </a:lnTo>
                <a:lnTo>
                  <a:pt x="5888733" y="0"/>
                </a:lnTo>
                <a:lnTo>
                  <a:pt x="5888733" y="9144"/>
                </a:lnTo>
                <a:lnTo>
                  <a:pt x="5917689" y="9144"/>
                </a:lnTo>
                <a:close/>
              </a:path>
              <a:path w="8327390" h="5044440">
                <a:moveTo>
                  <a:pt x="5955789" y="9144"/>
                </a:moveTo>
                <a:lnTo>
                  <a:pt x="5955789" y="0"/>
                </a:lnTo>
                <a:lnTo>
                  <a:pt x="5926833" y="0"/>
                </a:lnTo>
                <a:lnTo>
                  <a:pt x="5926833" y="9144"/>
                </a:lnTo>
                <a:lnTo>
                  <a:pt x="5955789" y="9144"/>
                </a:lnTo>
                <a:close/>
              </a:path>
              <a:path w="8327390" h="5044440">
                <a:moveTo>
                  <a:pt x="5993889" y="9144"/>
                </a:moveTo>
                <a:lnTo>
                  <a:pt x="5993889" y="0"/>
                </a:lnTo>
                <a:lnTo>
                  <a:pt x="5964933" y="0"/>
                </a:lnTo>
                <a:lnTo>
                  <a:pt x="5964933" y="9144"/>
                </a:lnTo>
                <a:lnTo>
                  <a:pt x="5993889" y="9144"/>
                </a:lnTo>
                <a:close/>
              </a:path>
              <a:path w="8327390" h="5044440">
                <a:moveTo>
                  <a:pt x="6031989" y="9144"/>
                </a:moveTo>
                <a:lnTo>
                  <a:pt x="6031989" y="0"/>
                </a:lnTo>
                <a:lnTo>
                  <a:pt x="6003033" y="0"/>
                </a:lnTo>
                <a:lnTo>
                  <a:pt x="6003033" y="9144"/>
                </a:lnTo>
                <a:lnTo>
                  <a:pt x="6031989" y="9144"/>
                </a:lnTo>
                <a:close/>
              </a:path>
              <a:path w="8327390" h="5044440">
                <a:moveTo>
                  <a:pt x="6070089" y="9144"/>
                </a:moveTo>
                <a:lnTo>
                  <a:pt x="6070089" y="0"/>
                </a:lnTo>
                <a:lnTo>
                  <a:pt x="6041133" y="0"/>
                </a:lnTo>
                <a:lnTo>
                  <a:pt x="6041133" y="9144"/>
                </a:lnTo>
                <a:lnTo>
                  <a:pt x="6070089" y="9144"/>
                </a:lnTo>
                <a:close/>
              </a:path>
              <a:path w="8327390" h="5044440">
                <a:moveTo>
                  <a:pt x="6108189" y="9144"/>
                </a:moveTo>
                <a:lnTo>
                  <a:pt x="6108189" y="0"/>
                </a:lnTo>
                <a:lnTo>
                  <a:pt x="6079233" y="0"/>
                </a:lnTo>
                <a:lnTo>
                  <a:pt x="6079233" y="9144"/>
                </a:lnTo>
                <a:lnTo>
                  <a:pt x="6108189" y="9144"/>
                </a:lnTo>
                <a:close/>
              </a:path>
              <a:path w="8327390" h="5044440">
                <a:moveTo>
                  <a:pt x="6146289" y="9144"/>
                </a:moveTo>
                <a:lnTo>
                  <a:pt x="6146289" y="0"/>
                </a:lnTo>
                <a:lnTo>
                  <a:pt x="6117333" y="0"/>
                </a:lnTo>
                <a:lnTo>
                  <a:pt x="6117333" y="9144"/>
                </a:lnTo>
                <a:lnTo>
                  <a:pt x="6146289" y="9144"/>
                </a:lnTo>
                <a:close/>
              </a:path>
              <a:path w="8327390" h="5044440">
                <a:moveTo>
                  <a:pt x="6184389" y="9144"/>
                </a:moveTo>
                <a:lnTo>
                  <a:pt x="6184389" y="0"/>
                </a:lnTo>
                <a:lnTo>
                  <a:pt x="6155433" y="0"/>
                </a:lnTo>
                <a:lnTo>
                  <a:pt x="6155433" y="9144"/>
                </a:lnTo>
                <a:lnTo>
                  <a:pt x="6184389" y="9144"/>
                </a:lnTo>
                <a:close/>
              </a:path>
              <a:path w="8327390" h="5044440">
                <a:moveTo>
                  <a:pt x="6222489" y="9144"/>
                </a:moveTo>
                <a:lnTo>
                  <a:pt x="6222489" y="0"/>
                </a:lnTo>
                <a:lnTo>
                  <a:pt x="6193533" y="0"/>
                </a:lnTo>
                <a:lnTo>
                  <a:pt x="6193533" y="9144"/>
                </a:lnTo>
                <a:lnTo>
                  <a:pt x="6222489" y="9144"/>
                </a:lnTo>
                <a:close/>
              </a:path>
              <a:path w="8327390" h="5044440">
                <a:moveTo>
                  <a:pt x="6260589" y="9144"/>
                </a:moveTo>
                <a:lnTo>
                  <a:pt x="6260589" y="0"/>
                </a:lnTo>
                <a:lnTo>
                  <a:pt x="6231633" y="0"/>
                </a:lnTo>
                <a:lnTo>
                  <a:pt x="6231633" y="9144"/>
                </a:lnTo>
                <a:lnTo>
                  <a:pt x="6260589" y="9144"/>
                </a:lnTo>
                <a:close/>
              </a:path>
              <a:path w="8327390" h="5044440">
                <a:moveTo>
                  <a:pt x="6298689" y="9144"/>
                </a:moveTo>
                <a:lnTo>
                  <a:pt x="6298689" y="0"/>
                </a:lnTo>
                <a:lnTo>
                  <a:pt x="6269733" y="0"/>
                </a:lnTo>
                <a:lnTo>
                  <a:pt x="6269733" y="9144"/>
                </a:lnTo>
                <a:lnTo>
                  <a:pt x="6298689" y="9144"/>
                </a:lnTo>
                <a:close/>
              </a:path>
              <a:path w="8327390" h="5044440">
                <a:moveTo>
                  <a:pt x="6336789" y="9144"/>
                </a:moveTo>
                <a:lnTo>
                  <a:pt x="6336789" y="0"/>
                </a:lnTo>
                <a:lnTo>
                  <a:pt x="6307833" y="0"/>
                </a:lnTo>
                <a:lnTo>
                  <a:pt x="6307833" y="9144"/>
                </a:lnTo>
                <a:lnTo>
                  <a:pt x="6336789" y="9144"/>
                </a:lnTo>
                <a:close/>
              </a:path>
              <a:path w="8327390" h="5044440">
                <a:moveTo>
                  <a:pt x="6374889" y="9144"/>
                </a:moveTo>
                <a:lnTo>
                  <a:pt x="6374889" y="0"/>
                </a:lnTo>
                <a:lnTo>
                  <a:pt x="6345933" y="0"/>
                </a:lnTo>
                <a:lnTo>
                  <a:pt x="6345933" y="9144"/>
                </a:lnTo>
                <a:lnTo>
                  <a:pt x="6374889" y="9144"/>
                </a:lnTo>
                <a:close/>
              </a:path>
              <a:path w="8327390" h="5044440">
                <a:moveTo>
                  <a:pt x="6412989" y="9144"/>
                </a:moveTo>
                <a:lnTo>
                  <a:pt x="6412989" y="0"/>
                </a:lnTo>
                <a:lnTo>
                  <a:pt x="6384033" y="0"/>
                </a:lnTo>
                <a:lnTo>
                  <a:pt x="6384033" y="9144"/>
                </a:lnTo>
                <a:lnTo>
                  <a:pt x="6412989" y="9144"/>
                </a:lnTo>
                <a:close/>
              </a:path>
              <a:path w="8327390" h="5044440">
                <a:moveTo>
                  <a:pt x="6451089" y="9144"/>
                </a:moveTo>
                <a:lnTo>
                  <a:pt x="6451089" y="0"/>
                </a:lnTo>
                <a:lnTo>
                  <a:pt x="6422133" y="0"/>
                </a:lnTo>
                <a:lnTo>
                  <a:pt x="6422133" y="9144"/>
                </a:lnTo>
                <a:lnTo>
                  <a:pt x="6451089" y="9144"/>
                </a:lnTo>
                <a:close/>
              </a:path>
              <a:path w="8327390" h="5044440">
                <a:moveTo>
                  <a:pt x="6489189" y="9144"/>
                </a:moveTo>
                <a:lnTo>
                  <a:pt x="6489189" y="0"/>
                </a:lnTo>
                <a:lnTo>
                  <a:pt x="6460233" y="0"/>
                </a:lnTo>
                <a:lnTo>
                  <a:pt x="6460233" y="9144"/>
                </a:lnTo>
                <a:lnTo>
                  <a:pt x="6489189" y="9144"/>
                </a:lnTo>
                <a:close/>
              </a:path>
              <a:path w="8327390" h="5044440">
                <a:moveTo>
                  <a:pt x="6527289" y="9144"/>
                </a:moveTo>
                <a:lnTo>
                  <a:pt x="6527289" y="0"/>
                </a:lnTo>
                <a:lnTo>
                  <a:pt x="6498333" y="0"/>
                </a:lnTo>
                <a:lnTo>
                  <a:pt x="6498333" y="9144"/>
                </a:lnTo>
                <a:lnTo>
                  <a:pt x="6527289" y="9144"/>
                </a:lnTo>
                <a:close/>
              </a:path>
              <a:path w="8327390" h="5044440">
                <a:moveTo>
                  <a:pt x="6565389" y="9144"/>
                </a:moveTo>
                <a:lnTo>
                  <a:pt x="6565389" y="0"/>
                </a:lnTo>
                <a:lnTo>
                  <a:pt x="6536433" y="0"/>
                </a:lnTo>
                <a:lnTo>
                  <a:pt x="6536433" y="9144"/>
                </a:lnTo>
                <a:lnTo>
                  <a:pt x="6565389" y="9144"/>
                </a:lnTo>
                <a:close/>
              </a:path>
              <a:path w="8327390" h="5044440">
                <a:moveTo>
                  <a:pt x="6603489" y="9144"/>
                </a:moveTo>
                <a:lnTo>
                  <a:pt x="6603489" y="0"/>
                </a:lnTo>
                <a:lnTo>
                  <a:pt x="6574533" y="0"/>
                </a:lnTo>
                <a:lnTo>
                  <a:pt x="6574533" y="9144"/>
                </a:lnTo>
                <a:lnTo>
                  <a:pt x="6603489" y="9144"/>
                </a:lnTo>
                <a:close/>
              </a:path>
              <a:path w="8327390" h="5044440">
                <a:moveTo>
                  <a:pt x="6641589" y="9144"/>
                </a:moveTo>
                <a:lnTo>
                  <a:pt x="6641589" y="0"/>
                </a:lnTo>
                <a:lnTo>
                  <a:pt x="6612633" y="0"/>
                </a:lnTo>
                <a:lnTo>
                  <a:pt x="6612633" y="9144"/>
                </a:lnTo>
                <a:lnTo>
                  <a:pt x="6641589" y="9144"/>
                </a:lnTo>
                <a:close/>
              </a:path>
              <a:path w="8327390" h="5044440">
                <a:moveTo>
                  <a:pt x="6679689" y="9144"/>
                </a:moveTo>
                <a:lnTo>
                  <a:pt x="6679689" y="0"/>
                </a:lnTo>
                <a:lnTo>
                  <a:pt x="6650733" y="0"/>
                </a:lnTo>
                <a:lnTo>
                  <a:pt x="6650733" y="9144"/>
                </a:lnTo>
                <a:lnTo>
                  <a:pt x="6679689" y="9144"/>
                </a:lnTo>
                <a:close/>
              </a:path>
              <a:path w="8327390" h="5044440">
                <a:moveTo>
                  <a:pt x="6717789" y="9144"/>
                </a:moveTo>
                <a:lnTo>
                  <a:pt x="6717789" y="0"/>
                </a:lnTo>
                <a:lnTo>
                  <a:pt x="6688833" y="0"/>
                </a:lnTo>
                <a:lnTo>
                  <a:pt x="6688833" y="9144"/>
                </a:lnTo>
                <a:lnTo>
                  <a:pt x="6717789" y="9144"/>
                </a:lnTo>
                <a:close/>
              </a:path>
              <a:path w="8327390" h="5044440">
                <a:moveTo>
                  <a:pt x="6755889" y="9144"/>
                </a:moveTo>
                <a:lnTo>
                  <a:pt x="6755889" y="0"/>
                </a:lnTo>
                <a:lnTo>
                  <a:pt x="6726933" y="0"/>
                </a:lnTo>
                <a:lnTo>
                  <a:pt x="6726933" y="9144"/>
                </a:lnTo>
                <a:lnTo>
                  <a:pt x="6755889" y="9144"/>
                </a:lnTo>
                <a:close/>
              </a:path>
              <a:path w="8327390" h="5044440">
                <a:moveTo>
                  <a:pt x="6793989" y="9144"/>
                </a:moveTo>
                <a:lnTo>
                  <a:pt x="6793989" y="0"/>
                </a:lnTo>
                <a:lnTo>
                  <a:pt x="6765033" y="0"/>
                </a:lnTo>
                <a:lnTo>
                  <a:pt x="6765033" y="9144"/>
                </a:lnTo>
                <a:lnTo>
                  <a:pt x="6793989" y="9144"/>
                </a:lnTo>
                <a:close/>
              </a:path>
              <a:path w="8327390" h="5044440">
                <a:moveTo>
                  <a:pt x="6832089" y="9144"/>
                </a:moveTo>
                <a:lnTo>
                  <a:pt x="6832089" y="0"/>
                </a:lnTo>
                <a:lnTo>
                  <a:pt x="6803133" y="0"/>
                </a:lnTo>
                <a:lnTo>
                  <a:pt x="6803133" y="9144"/>
                </a:lnTo>
                <a:lnTo>
                  <a:pt x="6832089" y="9144"/>
                </a:lnTo>
                <a:close/>
              </a:path>
              <a:path w="8327390" h="5044440">
                <a:moveTo>
                  <a:pt x="6870189" y="9144"/>
                </a:moveTo>
                <a:lnTo>
                  <a:pt x="6870189" y="0"/>
                </a:lnTo>
                <a:lnTo>
                  <a:pt x="6841233" y="0"/>
                </a:lnTo>
                <a:lnTo>
                  <a:pt x="6841233" y="9144"/>
                </a:lnTo>
                <a:lnTo>
                  <a:pt x="6870189" y="9144"/>
                </a:lnTo>
                <a:close/>
              </a:path>
              <a:path w="8327390" h="5044440">
                <a:moveTo>
                  <a:pt x="6908289" y="9144"/>
                </a:moveTo>
                <a:lnTo>
                  <a:pt x="6908289" y="0"/>
                </a:lnTo>
                <a:lnTo>
                  <a:pt x="6879333" y="0"/>
                </a:lnTo>
                <a:lnTo>
                  <a:pt x="6879333" y="9144"/>
                </a:lnTo>
                <a:lnTo>
                  <a:pt x="6908289" y="9144"/>
                </a:lnTo>
                <a:close/>
              </a:path>
              <a:path w="8327390" h="5044440">
                <a:moveTo>
                  <a:pt x="6946389" y="9144"/>
                </a:moveTo>
                <a:lnTo>
                  <a:pt x="6946389" y="0"/>
                </a:lnTo>
                <a:lnTo>
                  <a:pt x="6917433" y="0"/>
                </a:lnTo>
                <a:lnTo>
                  <a:pt x="6917433" y="9144"/>
                </a:lnTo>
                <a:lnTo>
                  <a:pt x="6946389" y="9144"/>
                </a:lnTo>
                <a:close/>
              </a:path>
              <a:path w="8327390" h="5044440">
                <a:moveTo>
                  <a:pt x="6984489" y="9144"/>
                </a:moveTo>
                <a:lnTo>
                  <a:pt x="6984489" y="0"/>
                </a:lnTo>
                <a:lnTo>
                  <a:pt x="6955533" y="0"/>
                </a:lnTo>
                <a:lnTo>
                  <a:pt x="6955533" y="9144"/>
                </a:lnTo>
                <a:lnTo>
                  <a:pt x="6984489" y="9144"/>
                </a:lnTo>
                <a:close/>
              </a:path>
              <a:path w="8327390" h="5044440">
                <a:moveTo>
                  <a:pt x="7022589" y="9144"/>
                </a:moveTo>
                <a:lnTo>
                  <a:pt x="7022589" y="0"/>
                </a:lnTo>
                <a:lnTo>
                  <a:pt x="6993633" y="0"/>
                </a:lnTo>
                <a:lnTo>
                  <a:pt x="6993633" y="9144"/>
                </a:lnTo>
                <a:lnTo>
                  <a:pt x="7022589" y="9144"/>
                </a:lnTo>
                <a:close/>
              </a:path>
              <a:path w="8327390" h="5044440">
                <a:moveTo>
                  <a:pt x="7060689" y="9144"/>
                </a:moveTo>
                <a:lnTo>
                  <a:pt x="7060689" y="0"/>
                </a:lnTo>
                <a:lnTo>
                  <a:pt x="7031733" y="0"/>
                </a:lnTo>
                <a:lnTo>
                  <a:pt x="7031733" y="9144"/>
                </a:lnTo>
                <a:lnTo>
                  <a:pt x="7060689" y="9144"/>
                </a:lnTo>
                <a:close/>
              </a:path>
              <a:path w="8327390" h="5044440">
                <a:moveTo>
                  <a:pt x="7098789" y="9144"/>
                </a:moveTo>
                <a:lnTo>
                  <a:pt x="7098789" y="0"/>
                </a:lnTo>
                <a:lnTo>
                  <a:pt x="7069833" y="0"/>
                </a:lnTo>
                <a:lnTo>
                  <a:pt x="7069833" y="9144"/>
                </a:lnTo>
                <a:lnTo>
                  <a:pt x="7098789" y="9144"/>
                </a:lnTo>
                <a:close/>
              </a:path>
              <a:path w="8327390" h="5044440">
                <a:moveTo>
                  <a:pt x="7136889" y="9144"/>
                </a:moveTo>
                <a:lnTo>
                  <a:pt x="7136889" y="0"/>
                </a:lnTo>
                <a:lnTo>
                  <a:pt x="7107933" y="0"/>
                </a:lnTo>
                <a:lnTo>
                  <a:pt x="7107933" y="9144"/>
                </a:lnTo>
                <a:lnTo>
                  <a:pt x="7136889" y="9144"/>
                </a:lnTo>
                <a:close/>
              </a:path>
              <a:path w="8327390" h="5044440">
                <a:moveTo>
                  <a:pt x="7174989" y="9144"/>
                </a:moveTo>
                <a:lnTo>
                  <a:pt x="7174989" y="0"/>
                </a:lnTo>
                <a:lnTo>
                  <a:pt x="7146033" y="0"/>
                </a:lnTo>
                <a:lnTo>
                  <a:pt x="7146033" y="9144"/>
                </a:lnTo>
                <a:lnTo>
                  <a:pt x="7174989" y="9144"/>
                </a:lnTo>
                <a:close/>
              </a:path>
              <a:path w="8327390" h="5044440">
                <a:moveTo>
                  <a:pt x="7213089" y="9144"/>
                </a:moveTo>
                <a:lnTo>
                  <a:pt x="7213089" y="0"/>
                </a:lnTo>
                <a:lnTo>
                  <a:pt x="7184133" y="0"/>
                </a:lnTo>
                <a:lnTo>
                  <a:pt x="7184133" y="9144"/>
                </a:lnTo>
                <a:lnTo>
                  <a:pt x="7213089" y="9144"/>
                </a:lnTo>
                <a:close/>
              </a:path>
              <a:path w="8327390" h="5044440">
                <a:moveTo>
                  <a:pt x="7251189" y="9144"/>
                </a:moveTo>
                <a:lnTo>
                  <a:pt x="7251189" y="0"/>
                </a:lnTo>
                <a:lnTo>
                  <a:pt x="7222233" y="0"/>
                </a:lnTo>
                <a:lnTo>
                  <a:pt x="7222233" y="9144"/>
                </a:lnTo>
                <a:lnTo>
                  <a:pt x="7251189" y="9144"/>
                </a:lnTo>
                <a:close/>
              </a:path>
              <a:path w="8327390" h="5044440">
                <a:moveTo>
                  <a:pt x="7289289" y="9144"/>
                </a:moveTo>
                <a:lnTo>
                  <a:pt x="7289289" y="0"/>
                </a:lnTo>
                <a:lnTo>
                  <a:pt x="7260333" y="0"/>
                </a:lnTo>
                <a:lnTo>
                  <a:pt x="7260333" y="9144"/>
                </a:lnTo>
                <a:lnTo>
                  <a:pt x="7289289" y="9144"/>
                </a:lnTo>
                <a:close/>
              </a:path>
              <a:path w="8327390" h="5044440">
                <a:moveTo>
                  <a:pt x="7327389" y="9144"/>
                </a:moveTo>
                <a:lnTo>
                  <a:pt x="7327389" y="0"/>
                </a:lnTo>
                <a:lnTo>
                  <a:pt x="7298433" y="0"/>
                </a:lnTo>
                <a:lnTo>
                  <a:pt x="7298433" y="9144"/>
                </a:lnTo>
                <a:lnTo>
                  <a:pt x="7327389" y="9144"/>
                </a:lnTo>
                <a:close/>
              </a:path>
              <a:path w="8327390" h="5044440">
                <a:moveTo>
                  <a:pt x="7365489" y="9144"/>
                </a:moveTo>
                <a:lnTo>
                  <a:pt x="7365489" y="0"/>
                </a:lnTo>
                <a:lnTo>
                  <a:pt x="7336533" y="0"/>
                </a:lnTo>
                <a:lnTo>
                  <a:pt x="7336533" y="9144"/>
                </a:lnTo>
                <a:lnTo>
                  <a:pt x="7365489" y="9144"/>
                </a:lnTo>
                <a:close/>
              </a:path>
              <a:path w="8327390" h="5044440">
                <a:moveTo>
                  <a:pt x="7403589" y="9144"/>
                </a:moveTo>
                <a:lnTo>
                  <a:pt x="7403589" y="0"/>
                </a:lnTo>
                <a:lnTo>
                  <a:pt x="7374633" y="0"/>
                </a:lnTo>
                <a:lnTo>
                  <a:pt x="7374633" y="9144"/>
                </a:lnTo>
                <a:lnTo>
                  <a:pt x="7403589" y="9144"/>
                </a:lnTo>
                <a:close/>
              </a:path>
              <a:path w="8327390" h="5044440">
                <a:moveTo>
                  <a:pt x="7441689" y="9144"/>
                </a:moveTo>
                <a:lnTo>
                  <a:pt x="7441689" y="0"/>
                </a:lnTo>
                <a:lnTo>
                  <a:pt x="7412733" y="0"/>
                </a:lnTo>
                <a:lnTo>
                  <a:pt x="7412733" y="9144"/>
                </a:lnTo>
                <a:lnTo>
                  <a:pt x="7441689" y="9144"/>
                </a:lnTo>
                <a:close/>
              </a:path>
              <a:path w="8327390" h="5044440">
                <a:moveTo>
                  <a:pt x="7479789" y="9144"/>
                </a:moveTo>
                <a:lnTo>
                  <a:pt x="7479789" y="0"/>
                </a:lnTo>
                <a:lnTo>
                  <a:pt x="7450833" y="0"/>
                </a:lnTo>
                <a:lnTo>
                  <a:pt x="7450833" y="9144"/>
                </a:lnTo>
                <a:lnTo>
                  <a:pt x="7479789" y="9144"/>
                </a:lnTo>
                <a:close/>
              </a:path>
              <a:path w="8327390" h="5044440">
                <a:moveTo>
                  <a:pt x="7517889" y="9144"/>
                </a:moveTo>
                <a:lnTo>
                  <a:pt x="7517889" y="0"/>
                </a:lnTo>
                <a:lnTo>
                  <a:pt x="7488933" y="0"/>
                </a:lnTo>
                <a:lnTo>
                  <a:pt x="7488933" y="9144"/>
                </a:lnTo>
                <a:lnTo>
                  <a:pt x="7517889" y="9144"/>
                </a:lnTo>
                <a:close/>
              </a:path>
              <a:path w="8327390" h="5044440">
                <a:moveTo>
                  <a:pt x="7555989" y="9144"/>
                </a:moveTo>
                <a:lnTo>
                  <a:pt x="7555989" y="0"/>
                </a:lnTo>
                <a:lnTo>
                  <a:pt x="7527033" y="0"/>
                </a:lnTo>
                <a:lnTo>
                  <a:pt x="7527033" y="9144"/>
                </a:lnTo>
                <a:lnTo>
                  <a:pt x="7555989" y="9144"/>
                </a:lnTo>
                <a:close/>
              </a:path>
              <a:path w="8327390" h="5044440">
                <a:moveTo>
                  <a:pt x="7594089" y="9144"/>
                </a:moveTo>
                <a:lnTo>
                  <a:pt x="7594089" y="0"/>
                </a:lnTo>
                <a:lnTo>
                  <a:pt x="7565133" y="0"/>
                </a:lnTo>
                <a:lnTo>
                  <a:pt x="7565133" y="9144"/>
                </a:lnTo>
                <a:lnTo>
                  <a:pt x="7594089" y="9144"/>
                </a:lnTo>
                <a:close/>
              </a:path>
              <a:path w="8327390" h="5044440">
                <a:moveTo>
                  <a:pt x="7632189" y="9144"/>
                </a:moveTo>
                <a:lnTo>
                  <a:pt x="7632189" y="0"/>
                </a:lnTo>
                <a:lnTo>
                  <a:pt x="7603233" y="0"/>
                </a:lnTo>
                <a:lnTo>
                  <a:pt x="7603233" y="9144"/>
                </a:lnTo>
                <a:lnTo>
                  <a:pt x="7632189" y="9144"/>
                </a:lnTo>
                <a:close/>
              </a:path>
              <a:path w="8327390" h="5044440">
                <a:moveTo>
                  <a:pt x="7670289" y="9144"/>
                </a:moveTo>
                <a:lnTo>
                  <a:pt x="7670289" y="0"/>
                </a:lnTo>
                <a:lnTo>
                  <a:pt x="7641333" y="0"/>
                </a:lnTo>
                <a:lnTo>
                  <a:pt x="7641333" y="9144"/>
                </a:lnTo>
                <a:lnTo>
                  <a:pt x="7670289" y="9144"/>
                </a:lnTo>
                <a:close/>
              </a:path>
              <a:path w="8327390" h="5044440">
                <a:moveTo>
                  <a:pt x="7708389" y="9144"/>
                </a:moveTo>
                <a:lnTo>
                  <a:pt x="7708389" y="0"/>
                </a:lnTo>
                <a:lnTo>
                  <a:pt x="7679433" y="0"/>
                </a:lnTo>
                <a:lnTo>
                  <a:pt x="7679433" y="9144"/>
                </a:lnTo>
                <a:lnTo>
                  <a:pt x="7708389" y="9144"/>
                </a:lnTo>
                <a:close/>
              </a:path>
              <a:path w="8327390" h="5044440">
                <a:moveTo>
                  <a:pt x="7746489" y="9144"/>
                </a:moveTo>
                <a:lnTo>
                  <a:pt x="7746489" y="0"/>
                </a:lnTo>
                <a:lnTo>
                  <a:pt x="7717533" y="0"/>
                </a:lnTo>
                <a:lnTo>
                  <a:pt x="7717533" y="9144"/>
                </a:lnTo>
                <a:lnTo>
                  <a:pt x="7746489" y="9144"/>
                </a:lnTo>
                <a:close/>
              </a:path>
              <a:path w="8327390" h="5044440">
                <a:moveTo>
                  <a:pt x="7784589" y="9144"/>
                </a:moveTo>
                <a:lnTo>
                  <a:pt x="7784589" y="0"/>
                </a:lnTo>
                <a:lnTo>
                  <a:pt x="7755633" y="0"/>
                </a:lnTo>
                <a:lnTo>
                  <a:pt x="7755633" y="9144"/>
                </a:lnTo>
                <a:lnTo>
                  <a:pt x="7784589" y="9144"/>
                </a:lnTo>
                <a:close/>
              </a:path>
              <a:path w="8327390" h="5044440">
                <a:moveTo>
                  <a:pt x="7822689" y="9144"/>
                </a:moveTo>
                <a:lnTo>
                  <a:pt x="7822689" y="0"/>
                </a:lnTo>
                <a:lnTo>
                  <a:pt x="7793733" y="0"/>
                </a:lnTo>
                <a:lnTo>
                  <a:pt x="7793733" y="9144"/>
                </a:lnTo>
                <a:lnTo>
                  <a:pt x="7822689" y="9144"/>
                </a:lnTo>
                <a:close/>
              </a:path>
              <a:path w="8327390" h="5044440">
                <a:moveTo>
                  <a:pt x="7860789" y="9144"/>
                </a:moveTo>
                <a:lnTo>
                  <a:pt x="7860789" y="0"/>
                </a:lnTo>
                <a:lnTo>
                  <a:pt x="7831833" y="0"/>
                </a:lnTo>
                <a:lnTo>
                  <a:pt x="7831833" y="9144"/>
                </a:lnTo>
                <a:lnTo>
                  <a:pt x="7860789" y="9144"/>
                </a:lnTo>
                <a:close/>
              </a:path>
              <a:path w="8327390" h="5044440">
                <a:moveTo>
                  <a:pt x="7898889" y="9144"/>
                </a:moveTo>
                <a:lnTo>
                  <a:pt x="7898889" y="0"/>
                </a:lnTo>
                <a:lnTo>
                  <a:pt x="7869933" y="0"/>
                </a:lnTo>
                <a:lnTo>
                  <a:pt x="7869933" y="9144"/>
                </a:lnTo>
                <a:lnTo>
                  <a:pt x="7898889" y="9144"/>
                </a:lnTo>
                <a:close/>
              </a:path>
              <a:path w="8327390" h="5044440">
                <a:moveTo>
                  <a:pt x="7936989" y="9144"/>
                </a:moveTo>
                <a:lnTo>
                  <a:pt x="7936989" y="0"/>
                </a:lnTo>
                <a:lnTo>
                  <a:pt x="7908033" y="0"/>
                </a:lnTo>
                <a:lnTo>
                  <a:pt x="7908033" y="9144"/>
                </a:lnTo>
                <a:lnTo>
                  <a:pt x="7936989" y="9144"/>
                </a:lnTo>
                <a:close/>
              </a:path>
              <a:path w="8327390" h="5044440">
                <a:moveTo>
                  <a:pt x="7975089" y="9144"/>
                </a:moveTo>
                <a:lnTo>
                  <a:pt x="7975089" y="0"/>
                </a:lnTo>
                <a:lnTo>
                  <a:pt x="7946133" y="0"/>
                </a:lnTo>
                <a:lnTo>
                  <a:pt x="7946133" y="9144"/>
                </a:lnTo>
                <a:lnTo>
                  <a:pt x="7975089" y="9144"/>
                </a:lnTo>
                <a:close/>
              </a:path>
              <a:path w="8327390" h="5044440">
                <a:moveTo>
                  <a:pt x="8013189" y="9144"/>
                </a:moveTo>
                <a:lnTo>
                  <a:pt x="8013189" y="0"/>
                </a:lnTo>
                <a:lnTo>
                  <a:pt x="7984233" y="0"/>
                </a:lnTo>
                <a:lnTo>
                  <a:pt x="7984233" y="9144"/>
                </a:lnTo>
                <a:lnTo>
                  <a:pt x="8013189" y="9144"/>
                </a:lnTo>
                <a:close/>
              </a:path>
              <a:path w="8327390" h="5044440">
                <a:moveTo>
                  <a:pt x="8051289" y="9144"/>
                </a:moveTo>
                <a:lnTo>
                  <a:pt x="8051289" y="0"/>
                </a:lnTo>
                <a:lnTo>
                  <a:pt x="8022333" y="0"/>
                </a:lnTo>
                <a:lnTo>
                  <a:pt x="8022333" y="9144"/>
                </a:lnTo>
                <a:lnTo>
                  <a:pt x="8051289" y="9144"/>
                </a:lnTo>
                <a:close/>
              </a:path>
              <a:path w="8327390" h="5044440">
                <a:moveTo>
                  <a:pt x="8089389" y="9144"/>
                </a:moveTo>
                <a:lnTo>
                  <a:pt x="8089389" y="0"/>
                </a:lnTo>
                <a:lnTo>
                  <a:pt x="8060433" y="0"/>
                </a:lnTo>
                <a:lnTo>
                  <a:pt x="8060433" y="9144"/>
                </a:lnTo>
                <a:lnTo>
                  <a:pt x="8089389" y="9144"/>
                </a:lnTo>
                <a:close/>
              </a:path>
              <a:path w="8327390" h="5044440">
                <a:moveTo>
                  <a:pt x="8127489" y="9144"/>
                </a:moveTo>
                <a:lnTo>
                  <a:pt x="8127489" y="0"/>
                </a:lnTo>
                <a:lnTo>
                  <a:pt x="8098533" y="0"/>
                </a:lnTo>
                <a:lnTo>
                  <a:pt x="8098533" y="9144"/>
                </a:lnTo>
                <a:lnTo>
                  <a:pt x="8127489" y="9144"/>
                </a:lnTo>
                <a:close/>
              </a:path>
              <a:path w="8327390" h="5044440">
                <a:moveTo>
                  <a:pt x="8165589" y="9144"/>
                </a:moveTo>
                <a:lnTo>
                  <a:pt x="8165589" y="0"/>
                </a:lnTo>
                <a:lnTo>
                  <a:pt x="8136633" y="0"/>
                </a:lnTo>
                <a:lnTo>
                  <a:pt x="8136633" y="9144"/>
                </a:lnTo>
                <a:lnTo>
                  <a:pt x="8165589" y="9144"/>
                </a:lnTo>
                <a:close/>
              </a:path>
              <a:path w="8327390" h="5044440">
                <a:moveTo>
                  <a:pt x="8203689" y="9144"/>
                </a:moveTo>
                <a:lnTo>
                  <a:pt x="8203689" y="0"/>
                </a:lnTo>
                <a:lnTo>
                  <a:pt x="8174733" y="0"/>
                </a:lnTo>
                <a:lnTo>
                  <a:pt x="8174733" y="9144"/>
                </a:lnTo>
                <a:lnTo>
                  <a:pt x="8203689" y="9144"/>
                </a:lnTo>
                <a:close/>
              </a:path>
              <a:path w="8327390" h="5044440">
                <a:moveTo>
                  <a:pt x="8241789" y="9144"/>
                </a:moveTo>
                <a:lnTo>
                  <a:pt x="8241789" y="0"/>
                </a:lnTo>
                <a:lnTo>
                  <a:pt x="8212833" y="0"/>
                </a:lnTo>
                <a:lnTo>
                  <a:pt x="8212833" y="9144"/>
                </a:lnTo>
                <a:lnTo>
                  <a:pt x="8241789" y="9144"/>
                </a:lnTo>
                <a:close/>
              </a:path>
              <a:path w="8327390" h="5044440">
                <a:moveTo>
                  <a:pt x="8279889" y="9144"/>
                </a:moveTo>
                <a:lnTo>
                  <a:pt x="8279889" y="0"/>
                </a:lnTo>
                <a:lnTo>
                  <a:pt x="8250933" y="0"/>
                </a:lnTo>
                <a:lnTo>
                  <a:pt x="8250933" y="9144"/>
                </a:lnTo>
                <a:lnTo>
                  <a:pt x="8279889" y="9144"/>
                </a:lnTo>
                <a:close/>
              </a:path>
              <a:path w="8327390" h="5044440">
                <a:moveTo>
                  <a:pt x="8317989" y="9144"/>
                </a:moveTo>
                <a:lnTo>
                  <a:pt x="8317989" y="0"/>
                </a:lnTo>
                <a:lnTo>
                  <a:pt x="8289033" y="0"/>
                </a:lnTo>
                <a:lnTo>
                  <a:pt x="8289033" y="9144"/>
                </a:lnTo>
                <a:lnTo>
                  <a:pt x="8317989" y="9144"/>
                </a:lnTo>
                <a:close/>
              </a:path>
              <a:path w="8327390" h="5044440">
                <a:moveTo>
                  <a:pt x="8327133" y="36576"/>
                </a:moveTo>
                <a:lnTo>
                  <a:pt x="8327133" y="7620"/>
                </a:lnTo>
                <a:lnTo>
                  <a:pt x="8317989" y="7620"/>
                </a:lnTo>
                <a:lnTo>
                  <a:pt x="8317989" y="36576"/>
                </a:lnTo>
                <a:lnTo>
                  <a:pt x="8327133" y="36576"/>
                </a:lnTo>
                <a:close/>
              </a:path>
              <a:path w="8327390" h="5044440">
                <a:moveTo>
                  <a:pt x="8327133" y="74676"/>
                </a:moveTo>
                <a:lnTo>
                  <a:pt x="8327133" y="45720"/>
                </a:lnTo>
                <a:lnTo>
                  <a:pt x="8317989" y="45720"/>
                </a:lnTo>
                <a:lnTo>
                  <a:pt x="8317989" y="74676"/>
                </a:lnTo>
                <a:lnTo>
                  <a:pt x="8327133" y="74676"/>
                </a:lnTo>
                <a:close/>
              </a:path>
              <a:path w="8327390" h="5044440">
                <a:moveTo>
                  <a:pt x="8327133" y="112776"/>
                </a:moveTo>
                <a:lnTo>
                  <a:pt x="8327133" y="83820"/>
                </a:lnTo>
                <a:lnTo>
                  <a:pt x="8317989" y="83820"/>
                </a:lnTo>
                <a:lnTo>
                  <a:pt x="8317989" y="112776"/>
                </a:lnTo>
                <a:lnTo>
                  <a:pt x="8327133" y="112776"/>
                </a:lnTo>
                <a:close/>
              </a:path>
              <a:path w="8327390" h="5044440">
                <a:moveTo>
                  <a:pt x="8327133" y="150876"/>
                </a:moveTo>
                <a:lnTo>
                  <a:pt x="8327133" y="121920"/>
                </a:lnTo>
                <a:lnTo>
                  <a:pt x="8317989" y="121920"/>
                </a:lnTo>
                <a:lnTo>
                  <a:pt x="8317989" y="150876"/>
                </a:lnTo>
                <a:lnTo>
                  <a:pt x="8327133" y="150876"/>
                </a:lnTo>
                <a:close/>
              </a:path>
              <a:path w="8327390" h="5044440">
                <a:moveTo>
                  <a:pt x="8327133" y="188976"/>
                </a:moveTo>
                <a:lnTo>
                  <a:pt x="8327133" y="160020"/>
                </a:lnTo>
                <a:lnTo>
                  <a:pt x="8317989" y="160020"/>
                </a:lnTo>
                <a:lnTo>
                  <a:pt x="8317989" y="188976"/>
                </a:lnTo>
                <a:lnTo>
                  <a:pt x="8327133" y="188976"/>
                </a:lnTo>
                <a:close/>
              </a:path>
              <a:path w="8327390" h="5044440">
                <a:moveTo>
                  <a:pt x="8327133" y="227076"/>
                </a:moveTo>
                <a:lnTo>
                  <a:pt x="8327133" y="198120"/>
                </a:lnTo>
                <a:lnTo>
                  <a:pt x="8317989" y="198120"/>
                </a:lnTo>
                <a:lnTo>
                  <a:pt x="8317989" y="227076"/>
                </a:lnTo>
                <a:lnTo>
                  <a:pt x="8327133" y="227076"/>
                </a:lnTo>
                <a:close/>
              </a:path>
              <a:path w="8327390" h="5044440">
                <a:moveTo>
                  <a:pt x="8327133" y="265176"/>
                </a:moveTo>
                <a:lnTo>
                  <a:pt x="8327133" y="236220"/>
                </a:lnTo>
                <a:lnTo>
                  <a:pt x="8317989" y="236220"/>
                </a:lnTo>
                <a:lnTo>
                  <a:pt x="8317989" y="265176"/>
                </a:lnTo>
                <a:lnTo>
                  <a:pt x="8327133" y="265176"/>
                </a:lnTo>
                <a:close/>
              </a:path>
              <a:path w="8327390" h="5044440">
                <a:moveTo>
                  <a:pt x="8327133" y="303276"/>
                </a:moveTo>
                <a:lnTo>
                  <a:pt x="8327133" y="274320"/>
                </a:lnTo>
                <a:lnTo>
                  <a:pt x="8317989" y="274320"/>
                </a:lnTo>
                <a:lnTo>
                  <a:pt x="8317989" y="303276"/>
                </a:lnTo>
                <a:lnTo>
                  <a:pt x="8327133" y="303276"/>
                </a:lnTo>
                <a:close/>
              </a:path>
              <a:path w="8327390" h="5044440">
                <a:moveTo>
                  <a:pt x="8327133" y="341376"/>
                </a:moveTo>
                <a:lnTo>
                  <a:pt x="8327133" y="312420"/>
                </a:lnTo>
                <a:lnTo>
                  <a:pt x="8317989" y="312420"/>
                </a:lnTo>
                <a:lnTo>
                  <a:pt x="8317989" y="341376"/>
                </a:lnTo>
                <a:lnTo>
                  <a:pt x="8327133" y="341376"/>
                </a:lnTo>
                <a:close/>
              </a:path>
              <a:path w="8327390" h="5044440">
                <a:moveTo>
                  <a:pt x="8327133" y="379476"/>
                </a:moveTo>
                <a:lnTo>
                  <a:pt x="8327133" y="350520"/>
                </a:lnTo>
                <a:lnTo>
                  <a:pt x="8317989" y="350520"/>
                </a:lnTo>
                <a:lnTo>
                  <a:pt x="8317989" y="379476"/>
                </a:lnTo>
                <a:lnTo>
                  <a:pt x="8327133" y="379476"/>
                </a:lnTo>
                <a:close/>
              </a:path>
              <a:path w="8327390" h="5044440">
                <a:moveTo>
                  <a:pt x="8327133" y="417576"/>
                </a:moveTo>
                <a:lnTo>
                  <a:pt x="8327133" y="388620"/>
                </a:lnTo>
                <a:lnTo>
                  <a:pt x="8317989" y="388620"/>
                </a:lnTo>
                <a:lnTo>
                  <a:pt x="8317989" y="417576"/>
                </a:lnTo>
                <a:lnTo>
                  <a:pt x="8327133" y="417576"/>
                </a:lnTo>
                <a:close/>
              </a:path>
              <a:path w="8327390" h="5044440">
                <a:moveTo>
                  <a:pt x="8327133" y="455676"/>
                </a:moveTo>
                <a:lnTo>
                  <a:pt x="8327133" y="426720"/>
                </a:lnTo>
                <a:lnTo>
                  <a:pt x="8317989" y="426720"/>
                </a:lnTo>
                <a:lnTo>
                  <a:pt x="8317989" y="455676"/>
                </a:lnTo>
                <a:lnTo>
                  <a:pt x="8327133" y="455676"/>
                </a:lnTo>
                <a:close/>
              </a:path>
              <a:path w="8327390" h="5044440">
                <a:moveTo>
                  <a:pt x="8327133" y="493776"/>
                </a:moveTo>
                <a:lnTo>
                  <a:pt x="8327133" y="464820"/>
                </a:lnTo>
                <a:lnTo>
                  <a:pt x="8317989" y="464820"/>
                </a:lnTo>
                <a:lnTo>
                  <a:pt x="8317989" y="493776"/>
                </a:lnTo>
                <a:lnTo>
                  <a:pt x="8327133" y="493776"/>
                </a:lnTo>
                <a:close/>
              </a:path>
              <a:path w="8327390" h="5044440">
                <a:moveTo>
                  <a:pt x="8327133" y="531876"/>
                </a:moveTo>
                <a:lnTo>
                  <a:pt x="8327133" y="502920"/>
                </a:lnTo>
                <a:lnTo>
                  <a:pt x="8317989" y="502920"/>
                </a:lnTo>
                <a:lnTo>
                  <a:pt x="8317989" y="531876"/>
                </a:lnTo>
                <a:lnTo>
                  <a:pt x="8327133" y="531876"/>
                </a:lnTo>
                <a:close/>
              </a:path>
              <a:path w="8327390" h="5044440">
                <a:moveTo>
                  <a:pt x="8327133" y="569976"/>
                </a:moveTo>
                <a:lnTo>
                  <a:pt x="8327133" y="541020"/>
                </a:lnTo>
                <a:lnTo>
                  <a:pt x="8317989" y="541020"/>
                </a:lnTo>
                <a:lnTo>
                  <a:pt x="8317989" y="569976"/>
                </a:lnTo>
                <a:lnTo>
                  <a:pt x="8327133" y="569976"/>
                </a:lnTo>
                <a:close/>
              </a:path>
              <a:path w="8327390" h="5044440">
                <a:moveTo>
                  <a:pt x="8327133" y="608076"/>
                </a:moveTo>
                <a:lnTo>
                  <a:pt x="8327133" y="579120"/>
                </a:lnTo>
                <a:lnTo>
                  <a:pt x="8317989" y="579120"/>
                </a:lnTo>
                <a:lnTo>
                  <a:pt x="8317989" y="608076"/>
                </a:lnTo>
                <a:lnTo>
                  <a:pt x="8327133" y="608076"/>
                </a:lnTo>
                <a:close/>
              </a:path>
              <a:path w="8327390" h="5044440">
                <a:moveTo>
                  <a:pt x="8327133" y="646176"/>
                </a:moveTo>
                <a:lnTo>
                  <a:pt x="8327133" y="617220"/>
                </a:lnTo>
                <a:lnTo>
                  <a:pt x="8317989" y="617220"/>
                </a:lnTo>
                <a:lnTo>
                  <a:pt x="8317989" y="646176"/>
                </a:lnTo>
                <a:lnTo>
                  <a:pt x="8327133" y="646176"/>
                </a:lnTo>
                <a:close/>
              </a:path>
              <a:path w="8327390" h="5044440">
                <a:moveTo>
                  <a:pt x="8327133" y="684276"/>
                </a:moveTo>
                <a:lnTo>
                  <a:pt x="8327133" y="655320"/>
                </a:lnTo>
                <a:lnTo>
                  <a:pt x="8317989" y="655320"/>
                </a:lnTo>
                <a:lnTo>
                  <a:pt x="8317989" y="684276"/>
                </a:lnTo>
                <a:lnTo>
                  <a:pt x="8327133" y="684276"/>
                </a:lnTo>
                <a:close/>
              </a:path>
              <a:path w="8327390" h="5044440">
                <a:moveTo>
                  <a:pt x="8327133" y="722376"/>
                </a:moveTo>
                <a:lnTo>
                  <a:pt x="8327133" y="693420"/>
                </a:lnTo>
                <a:lnTo>
                  <a:pt x="8317989" y="693420"/>
                </a:lnTo>
                <a:lnTo>
                  <a:pt x="8317989" y="722376"/>
                </a:lnTo>
                <a:lnTo>
                  <a:pt x="8327133" y="722376"/>
                </a:lnTo>
                <a:close/>
              </a:path>
              <a:path w="8327390" h="5044440">
                <a:moveTo>
                  <a:pt x="8327133" y="760476"/>
                </a:moveTo>
                <a:lnTo>
                  <a:pt x="8327133" y="731520"/>
                </a:lnTo>
                <a:lnTo>
                  <a:pt x="8317989" y="731520"/>
                </a:lnTo>
                <a:lnTo>
                  <a:pt x="8317989" y="760476"/>
                </a:lnTo>
                <a:lnTo>
                  <a:pt x="8327133" y="760476"/>
                </a:lnTo>
                <a:close/>
              </a:path>
              <a:path w="8327390" h="5044440">
                <a:moveTo>
                  <a:pt x="8327133" y="798576"/>
                </a:moveTo>
                <a:lnTo>
                  <a:pt x="8327133" y="769620"/>
                </a:lnTo>
                <a:lnTo>
                  <a:pt x="8317989" y="769620"/>
                </a:lnTo>
                <a:lnTo>
                  <a:pt x="8317989" y="798576"/>
                </a:lnTo>
                <a:lnTo>
                  <a:pt x="8327133" y="798576"/>
                </a:lnTo>
                <a:close/>
              </a:path>
              <a:path w="8327390" h="5044440">
                <a:moveTo>
                  <a:pt x="8327133" y="836676"/>
                </a:moveTo>
                <a:lnTo>
                  <a:pt x="8327133" y="807720"/>
                </a:lnTo>
                <a:lnTo>
                  <a:pt x="8317989" y="807720"/>
                </a:lnTo>
                <a:lnTo>
                  <a:pt x="8317989" y="836676"/>
                </a:lnTo>
                <a:lnTo>
                  <a:pt x="8327133" y="836676"/>
                </a:lnTo>
                <a:close/>
              </a:path>
              <a:path w="8327390" h="5044440">
                <a:moveTo>
                  <a:pt x="8327133" y="874776"/>
                </a:moveTo>
                <a:lnTo>
                  <a:pt x="8327133" y="845820"/>
                </a:lnTo>
                <a:lnTo>
                  <a:pt x="8317989" y="845820"/>
                </a:lnTo>
                <a:lnTo>
                  <a:pt x="8317989" y="874776"/>
                </a:lnTo>
                <a:lnTo>
                  <a:pt x="8327133" y="874776"/>
                </a:lnTo>
                <a:close/>
              </a:path>
              <a:path w="8327390" h="5044440">
                <a:moveTo>
                  <a:pt x="8327133" y="912876"/>
                </a:moveTo>
                <a:lnTo>
                  <a:pt x="8327133" y="883920"/>
                </a:lnTo>
                <a:lnTo>
                  <a:pt x="8317989" y="883920"/>
                </a:lnTo>
                <a:lnTo>
                  <a:pt x="8317989" y="912876"/>
                </a:lnTo>
                <a:lnTo>
                  <a:pt x="8327133" y="912876"/>
                </a:lnTo>
                <a:close/>
              </a:path>
              <a:path w="8327390" h="5044440">
                <a:moveTo>
                  <a:pt x="8327133" y="950976"/>
                </a:moveTo>
                <a:lnTo>
                  <a:pt x="8327133" y="922020"/>
                </a:lnTo>
                <a:lnTo>
                  <a:pt x="8317989" y="922020"/>
                </a:lnTo>
                <a:lnTo>
                  <a:pt x="8317989" y="950976"/>
                </a:lnTo>
                <a:lnTo>
                  <a:pt x="8327133" y="950976"/>
                </a:lnTo>
                <a:close/>
              </a:path>
              <a:path w="8327390" h="5044440">
                <a:moveTo>
                  <a:pt x="8327133" y="989076"/>
                </a:moveTo>
                <a:lnTo>
                  <a:pt x="8327133" y="960120"/>
                </a:lnTo>
                <a:lnTo>
                  <a:pt x="8317989" y="960120"/>
                </a:lnTo>
                <a:lnTo>
                  <a:pt x="8317989" y="989076"/>
                </a:lnTo>
                <a:lnTo>
                  <a:pt x="8327133" y="989076"/>
                </a:lnTo>
                <a:close/>
              </a:path>
              <a:path w="8327390" h="5044440">
                <a:moveTo>
                  <a:pt x="8327133" y="1027176"/>
                </a:moveTo>
                <a:lnTo>
                  <a:pt x="8327133" y="998220"/>
                </a:lnTo>
                <a:lnTo>
                  <a:pt x="8317989" y="998220"/>
                </a:lnTo>
                <a:lnTo>
                  <a:pt x="8317989" y="1027176"/>
                </a:lnTo>
                <a:lnTo>
                  <a:pt x="8327133" y="1027176"/>
                </a:lnTo>
                <a:close/>
              </a:path>
              <a:path w="8327390" h="5044440">
                <a:moveTo>
                  <a:pt x="8327133" y="1065276"/>
                </a:moveTo>
                <a:lnTo>
                  <a:pt x="8327133" y="1036320"/>
                </a:lnTo>
                <a:lnTo>
                  <a:pt x="8317989" y="1036320"/>
                </a:lnTo>
                <a:lnTo>
                  <a:pt x="8317989" y="1065276"/>
                </a:lnTo>
                <a:lnTo>
                  <a:pt x="8327133" y="1065276"/>
                </a:lnTo>
                <a:close/>
              </a:path>
              <a:path w="8327390" h="5044440">
                <a:moveTo>
                  <a:pt x="8327133" y="1103376"/>
                </a:moveTo>
                <a:lnTo>
                  <a:pt x="8327133" y="1074420"/>
                </a:lnTo>
                <a:lnTo>
                  <a:pt x="8317989" y="1074420"/>
                </a:lnTo>
                <a:lnTo>
                  <a:pt x="8317989" y="1103376"/>
                </a:lnTo>
                <a:lnTo>
                  <a:pt x="8327133" y="1103376"/>
                </a:lnTo>
                <a:close/>
              </a:path>
              <a:path w="8327390" h="5044440">
                <a:moveTo>
                  <a:pt x="8327133" y="1141476"/>
                </a:moveTo>
                <a:lnTo>
                  <a:pt x="8327133" y="1112520"/>
                </a:lnTo>
                <a:lnTo>
                  <a:pt x="8317989" y="1112520"/>
                </a:lnTo>
                <a:lnTo>
                  <a:pt x="8317989" y="1141476"/>
                </a:lnTo>
                <a:lnTo>
                  <a:pt x="8327133" y="1141476"/>
                </a:lnTo>
                <a:close/>
              </a:path>
              <a:path w="8327390" h="5044440">
                <a:moveTo>
                  <a:pt x="8327133" y="1179576"/>
                </a:moveTo>
                <a:lnTo>
                  <a:pt x="8327133" y="1150620"/>
                </a:lnTo>
                <a:lnTo>
                  <a:pt x="8317989" y="1150620"/>
                </a:lnTo>
                <a:lnTo>
                  <a:pt x="8317989" y="1179576"/>
                </a:lnTo>
                <a:lnTo>
                  <a:pt x="8327133" y="1179576"/>
                </a:lnTo>
                <a:close/>
              </a:path>
              <a:path w="8327390" h="5044440">
                <a:moveTo>
                  <a:pt x="8327133" y="1217676"/>
                </a:moveTo>
                <a:lnTo>
                  <a:pt x="8327133" y="1188720"/>
                </a:lnTo>
                <a:lnTo>
                  <a:pt x="8317989" y="1188720"/>
                </a:lnTo>
                <a:lnTo>
                  <a:pt x="8317989" y="1217676"/>
                </a:lnTo>
                <a:lnTo>
                  <a:pt x="8327133" y="1217676"/>
                </a:lnTo>
                <a:close/>
              </a:path>
              <a:path w="8327390" h="5044440">
                <a:moveTo>
                  <a:pt x="8327133" y="1255776"/>
                </a:moveTo>
                <a:lnTo>
                  <a:pt x="8327133" y="1226820"/>
                </a:lnTo>
                <a:lnTo>
                  <a:pt x="8317989" y="1226820"/>
                </a:lnTo>
                <a:lnTo>
                  <a:pt x="8317989" y="1255776"/>
                </a:lnTo>
                <a:lnTo>
                  <a:pt x="8327133" y="1255776"/>
                </a:lnTo>
                <a:close/>
              </a:path>
              <a:path w="8327390" h="5044440">
                <a:moveTo>
                  <a:pt x="8327133" y="1293876"/>
                </a:moveTo>
                <a:lnTo>
                  <a:pt x="8327133" y="1264920"/>
                </a:lnTo>
                <a:lnTo>
                  <a:pt x="8317989" y="1264920"/>
                </a:lnTo>
                <a:lnTo>
                  <a:pt x="8317989" y="1293876"/>
                </a:lnTo>
                <a:lnTo>
                  <a:pt x="8327133" y="1293876"/>
                </a:lnTo>
                <a:close/>
              </a:path>
              <a:path w="8327390" h="5044440">
                <a:moveTo>
                  <a:pt x="8327133" y="1331976"/>
                </a:moveTo>
                <a:lnTo>
                  <a:pt x="8327133" y="1303020"/>
                </a:lnTo>
                <a:lnTo>
                  <a:pt x="8317989" y="1303020"/>
                </a:lnTo>
                <a:lnTo>
                  <a:pt x="8317989" y="1331976"/>
                </a:lnTo>
                <a:lnTo>
                  <a:pt x="8327133" y="1331976"/>
                </a:lnTo>
                <a:close/>
              </a:path>
              <a:path w="8327390" h="5044440">
                <a:moveTo>
                  <a:pt x="8327133" y="1370076"/>
                </a:moveTo>
                <a:lnTo>
                  <a:pt x="8327133" y="1341120"/>
                </a:lnTo>
                <a:lnTo>
                  <a:pt x="8317989" y="1341120"/>
                </a:lnTo>
                <a:lnTo>
                  <a:pt x="8317989" y="1370076"/>
                </a:lnTo>
                <a:lnTo>
                  <a:pt x="8327133" y="1370076"/>
                </a:lnTo>
                <a:close/>
              </a:path>
              <a:path w="8327390" h="5044440">
                <a:moveTo>
                  <a:pt x="8327133" y="1408176"/>
                </a:moveTo>
                <a:lnTo>
                  <a:pt x="8327133" y="1379220"/>
                </a:lnTo>
                <a:lnTo>
                  <a:pt x="8317989" y="1379220"/>
                </a:lnTo>
                <a:lnTo>
                  <a:pt x="8317989" y="1408176"/>
                </a:lnTo>
                <a:lnTo>
                  <a:pt x="8327133" y="1408176"/>
                </a:lnTo>
                <a:close/>
              </a:path>
              <a:path w="8327390" h="5044440">
                <a:moveTo>
                  <a:pt x="8327133" y="1446276"/>
                </a:moveTo>
                <a:lnTo>
                  <a:pt x="8327133" y="1417320"/>
                </a:lnTo>
                <a:lnTo>
                  <a:pt x="8317989" y="1417320"/>
                </a:lnTo>
                <a:lnTo>
                  <a:pt x="8317989" y="1446276"/>
                </a:lnTo>
                <a:lnTo>
                  <a:pt x="8327133" y="1446276"/>
                </a:lnTo>
                <a:close/>
              </a:path>
              <a:path w="8327390" h="5044440">
                <a:moveTo>
                  <a:pt x="8327133" y="1484376"/>
                </a:moveTo>
                <a:lnTo>
                  <a:pt x="8327133" y="1455420"/>
                </a:lnTo>
                <a:lnTo>
                  <a:pt x="8317989" y="1455420"/>
                </a:lnTo>
                <a:lnTo>
                  <a:pt x="8317989" y="1484376"/>
                </a:lnTo>
                <a:lnTo>
                  <a:pt x="8327133" y="1484376"/>
                </a:lnTo>
                <a:close/>
              </a:path>
              <a:path w="8327390" h="5044440">
                <a:moveTo>
                  <a:pt x="8327133" y="1522476"/>
                </a:moveTo>
                <a:lnTo>
                  <a:pt x="8327133" y="1493520"/>
                </a:lnTo>
                <a:lnTo>
                  <a:pt x="8317989" y="1493520"/>
                </a:lnTo>
                <a:lnTo>
                  <a:pt x="8317989" y="1522476"/>
                </a:lnTo>
                <a:lnTo>
                  <a:pt x="8327133" y="1522476"/>
                </a:lnTo>
                <a:close/>
              </a:path>
              <a:path w="8327390" h="5044440">
                <a:moveTo>
                  <a:pt x="8327133" y="1560576"/>
                </a:moveTo>
                <a:lnTo>
                  <a:pt x="8327133" y="1531620"/>
                </a:lnTo>
                <a:lnTo>
                  <a:pt x="8317989" y="1531620"/>
                </a:lnTo>
                <a:lnTo>
                  <a:pt x="8317989" y="1560576"/>
                </a:lnTo>
                <a:lnTo>
                  <a:pt x="8327133" y="1560576"/>
                </a:lnTo>
                <a:close/>
              </a:path>
              <a:path w="8327390" h="5044440">
                <a:moveTo>
                  <a:pt x="8327133" y="1598676"/>
                </a:moveTo>
                <a:lnTo>
                  <a:pt x="8327133" y="1569720"/>
                </a:lnTo>
                <a:lnTo>
                  <a:pt x="8317989" y="1569720"/>
                </a:lnTo>
                <a:lnTo>
                  <a:pt x="8317989" y="1598676"/>
                </a:lnTo>
                <a:lnTo>
                  <a:pt x="8327133" y="1598676"/>
                </a:lnTo>
                <a:close/>
              </a:path>
              <a:path w="8327390" h="5044440">
                <a:moveTo>
                  <a:pt x="8327133" y="1636776"/>
                </a:moveTo>
                <a:lnTo>
                  <a:pt x="8327133" y="1607820"/>
                </a:lnTo>
                <a:lnTo>
                  <a:pt x="8317989" y="1607820"/>
                </a:lnTo>
                <a:lnTo>
                  <a:pt x="8317989" y="1636776"/>
                </a:lnTo>
                <a:lnTo>
                  <a:pt x="8327133" y="1636776"/>
                </a:lnTo>
                <a:close/>
              </a:path>
              <a:path w="8327390" h="5044440">
                <a:moveTo>
                  <a:pt x="8327133" y="1674876"/>
                </a:moveTo>
                <a:lnTo>
                  <a:pt x="8327133" y="1645920"/>
                </a:lnTo>
                <a:lnTo>
                  <a:pt x="8317989" y="1645920"/>
                </a:lnTo>
                <a:lnTo>
                  <a:pt x="8317989" y="1674876"/>
                </a:lnTo>
                <a:lnTo>
                  <a:pt x="8327133" y="1674876"/>
                </a:lnTo>
                <a:close/>
              </a:path>
              <a:path w="8327390" h="5044440">
                <a:moveTo>
                  <a:pt x="8327133" y="1712976"/>
                </a:moveTo>
                <a:lnTo>
                  <a:pt x="8327133" y="1684020"/>
                </a:lnTo>
                <a:lnTo>
                  <a:pt x="8317989" y="1684020"/>
                </a:lnTo>
                <a:lnTo>
                  <a:pt x="8317989" y="1712976"/>
                </a:lnTo>
                <a:lnTo>
                  <a:pt x="8327133" y="1712976"/>
                </a:lnTo>
                <a:close/>
              </a:path>
              <a:path w="8327390" h="5044440">
                <a:moveTo>
                  <a:pt x="8327133" y="1751076"/>
                </a:moveTo>
                <a:lnTo>
                  <a:pt x="8327133" y="1722120"/>
                </a:lnTo>
                <a:lnTo>
                  <a:pt x="8317989" y="1722120"/>
                </a:lnTo>
                <a:lnTo>
                  <a:pt x="8317989" y="1751076"/>
                </a:lnTo>
                <a:lnTo>
                  <a:pt x="8327133" y="1751076"/>
                </a:lnTo>
                <a:close/>
              </a:path>
              <a:path w="8327390" h="5044440">
                <a:moveTo>
                  <a:pt x="8327133" y="1789176"/>
                </a:moveTo>
                <a:lnTo>
                  <a:pt x="8327133" y="1760220"/>
                </a:lnTo>
                <a:lnTo>
                  <a:pt x="8317989" y="1760220"/>
                </a:lnTo>
                <a:lnTo>
                  <a:pt x="8317989" y="1789176"/>
                </a:lnTo>
                <a:lnTo>
                  <a:pt x="8327133" y="1789176"/>
                </a:lnTo>
                <a:close/>
              </a:path>
              <a:path w="8327390" h="5044440">
                <a:moveTo>
                  <a:pt x="8327133" y="1827276"/>
                </a:moveTo>
                <a:lnTo>
                  <a:pt x="8327133" y="1798320"/>
                </a:lnTo>
                <a:lnTo>
                  <a:pt x="8317989" y="1798320"/>
                </a:lnTo>
                <a:lnTo>
                  <a:pt x="8317989" y="1827276"/>
                </a:lnTo>
                <a:lnTo>
                  <a:pt x="8327133" y="1827276"/>
                </a:lnTo>
                <a:close/>
              </a:path>
              <a:path w="8327390" h="5044440">
                <a:moveTo>
                  <a:pt x="8327133" y="1865376"/>
                </a:moveTo>
                <a:lnTo>
                  <a:pt x="8327133" y="1836420"/>
                </a:lnTo>
                <a:lnTo>
                  <a:pt x="8317989" y="1836420"/>
                </a:lnTo>
                <a:lnTo>
                  <a:pt x="8317989" y="1865376"/>
                </a:lnTo>
                <a:lnTo>
                  <a:pt x="8327133" y="1865376"/>
                </a:lnTo>
                <a:close/>
              </a:path>
              <a:path w="8327390" h="5044440">
                <a:moveTo>
                  <a:pt x="8327133" y="1903476"/>
                </a:moveTo>
                <a:lnTo>
                  <a:pt x="8327133" y="1874520"/>
                </a:lnTo>
                <a:lnTo>
                  <a:pt x="8317989" y="1874520"/>
                </a:lnTo>
                <a:lnTo>
                  <a:pt x="8317989" y="1903476"/>
                </a:lnTo>
                <a:lnTo>
                  <a:pt x="8327133" y="1903476"/>
                </a:lnTo>
                <a:close/>
              </a:path>
              <a:path w="8327390" h="5044440">
                <a:moveTo>
                  <a:pt x="8327133" y="1941576"/>
                </a:moveTo>
                <a:lnTo>
                  <a:pt x="8327133" y="1912620"/>
                </a:lnTo>
                <a:lnTo>
                  <a:pt x="8317989" y="1912620"/>
                </a:lnTo>
                <a:lnTo>
                  <a:pt x="8317989" y="1941576"/>
                </a:lnTo>
                <a:lnTo>
                  <a:pt x="8327133" y="1941576"/>
                </a:lnTo>
                <a:close/>
              </a:path>
              <a:path w="8327390" h="5044440">
                <a:moveTo>
                  <a:pt x="8327133" y="1979676"/>
                </a:moveTo>
                <a:lnTo>
                  <a:pt x="8327133" y="1950720"/>
                </a:lnTo>
                <a:lnTo>
                  <a:pt x="8317989" y="1950720"/>
                </a:lnTo>
                <a:lnTo>
                  <a:pt x="8317989" y="1979676"/>
                </a:lnTo>
                <a:lnTo>
                  <a:pt x="8327133" y="1979676"/>
                </a:lnTo>
                <a:close/>
              </a:path>
              <a:path w="8327390" h="5044440">
                <a:moveTo>
                  <a:pt x="8327133" y="2017776"/>
                </a:moveTo>
                <a:lnTo>
                  <a:pt x="8327133" y="1988820"/>
                </a:lnTo>
                <a:lnTo>
                  <a:pt x="8317989" y="1988820"/>
                </a:lnTo>
                <a:lnTo>
                  <a:pt x="8317989" y="2017776"/>
                </a:lnTo>
                <a:lnTo>
                  <a:pt x="8327133" y="2017776"/>
                </a:lnTo>
                <a:close/>
              </a:path>
              <a:path w="8327390" h="5044440">
                <a:moveTo>
                  <a:pt x="8327133" y="2055876"/>
                </a:moveTo>
                <a:lnTo>
                  <a:pt x="8327133" y="2026920"/>
                </a:lnTo>
                <a:lnTo>
                  <a:pt x="8317989" y="2026920"/>
                </a:lnTo>
                <a:lnTo>
                  <a:pt x="8317989" y="2055876"/>
                </a:lnTo>
                <a:lnTo>
                  <a:pt x="8327133" y="2055876"/>
                </a:lnTo>
                <a:close/>
              </a:path>
              <a:path w="8327390" h="5044440">
                <a:moveTo>
                  <a:pt x="8327133" y="2093976"/>
                </a:moveTo>
                <a:lnTo>
                  <a:pt x="8327133" y="2065020"/>
                </a:lnTo>
                <a:lnTo>
                  <a:pt x="8317989" y="2065020"/>
                </a:lnTo>
                <a:lnTo>
                  <a:pt x="8317989" y="2093976"/>
                </a:lnTo>
                <a:lnTo>
                  <a:pt x="8327133" y="2093976"/>
                </a:lnTo>
                <a:close/>
              </a:path>
            </a:pathLst>
          </a:custGeom>
          <a:solidFill>
            <a:srgbClr val="548D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74073" y="348995"/>
            <a:ext cx="9144000" cy="792480"/>
          </a:xfrm>
          <a:prstGeom prst="rect">
            <a:avLst/>
          </a:prstGeom>
          <a:solidFill>
            <a:srgbClr val="364F74"/>
          </a:solidFill>
        </p:spPr>
        <p:txBody>
          <a:bodyPr vert="horz" wrap="square" lIns="0" tIns="24892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960"/>
              </a:spcBef>
            </a:pPr>
            <a:r>
              <a:rPr spc="25" dirty="0"/>
              <a:t>К</a:t>
            </a:r>
            <a:r>
              <a:rPr spc="-240" dirty="0"/>
              <a:t>А</a:t>
            </a:r>
            <a:r>
              <a:rPr spc="20" dirty="0"/>
              <a:t>К</a:t>
            </a:r>
            <a:r>
              <a:rPr b="0" spc="-15" dirty="0">
                <a:latin typeface="Times New Roman"/>
                <a:cs typeface="Times New Roman"/>
              </a:rPr>
              <a:t> </a:t>
            </a:r>
            <a:r>
              <a:rPr spc="-330" dirty="0"/>
              <a:t>С</a:t>
            </a:r>
            <a:r>
              <a:rPr spc="-215" dirty="0"/>
              <a:t>О</a:t>
            </a:r>
            <a:r>
              <a:rPr spc="-200" dirty="0"/>
              <a:t>З</a:t>
            </a:r>
            <a:r>
              <a:rPr spc="-45" dirty="0"/>
              <a:t>Д</a:t>
            </a:r>
            <a:r>
              <a:rPr spc="-240" dirty="0"/>
              <a:t>А</a:t>
            </a:r>
            <a:r>
              <a:rPr spc="-85" dirty="0"/>
              <a:t>Т</a:t>
            </a:r>
            <a:r>
              <a:rPr spc="-300" dirty="0"/>
              <a:t>Ь</a:t>
            </a:r>
            <a:r>
              <a:rPr b="0" spc="-10" dirty="0">
                <a:latin typeface="Times New Roman"/>
                <a:cs typeface="Times New Roman"/>
              </a:rPr>
              <a:t> </a:t>
            </a:r>
            <a:r>
              <a:rPr spc="-65" dirty="0"/>
              <a:t>М</a:t>
            </a:r>
            <a:r>
              <a:rPr spc="-295" dirty="0"/>
              <a:t>Е</a:t>
            </a:r>
            <a:r>
              <a:rPr spc="-185" dirty="0"/>
              <a:t>Р</a:t>
            </a:r>
            <a:r>
              <a:rPr spc="-215" dirty="0"/>
              <a:t>О</a:t>
            </a:r>
            <a:r>
              <a:rPr spc="-160" dirty="0"/>
              <a:t>П</a:t>
            </a:r>
            <a:r>
              <a:rPr spc="-185" dirty="0"/>
              <a:t>Р</a:t>
            </a:r>
            <a:r>
              <a:rPr spc="-110" dirty="0"/>
              <a:t>И</a:t>
            </a:r>
            <a:r>
              <a:rPr spc="-280" dirty="0"/>
              <a:t>Я</a:t>
            </a:r>
            <a:r>
              <a:rPr spc="-85" dirty="0"/>
              <a:t>Т</a:t>
            </a:r>
            <a:r>
              <a:rPr spc="-110" dirty="0"/>
              <a:t>И</a:t>
            </a:r>
            <a:r>
              <a:rPr spc="-295" dirty="0"/>
              <a:t>Е</a:t>
            </a:r>
            <a:r>
              <a:rPr spc="-315" dirty="0"/>
              <a:t>?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612011" y="2334259"/>
            <a:ext cx="8782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355" dirty="0">
                <a:solidFill>
                  <a:srgbClr val="365F92"/>
                </a:solidFill>
                <a:latin typeface="Arial"/>
                <a:cs typeface="Arial"/>
              </a:rPr>
              <a:t>Ш</a:t>
            </a:r>
            <a:r>
              <a:rPr sz="2400" b="1" spc="-150" dirty="0">
                <a:solidFill>
                  <a:srgbClr val="365F92"/>
                </a:solidFill>
                <a:latin typeface="Arial"/>
                <a:cs typeface="Arial"/>
              </a:rPr>
              <a:t>а</a:t>
            </a:r>
            <a:r>
              <a:rPr sz="2400" b="1" spc="-100" dirty="0">
                <a:solidFill>
                  <a:srgbClr val="365F92"/>
                </a:solidFill>
                <a:latin typeface="Arial"/>
                <a:cs typeface="Arial"/>
              </a:rPr>
              <a:t>г</a:t>
            </a:r>
            <a:r>
              <a:rPr sz="2400" spc="5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2400" b="1" spc="20" dirty="0">
                <a:solidFill>
                  <a:srgbClr val="365F92"/>
                </a:solidFill>
                <a:latin typeface="Arial"/>
                <a:cs typeface="Arial"/>
              </a:rPr>
              <a:t>2</a:t>
            </a:r>
            <a:r>
              <a:rPr sz="2400" b="1" spc="-80" dirty="0">
                <a:solidFill>
                  <a:srgbClr val="365F92"/>
                </a:solidFill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12011" y="2706115"/>
            <a:ext cx="2376805" cy="2707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100" dirty="0">
                <a:solidFill>
                  <a:srgbClr val="365F92"/>
                </a:solidFill>
                <a:latin typeface="Microsoft Sans Serif"/>
                <a:cs typeface="Microsoft Sans Serif"/>
              </a:rPr>
              <a:t>за</a:t>
            </a:r>
            <a:r>
              <a:rPr sz="1600" spc="-45" dirty="0">
                <a:solidFill>
                  <a:srgbClr val="365F92"/>
                </a:solidFill>
                <a:latin typeface="Microsoft Sans Serif"/>
                <a:cs typeface="Microsoft Sans Serif"/>
              </a:rPr>
              <a:t>по</a:t>
            </a:r>
            <a:r>
              <a:rPr sz="1600" spc="-114" dirty="0">
                <a:solidFill>
                  <a:srgbClr val="365F92"/>
                </a:solidFill>
                <a:latin typeface="Microsoft Sans Serif"/>
                <a:cs typeface="Microsoft Sans Serif"/>
              </a:rPr>
              <a:t>л</a:t>
            </a:r>
            <a:r>
              <a:rPr sz="16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н</a:t>
            </a:r>
            <a:r>
              <a:rPr sz="1600" spc="-25" dirty="0">
                <a:solidFill>
                  <a:srgbClr val="365F92"/>
                </a:solidFill>
                <a:latin typeface="Microsoft Sans Serif"/>
                <a:cs typeface="Microsoft Sans Serif"/>
              </a:rPr>
              <a:t>и</a:t>
            </a:r>
            <a:r>
              <a:rPr sz="1600" spc="-100" dirty="0">
                <a:solidFill>
                  <a:srgbClr val="365F92"/>
                </a:solidFill>
                <a:latin typeface="Microsoft Sans Serif"/>
                <a:cs typeface="Microsoft Sans Serif"/>
              </a:rPr>
              <a:t>т</a:t>
            </a:r>
            <a:r>
              <a:rPr sz="1600" spc="-80" dirty="0">
                <a:solidFill>
                  <a:srgbClr val="365F92"/>
                </a:solidFill>
                <a:latin typeface="Microsoft Sans Serif"/>
                <a:cs typeface="Microsoft Sans Serif"/>
              </a:rPr>
              <a:t>е</a:t>
            </a:r>
            <a:r>
              <a:rPr sz="1600" spc="10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600" spc="-45" dirty="0">
                <a:solidFill>
                  <a:srgbClr val="365F92"/>
                </a:solidFill>
                <a:latin typeface="Microsoft Sans Serif"/>
                <a:cs typeface="Microsoft Sans Serif"/>
              </a:rPr>
              <a:t>по</a:t>
            </a:r>
            <a:r>
              <a:rPr sz="1600" spc="-114" dirty="0">
                <a:solidFill>
                  <a:srgbClr val="365F92"/>
                </a:solidFill>
                <a:latin typeface="Microsoft Sans Serif"/>
                <a:cs typeface="Microsoft Sans Serif"/>
              </a:rPr>
              <a:t>л</a:t>
            </a:r>
            <a:r>
              <a:rPr sz="1600" spc="-80" dirty="0">
                <a:solidFill>
                  <a:srgbClr val="365F92"/>
                </a:solidFill>
                <a:latin typeface="Microsoft Sans Serif"/>
                <a:cs typeface="Microsoft Sans Serif"/>
              </a:rPr>
              <a:t>е</a:t>
            </a:r>
            <a:endParaRPr sz="1600">
              <a:latin typeface="Microsoft Sans Serif"/>
              <a:cs typeface="Microsoft Sans Serif"/>
            </a:endParaRPr>
          </a:p>
          <a:p>
            <a:pPr marL="299085" marR="753745">
              <a:lnSpc>
                <a:spcPct val="100000"/>
              </a:lnSpc>
            </a:pPr>
            <a:r>
              <a:rPr sz="1600" spc="-80" dirty="0">
                <a:solidFill>
                  <a:srgbClr val="365F92"/>
                </a:solidFill>
                <a:latin typeface="Microsoft Sans Serif"/>
                <a:cs typeface="Microsoft Sans Serif"/>
              </a:rPr>
              <a:t>«Название </a:t>
            </a:r>
            <a:r>
              <a:rPr sz="1600" spc="-7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114" dirty="0">
                <a:solidFill>
                  <a:srgbClr val="365F92"/>
                </a:solidFill>
                <a:latin typeface="Microsoft Sans Serif"/>
                <a:cs typeface="Microsoft Sans Serif"/>
              </a:rPr>
              <a:t>м</a:t>
            </a:r>
            <a:r>
              <a:rPr sz="1600" spc="-75" dirty="0">
                <a:solidFill>
                  <a:srgbClr val="365F92"/>
                </a:solidFill>
                <a:latin typeface="Microsoft Sans Serif"/>
                <a:cs typeface="Microsoft Sans Serif"/>
              </a:rPr>
              <a:t>е</a:t>
            </a:r>
            <a:r>
              <a:rPr sz="16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р</a:t>
            </a:r>
            <a:r>
              <a:rPr sz="1600" spc="-40" dirty="0">
                <a:solidFill>
                  <a:srgbClr val="365F92"/>
                </a:solidFill>
                <a:latin typeface="Microsoft Sans Serif"/>
                <a:cs typeface="Microsoft Sans Serif"/>
              </a:rPr>
              <a:t>о</a:t>
            </a:r>
            <a:r>
              <a:rPr sz="1600" spc="-45" dirty="0">
                <a:solidFill>
                  <a:srgbClr val="365F92"/>
                </a:solidFill>
                <a:latin typeface="Microsoft Sans Serif"/>
                <a:cs typeface="Microsoft Sans Serif"/>
              </a:rPr>
              <a:t>п</a:t>
            </a:r>
            <a:r>
              <a:rPr sz="16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р</a:t>
            </a:r>
            <a:r>
              <a:rPr sz="1600" spc="-25" dirty="0">
                <a:solidFill>
                  <a:srgbClr val="365F92"/>
                </a:solidFill>
                <a:latin typeface="Microsoft Sans Serif"/>
                <a:cs typeface="Microsoft Sans Serif"/>
              </a:rPr>
              <a:t>и</a:t>
            </a:r>
            <a:r>
              <a:rPr sz="1600" spc="-114" dirty="0">
                <a:solidFill>
                  <a:srgbClr val="365F92"/>
                </a:solidFill>
                <a:latin typeface="Microsoft Sans Serif"/>
                <a:cs typeface="Microsoft Sans Serif"/>
              </a:rPr>
              <a:t>я</a:t>
            </a:r>
            <a:r>
              <a:rPr sz="1600" spc="-100" dirty="0">
                <a:solidFill>
                  <a:srgbClr val="365F92"/>
                </a:solidFill>
                <a:latin typeface="Microsoft Sans Serif"/>
                <a:cs typeface="Microsoft Sans Serif"/>
              </a:rPr>
              <a:t>т</a:t>
            </a:r>
            <a:r>
              <a:rPr sz="1600" spc="-25" dirty="0">
                <a:solidFill>
                  <a:srgbClr val="365F92"/>
                </a:solidFill>
                <a:latin typeface="Microsoft Sans Serif"/>
                <a:cs typeface="Microsoft Sans Serif"/>
              </a:rPr>
              <a:t>и</a:t>
            </a:r>
            <a:r>
              <a:rPr sz="1600" spc="-114" dirty="0">
                <a:solidFill>
                  <a:srgbClr val="365F92"/>
                </a:solidFill>
                <a:latin typeface="Microsoft Sans Serif"/>
                <a:cs typeface="Microsoft Sans Serif"/>
              </a:rPr>
              <a:t>я</a:t>
            </a:r>
            <a:r>
              <a:rPr sz="1600" spc="-125" dirty="0">
                <a:solidFill>
                  <a:srgbClr val="365F92"/>
                </a:solidFill>
                <a:latin typeface="Microsoft Sans Serif"/>
                <a:cs typeface="Microsoft Sans Serif"/>
              </a:rPr>
              <a:t>»</a:t>
            </a:r>
            <a:r>
              <a:rPr sz="1600" spc="-40" dirty="0">
                <a:solidFill>
                  <a:srgbClr val="365F92"/>
                </a:solidFill>
                <a:latin typeface="Microsoft Sans Serif"/>
                <a:cs typeface="Microsoft Sans Serif"/>
              </a:rPr>
              <a:t>;</a:t>
            </a:r>
            <a:endParaRPr sz="1600">
              <a:latin typeface="Microsoft Sans Serif"/>
              <a:cs typeface="Microsoft Sans Serif"/>
            </a:endParaRPr>
          </a:p>
          <a:p>
            <a:pPr marL="299085" marR="35242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245" dirty="0">
                <a:solidFill>
                  <a:srgbClr val="365F92"/>
                </a:solidFill>
                <a:latin typeface="Microsoft Sans Serif"/>
                <a:cs typeface="Microsoft Sans Serif"/>
              </a:rPr>
              <a:t>ф</a:t>
            </a:r>
            <a:r>
              <a:rPr sz="1600" spc="-114" dirty="0">
                <a:solidFill>
                  <a:srgbClr val="365F92"/>
                </a:solidFill>
                <a:latin typeface="Microsoft Sans Serif"/>
                <a:cs typeface="Microsoft Sans Serif"/>
              </a:rPr>
              <a:t>л</a:t>
            </a:r>
            <a:r>
              <a:rPr sz="1600" spc="-100" dirty="0">
                <a:solidFill>
                  <a:srgbClr val="365F92"/>
                </a:solidFill>
                <a:latin typeface="Microsoft Sans Serif"/>
                <a:cs typeface="Microsoft Sans Serif"/>
              </a:rPr>
              <a:t>а</a:t>
            </a:r>
            <a:r>
              <a:rPr sz="1600" spc="-85" dirty="0">
                <a:solidFill>
                  <a:srgbClr val="365F92"/>
                </a:solidFill>
                <a:latin typeface="Microsoft Sans Serif"/>
                <a:cs typeface="Microsoft Sans Serif"/>
              </a:rPr>
              <a:t>ж</a:t>
            </a:r>
            <a:r>
              <a:rPr sz="1600" spc="-35" dirty="0">
                <a:solidFill>
                  <a:srgbClr val="365F92"/>
                </a:solidFill>
                <a:latin typeface="Microsoft Sans Serif"/>
                <a:cs typeface="Microsoft Sans Serif"/>
              </a:rPr>
              <a:t>к</a:t>
            </a:r>
            <a:r>
              <a:rPr sz="1600" spc="-40" dirty="0">
                <a:solidFill>
                  <a:srgbClr val="365F92"/>
                </a:solidFill>
                <a:latin typeface="Microsoft Sans Serif"/>
                <a:cs typeface="Microsoft Sans Serif"/>
              </a:rPr>
              <a:t>о</a:t>
            </a:r>
            <a:r>
              <a:rPr sz="1600" spc="-114" dirty="0">
                <a:solidFill>
                  <a:srgbClr val="365F92"/>
                </a:solidFill>
                <a:latin typeface="Microsoft Sans Serif"/>
                <a:cs typeface="Microsoft Sans Serif"/>
              </a:rPr>
              <a:t>м</a:t>
            </a:r>
            <a:r>
              <a:rPr sz="1600" spc="30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600" spc="-60" dirty="0">
                <a:solidFill>
                  <a:srgbClr val="365F92"/>
                </a:solidFill>
                <a:latin typeface="Microsoft Sans Serif"/>
                <a:cs typeface="Microsoft Sans Serif"/>
              </a:rPr>
              <a:t>в</a:t>
            </a:r>
            <a:r>
              <a:rPr sz="1600" spc="-95" dirty="0">
                <a:solidFill>
                  <a:srgbClr val="365F92"/>
                </a:solidFill>
                <a:latin typeface="Microsoft Sans Serif"/>
                <a:cs typeface="Microsoft Sans Serif"/>
              </a:rPr>
              <a:t>ы</a:t>
            </a:r>
            <a:r>
              <a:rPr sz="16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б</a:t>
            </a:r>
            <a:r>
              <a:rPr sz="1600" spc="-75" dirty="0">
                <a:solidFill>
                  <a:srgbClr val="365F92"/>
                </a:solidFill>
                <a:latin typeface="Microsoft Sans Serif"/>
                <a:cs typeface="Microsoft Sans Serif"/>
              </a:rPr>
              <a:t>е</a:t>
            </a:r>
            <a:r>
              <a:rPr sz="16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р</a:t>
            </a:r>
            <a:r>
              <a:rPr sz="1600" spc="-25" dirty="0">
                <a:solidFill>
                  <a:srgbClr val="365F92"/>
                </a:solidFill>
                <a:latin typeface="Microsoft Sans Serif"/>
                <a:cs typeface="Microsoft Sans Serif"/>
              </a:rPr>
              <a:t>и</a:t>
            </a:r>
            <a:r>
              <a:rPr sz="1600" spc="-100" dirty="0">
                <a:solidFill>
                  <a:srgbClr val="365F92"/>
                </a:solidFill>
                <a:latin typeface="Microsoft Sans Serif"/>
                <a:cs typeface="Microsoft Sans Serif"/>
              </a:rPr>
              <a:t>т</a:t>
            </a:r>
            <a:r>
              <a:rPr sz="1600" spc="-60" dirty="0">
                <a:solidFill>
                  <a:srgbClr val="365F92"/>
                </a:solidFill>
                <a:latin typeface="Microsoft Sans Serif"/>
                <a:cs typeface="Microsoft Sans Serif"/>
              </a:rPr>
              <a:t>е </a:t>
            </a:r>
            <a:r>
              <a:rPr sz="1600" spc="-40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600" spc="-65" dirty="0">
                <a:solidFill>
                  <a:srgbClr val="365F92"/>
                </a:solidFill>
                <a:latin typeface="Microsoft Sans Serif"/>
                <a:cs typeface="Microsoft Sans Serif"/>
              </a:rPr>
              <a:t>направление </a:t>
            </a:r>
            <a:r>
              <a:rPr sz="1600" spc="-6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65" dirty="0">
                <a:solidFill>
                  <a:srgbClr val="365F92"/>
                </a:solidFill>
                <a:latin typeface="Microsoft Sans Serif"/>
                <a:cs typeface="Microsoft Sans Serif"/>
              </a:rPr>
              <a:t>функциональной </a:t>
            </a:r>
            <a:r>
              <a:rPr sz="1600" spc="-60" dirty="0">
                <a:solidFill>
                  <a:srgbClr val="365F92"/>
                </a:solidFill>
                <a:latin typeface="Microsoft Sans Serif"/>
                <a:cs typeface="Microsoft Sans Serif"/>
              </a:rPr>
              <a:t> грамотности;</a:t>
            </a:r>
            <a:endParaRPr sz="1600">
              <a:latin typeface="Microsoft Sans Serif"/>
              <a:cs typeface="Microsoft Sans Serif"/>
            </a:endParaRPr>
          </a:p>
          <a:p>
            <a:pPr marL="299085" marR="5080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6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в</a:t>
            </a:r>
            <a:r>
              <a:rPr sz="1600" spc="-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поле</a:t>
            </a:r>
            <a:r>
              <a:rPr sz="1600" spc="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120" dirty="0">
                <a:solidFill>
                  <a:srgbClr val="365F92"/>
                </a:solidFill>
                <a:latin typeface="Microsoft Sans Serif"/>
                <a:cs typeface="Microsoft Sans Serif"/>
              </a:rPr>
              <a:t>«Дата </a:t>
            </a:r>
            <a:r>
              <a:rPr sz="1600" spc="-114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45" dirty="0">
                <a:solidFill>
                  <a:srgbClr val="365F92"/>
                </a:solidFill>
                <a:latin typeface="Microsoft Sans Serif"/>
                <a:cs typeface="Microsoft Sans Serif"/>
              </a:rPr>
              <a:t>п</a:t>
            </a:r>
            <a:r>
              <a:rPr sz="16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р</a:t>
            </a:r>
            <a:r>
              <a:rPr sz="1600" spc="-40" dirty="0">
                <a:solidFill>
                  <a:srgbClr val="365F92"/>
                </a:solidFill>
                <a:latin typeface="Microsoft Sans Serif"/>
                <a:cs typeface="Microsoft Sans Serif"/>
              </a:rPr>
              <a:t>о</a:t>
            </a:r>
            <a:r>
              <a:rPr sz="1600" spc="-60" dirty="0">
                <a:solidFill>
                  <a:srgbClr val="365F92"/>
                </a:solidFill>
                <a:latin typeface="Microsoft Sans Serif"/>
                <a:cs typeface="Microsoft Sans Serif"/>
              </a:rPr>
              <a:t>в</a:t>
            </a:r>
            <a:r>
              <a:rPr sz="1600" spc="-75" dirty="0">
                <a:solidFill>
                  <a:srgbClr val="365F92"/>
                </a:solidFill>
                <a:latin typeface="Microsoft Sans Serif"/>
                <a:cs typeface="Microsoft Sans Serif"/>
              </a:rPr>
              <a:t>е</a:t>
            </a:r>
            <a:r>
              <a:rPr sz="16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д</a:t>
            </a:r>
            <a:r>
              <a:rPr sz="1600" spc="-75" dirty="0">
                <a:solidFill>
                  <a:srgbClr val="365F92"/>
                </a:solidFill>
                <a:latin typeface="Microsoft Sans Serif"/>
                <a:cs typeface="Microsoft Sans Serif"/>
              </a:rPr>
              <a:t>е</a:t>
            </a:r>
            <a:r>
              <a:rPr sz="16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н</a:t>
            </a:r>
            <a:r>
              <a:rPr sz="1600" spc="-25" dirty="0">
                <a:solidFill>
                  <a:srgbClr val="365F92"/>
                </a:solidFill>
                <a:latin typeface="Microsoft Sans Serif"/>
                <a:cs typeface="Microsoft Sans Serif"/>
              </a:rPr>
              <a:t>и</a:t>
            </a:r>
            <a:r>
              <a:rPr sz="1600" spc="-114" dirty="0">
                <a:solidFill>
                  <a:srgbClr val="365F92"/>
                </a:solidFill>
                <a:latin typeface="Microsoft Sans Serif"/>
                <a:cs typeface="Microsoft Sans Serif"/>
              </a:rPr>
              <a:t>я</a:t>
            </a:r>
            <a:r>
              <a:rPr sz="1600" spc="-130" dirty="0">
                <a:solidFill>
                  <a:srgbClr val="365F92"/>
                </a:solidFill>
                <a:latin typeface="Microsoft Sans Serif"/>
                <a:cs typeface="Microsoft Sans Serif"/>
              </a:rPr>
              <a:t>»</a:t>
            </a:r>
            <a:r>
              <a:rPr sz="1600" spc="35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600" spc="-60" dirty="0">
                <a:solidFill>
                  <a:srgbClr val="365F92"/>
                </a:solidFill>
                <a:latin typeface="Microsoft Sans Serif"/>
                <a:cs typeface="Microsoft Sans Serif"/>
              </a:rPr>
              <a:t>в</a:t>
            </a:r>
            <a:r>
              <a:rPr sz="1600" spc="-95" dirty="0">
                <a:solidFill>
                  <a:srgbClr val="365F92"/>
                </a:solidFill>
                <a:latin typeface="Microsoft Sans Serif"/>
                <a:cs typeface="Microsoft Sans Serif"/>
              </a:rPr>
              <a:t>ы</a:t>
            </a:r>
            <a:r>
              <a:rPr sz="16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б</a:t>
            </a:r>
            <a:r>
              <a:rPr sz="1600" spc="-75" dirty="0">
                <a:solidFill>
                  <a:srgbClr val="365F92"/>
                </a:solidFill>
                <a:latin typeface="Microsoft Sans Serif"/>
                <a:cs typeface="Microsoft Sans Serif"/>
              </a:rPr>
              <a:t>е</a:t>
            </a:r>
            <a:r>
              <a:rPr sz="16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р</a:t>
            </a:r>
            <a:r>
              <a:rPr sz="1600" spc="-25" dirty="0">
                <a:solidFill>
                  <a:srgbClr val="365F92"/>
                </a:solidFill>
                <a:latin typeface="Microsoft Sans Serif"/>
                <a:cs typeface="Microsoft Sans Serif"/>
              </a:rPr>
              <a:t>и</a:t>
            </a:r>
            <a:r>
              <a:rPr sz="1600" spc="-100" dirty="0">
                <a:solidFill>
                  <a:srgbClr val="365F92"/>
                </a:solidFill>
                <a:latin typeface="Microsoft Sans Serif"/>
                <a:cs typeface="Microsoft Sans Serif"/>
              </a:rPr>
              <a:t>т</a:t>
            </a:r>
            <a:r>
              <a:rPr sz="1600" spc="-60" dirty="0">
                <a:solidFill>
                  <a:srgbClr val="365F92"/>
                </a:solidFill>
                <a:latin typeface="Microsoft Sans Serif"/>
                <a:cs typeface="Microsoft Sans Serif"/>
              </a:rPr>
              <a:t>е </a:t>
            </a:r>
            <a:r>
              <a:rPr sz="1600" spc="-40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600" spc="-85" dirty="0">
                <a:solidFill>
                  <a:srgbClr val="365F92"/>
                </a:solidFill>
                <a:latin typeface="Microsoft Sans Serif"/>
                <a:cs typeface="Microsoft Sans Serif"/>
              </a:rPr>
              <a:t>дату</a:t>
            </a:r>
            <a:r>
              <a:rPr sz="1600" spc="-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проведения </a:t>
            </a:r>
            <a:r>
              <a:rPr sz="1600" spc="-5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мероприятия.</a:t>
            </a:r>
            <a:endParaRPr sz="1600">
              <a:latin typeface="Microsoft Sans Serif"/>
              <a:cs typeface="Microsoft Sans Serif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94923" y="1842516"/>
            <a:ext cx="4788408" cy="41620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4070" y="348995"/>
            <a:ext cx="9143999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293755" y="1330451"/>
            <a:ext cx="8624570" cy="4921250"/>
            <a:chOff x="1293755" y="1330451"/>
            <a:chExt cx="8624570" cy="492125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3755" y="1330451"/>
              <a:ext cx="7572756" cy="400659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640457" y="3668267"/>
              <a:ext cx="4599940" cy="2577465"/>
            </a:xfrm>
            <a:custGeom>
              <a:avLst/>
              <a:gdLst/>
              <a:ahLst/>
              <a:cxnLst/>
              <a:rect l="l" t="t" r="r" b="b"/>
              <a:pathLst>
                <a:path w="4599940" h="2577465">
                  <a:moveTo>
                    <a:pt x="4599431" y="2577083"/>
                  </a:moveTo>
                  <a:lnTo>
                    <a:pt x="4599431" y="608075"/>
                  </a:lnTo>
                  <a:lnTo>
                    <a:pt x="2453639" y="608075"/>
                  </a:lnTo>
                  <a:lnTo>
                    <a:pt x="0" y="0"/>
                  </a:lnTo>
                  <a:lnTo>
                    <a:pt x="1534667" y="608075"/>
                  </a:lnTo>
                  <a:lnTo>
                    <a:pt x="922019" y="608075"/>
                  </a:lnTo>
                  <a:lnTo>
                    <a:pt x="922019" y="2577083"/>
                  </a:lnTo>
                  <a:lnTo>
                    <a:pt x="4599431" y="2577083"/>
                  </a:lnTo>
                  <a:close/>
                </a:path>
              </a:pathLst>
            </a:custGeom>
            <a:solidFill>
              <a:srgbClr val="548D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34362" y="3660648"/>
              <a:ext cx="4612005" cy="2590800"/>
            </a:xfrm>
            <a:custGeom>
              <a:avLst/>
              <a:gdLst/>
              <a:ahLst/>
              <a:cxnLst/>
              <a:rect l="l" t="t" r="r" b="b"/>
              <a:pathLst>
                <a:path w="4612005" h="2590800">
                  <a:moveTo>
                    <a:pt x="934212" y="1435608"/>
                  </a:moveTo>
                  <a:lnTo>
                    <a:pt x="934212" y="1417320"/>
                  </a:lnTo>
                  <a:lnTo>
                    <a:pt x="922020" y="1417320"/>
                  </a:lnTo>
                  <a:lnTo>
                    <a:pt x="922020" y="1435608"/>
                  </a:lnTo>
                  <a:lnTo>
                    <a:pt x="934212" y="1435608"/>
                  </a:lnTo>
                  <a:close/>
                </a:path>
                <a:path w="4612005" h="2590800">
                  <a:moveTo>
                    <a:pt x="934212" y="1473708"/>
                  </a:moveTo>
                  <a:lnTo>
                    <a:pt x="934212" y="1435608"/>
                  </a:lnTo>
                  <a:lnTo>
                    <a:pt x="922020" y="1435608"/>
                  </a:lnTo>
                  <a:lnTo>
                    <a:pt x="922020" y="1473708"/>
                  </a:lnTo>
                  <a:lnTo>
                    <a:pt x="934212" y="1473708"/>
                  </a:lnTo>
                  <a:close/>
                </a:path>
                <a:path w="4612005" h="2590800">
                  <a:moveTo>
                    <a:pt x="934212" y="1525524"/>
                  </a:moveTo>
                  <a:lnTo>
                    <a:pt x="934212" y="1487424"/>
                  </a:lnTo>
                  <a:lnTo>
                    <a:pt x="922020" y="1487424"/>
                  </a:lnTo>
                  <a:lnTo>
                    <a:pt x="922020" y="1525524"/>
                  </a:lnTo>
                  <a:lnTo>
                    <a:pt x="934212" y="1525524"/>
                  </a:lnTo>
                  <a:close/>
                </a:path>
                <a:path w="4612005" h="2590800">
                  <a:moveTo>
                    <a:pt x="934212" y="1575816"/>
                  </a:moveTo>
                  <a:lnTo>
                    <a:pt x="934212" y="1537716"/>
                  </a:lnTo>
                  <a:lnTo>
                    <a:pt x="922020" y="1537716"/>
                  </a:lnTo>
                  <a:lnTo>
                    <a:pt x="922020" y="1575816"/>
                  </a:lnTo>
                  <a:lnTo>
                    <a:pt x="934212" y="1575816"/>
                  </a:lnTo>
                  <a:close/>
                </a:path>
                <a:path w="4612005" h="2590800">
                  <a:moveTo>
                    <a:pt x="934212" y="1626108"/>
                  </a:moveTo>
                  <a:lnTo>
                    <a:pt x="934212" y="1588008"/>
                  </a:lnTo>
                  <a:lnTo>
                    <a:pt x="922020" y="1588008"/>
                  </a:lnTo>
                  <a:lnTo>
                    <a:pt x="922020" y="1626108"/>
                  </a:lnTo>
                  <a:lnTo>
                    <a:pt x="934212" y="1626108"/>
                  </a:lnTo>
                  <a:close/>
                </a:path>
                <a:path w="4612005" h="2590800">
                  <a:moveTo>
                    <a:pt x="934212" y="1677924"/>
                  </a:moveTo>
                  <a:lnTo>
                    <a:pt x="934212" y="1639824"/>
                  </a:lnTo>
                  <a:lnTo>
                    <a:pt x="922020" y="1639824"/>
                  </a:lnTo>
                  <a:lnTo>
                    <a:pt x="922020" y="1677924"/>
                  </a:lnTo>
                  <a:lnTo>
                    <a:pt x="934212" y="1677924"/>
                  </a:lnTo>
                  <a:close/>
                </a:path>
                <a:path w="4612005" h="2590800">
                  <a:moveTo>
                    <a:pt x="934212" y="1728216"/>
                  </a:moveTo>
                  <a:lnTo>
                    <a:pt x="934212" y="1690116"/>
                  </a:lnTo>
                  <a:lnTo>
                    <a:pt x="922020" y="1690116"/>
                  </a:lnTo>
                  <a:lnTo>
                    <a:pt x="922020" y="1728216"/>
                  </a:lnTo>
                  <a:lnTo>
                    <a:pt x="934212" y="1728216"/>
                  </a:lnTo>
                  <a:close/>
                </a:path>
                <a:path w="4612005" h="2590800">
                  <a:moveTo>
                    <a:pt x="934212" y="1778508"/>
                  </a:moveTo>
                  <a:lnTo>
                    <a:pt x="934212" y="1740408"/>
                  </a:lnTo>
                  <a:lnTo>
                    <a:pt x="922020" y="1740408"/>
                  </a:lnTo>
                  <a:lnTo>
                    <a:pt x="922020" y="1778508"/>
                  </a:lnTo>
                  <a:lnTo>
                    <a:pt x="934212" y="1778508"/>
                  </a:lnTo>
                  <a:close/>
                </a:path>
                <a:path w="4612005" h="2590800">
                  <a:moveTo>
                    <a:pt x="934212" y="1830324"/>
                  </a:moveTo>
                  <a:lnTo>
                    <a:pt x="934212" y="1792224"/>
                  </a:lnTo>
                  <a:lnTo>
                    <a:pt x="922020" y="1792224"/>
                  </a:lnTo>
                  <a:lnTo>
                    <a:pt x="922020" y="1830324"/>
                  </a:lnTo>
                  <a:lnTo>
                    <a:pt x="934212" y="1830324"/>
                  </a:lnTo>
                  <a:close/>
                </a:path>
                <a:path w="4612005" h="2590800">
                  <a:moveTo>
                    <a:pt x="934212" y="1880616"/>
                  </a:moveTo>
                  <a:lnTo>
                    <a:pt x="934212" y="1842516"/>
                  </a:lnTo>
                  <a:lnTo>
                    <a:pt x="922020" y="1842516"/>
                  </a:lnTo>
                  <a:lnTo>
                    <a:pt x="922020" y="1880616"/>
                  </a:lnTo>
                  <a:lnTo>
                    <a:pt x="934212" y="1880616"/>
                  </a:lnTo>
                  <a:close/>
                </a:path>
                <a:path w="4612005" h="2590800">
                  <a:moveTo>
                    <a:pt x="934212" y="1930908"/>
                  </a:moveTo>
                  <a:lnTo>
                    <a:pt x="934212" y="1892808"/>
                  </a:lnTo>
                  <a:lnTo>
                    <a:pt x="922020" y="1892808"/>
                  </a:lnTo>
                  <a:lnTo>
                    <a:pt x="922020" y="1930908"/>
                  </a:lnTo>
                  <a:lnTo>
                    <a:pt x="934212" y="1930908"/>
                  </a:lnTo>
                  <a:close/>
                </a:path>
                <a:path w="4612005" h="2590800">
                  <a:moveTo>
                    <a:pt x="934212" y="1982724"/>
                  </a:moveTo>
                  <a:lnTo>
                    <a:pt x="934212" y="1944624"/>
                  </a:lnTo>
                  <a:lnTo>
                    <a:pt x="922020" y="1944624"/>
                  </a:lnTo>
                  <a:lnTo>
                    <a:pt x="922020" y="1982724"/>
                  </a:lnTo>
                  <a:lnTo>
                    <a:pt x="934212" y="1982724"/>
                  </a:lnTo>
                  <a:close/>
                </a:path>
                <a:path w="4612005" h="2590800">
                  <a:moveTo>
                    <a:pt x="934212" y="2033016"/>
                  </a:moveTo>
                  <a:lnTo>
                    <a:pt x="934212" y="1994916"/>
                  </a:lnTo>
                  <a:lnTo>
                    <a:pt x="922020" y="1994916"/>
                  </a:lnTo>
                  <a:lnTo>
                    <a:pt x="922020" y="2033016"/>
                  </a:lnTo>
                  <a:lnTo>
                    <a:pt x="934212" y="2033016"/>
                  </a:lnTo>
                  <a:close/>
                </a:path>
                <a:path w="4612005" h="2590800">
                  <a:moveTo>
                    <a:pt x="934212" y="2083308"/>
                  </a:moveTo>
                  <a:lnTo>
                    <a:pt x="934212" y="2045208"/>
                  </a:lnTo>
                  <a:lnTo>
                    <a:pt x="922020" y="2045208"/>
                  </a:lnTo>
                  <a:lnTo>
                    <a:pt x="922020" y="2083308"/>
                  </a:lnTo>
                  <a:lnTo>
                    <a:pt x="934212" y="2083308"/>
                  </a:lnTo>
                  <a:close/>
                </a:path>
                <a:path w="4612005" h="2590800">
                  <a:moveTo>
                    <a:pt x="934212" y="2135124"/>
                  </a:moveTo>
                  <a:lnTo>
                    <a:pt x="934212" y="2097024"/>
                  </a:lnTo>
                  <a:lnTo>
                    <a:pt x="922020" y="2097024"/>
                  </a:lnTo>
                  <a:lnTo>
                    <a:pt x="922020" y="2135124"/>
                  </a:lnTo>
                  <a:lnTo>
                    <a:pt x="934212" y="2135124"/>
                  </a:lnTo>
                  <a:close/>
                </a:path>
                <a:path w="4612005" h="2590800">
                  <a:moveTo>
                    <a:pt x="934212" y="2185416"/>
                  </a:moveTo>
                  <a:lnTo>
                    <a:pt x="934212" y="2147316"/>
                  </a:lnTo>
                  <a:lnTo>
                    <a:pt x="922020" y="2147316"/>
                  </a:lnTo>
                  <a:lnTo>
                    <a:pt x="922020" y="2185416"/>
                  </a:lnTo>
                  <a:lnTo>
                    <a:pt x="934212" y="2185416"/>
                  </a:lnTo>
                  <a:close/>
                </a:path>
                <a:path w="4612005" h="2590800">
                  <a:moveTo>
                    <a:pt x="934212" y="2235708"/>
                  </a:moveTo>
                  <a:lnTo>
                    <a:pt x="934212" y="2197608"/>
                  </a:lnTo>
                  <a:lnTo>
                    <a:pt x="922020" y="2197608"/>
                  </a:lnTo>
                  <a:lnTo>
                    <a:pt x="922020" y="2235708"/>
                  </a:lnTo>
                  <a:lnTo>
                    <a:pt x="934212" y="2235708"/>
                  </a:lnTo>
                  <a:close/>
                </a:path>
                <a:path w="4612005" h="2590800">
                  <a:moveTo>
                    <a:pt x="934212" y="2287524"/>
                  </a:moveTo>
                  <a:lnTo>
                    <a:pt x="934212" y="2249424"/>
                  </a:lnTo>
                  <a:lnTo>
                    <a:pt x="922020" y="2249424"/>
                  </a:lnTo>
                  <a:lnTo>
                    <a:pt x="922020" y="2287524"/>
                  </a:lnTo>
                  <a:lnTo>
                    <a:pt x="934212" y="2287524"/>
                  </a:lnTo>
                  <a:close/>
                </a:path>
                <a:path w="4612005" h="2590800">
                  <a:moveTo>
                    <a:pt x="934212" y="2337816"/>
                  </a:moveTo>
                  <a:lnTo>
                    <a:pt x="934212" y="2299716"/>
                  </a:lnTo>
                  <a:lnTo>
                    <a:pt x="922020" y="2299716"/>
                  </a:lnTo>
                  <a:lnTo>
                    <a:pt x="922020" y="2337816"/>
                  </a:lnTo>
                  <a:lnTo>
                    <a:pt x="934212" y="2337816"/>
                  </a:lnTo>
                  <a:close/>
                </a:path>
                <a:path w="4612005" h="2590800">
                  <a:moveTo>
                    <a:pt x="934212" y="2388108"/>
                  </a:moveTo>
                  <a:lnTo>
                    <a:pt x="934212" y="2350008"/>
                  </a:lnTo>
                  <a:lnTo>
                    <a:pt x="922020" y="2350008"/>
                  </a:lnTo>
                  <a:lnTo>
                    <a:pt x="922020" y="2388108"/>
                  </a:lnTo>
                  <a:lnTo>
                    <a:pt x="934212" y="2388108"/>
                  </a:lnTo>
                  <a:close/>
                </a:path>
                <a:path w="4612005" h="2590800">
                  <a:moveTo>
                    <a:pt x="934212" y="2439924"/>
                  </a:moveTo>
                  <a:lnTo>
                    <a:pt x="934212" y="2401824"/>
                  </a:lnTo>
                  <a:lnTo>
                    <a:pt x="922020" y="2401824"/>
                  </a:lnTo>
                  <a:lnTo>
                    <a:pt x="922020" y="2439924"/>
                  </a:lnTo>
                  <a:lnTo>
                    <a:pt x="934212" y="2439924"/>
                  </a:lnTo>
                  <a:close/>
                </a:path>
                <a:path w="4612005" h="2590800">
                  <a:moveTo>
                    <a:pt x="934212" y="2490216"/>
                  </a:moveTo>
                  <a:lnTo>
                    <a:pt x="934212" y="2452116"/>
                  </a:lnTo>
                  <a:lnTo>
                    <a:pt x="922020" y="2452116"/>
                  </a:lnTo>
                  <a:lnTo>
                    <a:pt x="922020" y="2490216"/>
                  </a:lnTo>
                  <a:lnTo>
                    <a:pt x="934212" y="2490216"/>
                  </a:lnTo>
                  <a:close/>
                </a:path>
                <a:path w="4612005" h="2590800">
                  <a:moveTo>
                    <a:pt x="934212" y="2540508"/>
                  </a:moveTo>
                  <a:lnTo>
                    <a:pt x="934212" y="2502408"/>
                  </a:lnTo>
                  <a:lnTo>
                    <a:pt x="922020" y="2502408"/>
                  </a:lnTo>
                  <a:lnTo>
                    <a:pt x="922020" y="2540508"/>
                  </a:lnTo>
                  <a:lnTo>
                    <a:pt x="934212" y="2540508"/>
                  </a:lnTo>
                  <a:close/>
                </a:path>
                <a:path w="4612005" h="2590800">
                  <a:moveTo>
                    <a:pt x="934212" y="2577084"/>
                  </a:moveTo>
                  <a:lnTo>
                    <a:pt x="934212" y="2554224"/>
                  </a:lnTo>
                  <a:lnTo>
                    <a:pt x="922020" y="2554224"/>
                  </a:lnTo>
                  <a:lnTo>
                    <a:pt x="922020" y="2587752"/>
                  </a:lnTo>
                  <a:lnTo>
                    <a:pt x="925068" y="2590800"/>
                  </a:lnTo>
                  <a:lnTo>
                    <a:pt x="928116" y="2590800"/>
                  </a:lnTo>
                  <a:lnTo>
                    <a:pt x="928116" y="2577084"/>
                  </a:lnTo>
                  <a:lnTo>
                    <a:pt x="934212" y="2577084"/>
                  </a:lnTo>
                  <a:close/>
                </a:path>
                <a:path w="4612005" h="2590800">
                  <a:moveTo>
                    <a:pt x="935736" y="2590800"/>
                  </a:moveTo>
                  <a:lnTo>
                    <a:pt x="935736" y="2577084"/>
                  </a:lnTo>
                  <a:lnTo>
                    <a:pt x="928116" y="2577084"/>
                  </a:lnTo>
                  <a:lnTo>
                    <a:pt x="934212" y="2584704"/>
                  </a:lnTo>
                  <a:lnTo>
                    <a:pt x="934212" y="2590800"/>
                  </a:lnTo>
                  <a:lnTo>
                    <a:pt x="935736" y="2590800"/>
                  </a:lnTo>
                  <a:close/>
                </a:path>
                <a:path w="4612005" h="2590800">
                  <a:moveTo>
                    <a:pt x="934212" y="2590800"/>
                  </a:moveTo>
                  <a:lnTo>
                    <a:pt x="934212" y="2584704"/>
                  </a:lnTo>
                  <a:lnTo>
                    <a:pt x="928116" y="2577084"/>
                  </a:lnTo>
                  <a:lnTo>
                    <a:pt x="928116" y="2590800"/>
                  </a:lnTo>
                  <a:lnTo>
                    <a:pt x="934212" y="2590800"/>
                  </a:lnTo>
                  <a:close/>
                </a:path>
                <a:path w="4612005" h="2590800">
                  <a:moveTo>
                    <a:pt x="987552" y="2590800"/>
                  </a:moveTo>
                  <a:lnTo>
                    <a:pt x="987552" y="2577084"/>
                  </a:lnTo>
                  <a:lnTo>
                    <a:pt x="949452" y="2577084"/>
                  </a:lnTo>
                  <a:lnTo>
                    <a:pt x="949452" y="2590800"/>
                  </a:lnTo>
                  <a:lnTo>
                    <a:pt x="987552" y="2590800"/>
                  </a:lnTo>
                  <a:close/>
                </a:path>
                <a:path w="4612005" h="2590800">
                  <a:moveTo>
                    <a:pt x="1037844" y="2590800"/>
                  </a:moveTo>
                  <a:lnTo>
                    <a:pt x="1037844" y="2577084"/>
                  </a:lnTo>
                  <a:lnTo>
                    <a:pt x="999744" y="2577084"/>
                  </a:lnTo>
                  <a:lnTo>
                    <a:pt x="999744" y="2590800"/>
                  </a:lnTo>
                  <a:lnTo>
                    <a:pt x="1037844" y="2590800"/>
                  </a:lnTo>
                  <a:close/>
                </a:path>
                <a:path w="4612005" h="2590800">
                  <a:moveTo>
                    <a:pt x="1088136" y="2590800"/>
                  </a:moveTo>
                  <a:lnTo>
                    <a:pt x="1088136" y="2577084"/>
                  </a:lnTo>
                  <a:lnTo>
                    <a:pt x="1050036" y="2577084"/>
                  </a:lnTo>
                  <a:lnTo>
                    <a:pt x="1050036" y="2590800"/>
                  </a:lnTo>
                  <a:lnTo>
                    <a:pt x="1088136" y="2590800"/>
                  </a:lnTo>
                  <a:close/>
                </a:path>
                <a:path w="4612005" h="2590800">
                  <a:moveTo>
                    <a:pt x="1139952" y="2590800"/>
                  </a:moveTo>
                  <a:lnTo>
                    <a:pt x="1139952" y="2577084"/>
                  </a:lnTo>
                  <a:lnTo>
                    <a:pt x="1101852" y="2577084"/>
                  </a:lnTo>
                  <a:lnTo>
                    <a:pt x="1101852" y="2590800"/>
                  </a:lnTo>
                  <a:lnTo>
                    <a:pt x="1139952" y="2590800"/>
                  </a:lnTo>
                  <a:close/>
                </a:path>
                <a:path w="4612005" h="2590800">
                  <a:moveTo>
                    <a:pt x="1190244" y="2590800"/>
                  </a:moveTo>
                  <a:lnTo>
                    <a:pt x="1190244" y="2577084"/>
                  </a:lnTo>
                  <a:lnTo>
                    <a:pt x="1152144" y="2577084"/>
                  </a:lnTo>
                  <a:lnTo>
                    <a:pt x="1152144" y="2590800"/>
                  </a:lnTo>
                  <a:lnTo>
                    <a:pt x="1190244" y="2590800"/>
                  </a:lnTo>
                  <a:close/>
                </a:path>
                <a:path w="4612005" h="2590800">
                  <a:moveTo>
                    <a:pt x="1240536" y="2590800"/>
                  </a:moveTo>
                  <a:lnTo>
                    <a:pt x="1240536" y="2577084"/>
                  </a:lnTo>
                  <a:lnTo>
                    <a:pt x="1202436" y="2577084"/>
                  </a:lnTo>
                  <a:lnTo>
                    <a:pt x="1202436" y="2590800"/>
                  </a:lnTo>
                  <a:lnTo>
                    <a:pt x="1240536" y="2590800"/>
                  </a:lnTo>
                  <a:close/>
                </a:path>
                <a:path w="4612005" h="2590800">
                  <a:moveTo>
                    <a:pt x="1292352" y="2590800"/>
                  </a:moveTo>
                  <a:lnTo>
                    <a:pt x="1292352" y="2577084"/>
                  </a:lnTo>
                  <a:lnTo>
                    <a:pt x="1254252" y="2577084"/>
                  </a:lnTo>
                  <a:lnTo>
                    <a:pt x="1254252" y="2590800"/>
                  </a:lnTo>
                  <a:lnTo>
                    <a:pt x="1292352" y="2590800"/>
                  </a:lnTo>
                  <a:close/>
                </a:path>
                <a:path w="4612005" h="2590800">
                  <a:moveTo>
                    <a:pt x="1342644" y="2590800"/>
                  </a:moveTo>
                  <a:lnTo>
                    <a:pt x="1342644" y="2577084"/>
                  </a:lnTo>
                  <a:lnTo>
                    <a:pt x="1304544" y="2577084"/>
                  </a:lnTo>
                  <a:lnTo>
                    <a:pt x="1304544" y="2590800"/>
                  </a:lnTo>
                  <a:lnTo>
                    <a:pt x="1342644" y="2590800"/>
                  </a:lnTo>
                  <a:close/>
                </a:path>
                <a:path w="4612005" h="2590800">
                  <a:moveTo>
                    <a:pt x="1392936" y="2590800"/>
                  </a:moveTo>
                  <a:lnTo>
                    <a:pt x="1392936" y="2577084"/>
                  </a:lnTo>
                  <a:lnTo>
                    <a:pt x="1354836" y="2577084"/>
                  </a:lnTo>
                  <a:lnTo>
                    <a:pt x="1354836" y="2590800"/>
                  </a:lnTo>
                  <a:lnTo>
                    <a:pt x="1392936" y="2590800"/>
                  </a:lnTo>
                  <a:close/>
                </a:path>
                <a:path w="4612005" h="2590800">
                  <a:moveTo>
                    <a:pt x="1444752" y="2590800"/>
                  </a:moveTo>
                  <a:lnTo>
                    <a:pt x="1444752" y="2577084"/>
                  </a:lnTo>
                  <a:lnTo>
                    <a:pt x="1406652" y="2577084"/>
                  </a:lnTo>
                  <a:lnTo>
                    <a:pt x="1406652" y="2590800"/>
                  </a:lnTo>
                  <a:lnTo>
                    <a:pt x="1444752" y="2590800"/>
                  </a:lnTo>
                  <a:close/>
                </a:path>
                <a:path w="4612005" h="2590800">
                  <a:moveTo>
                    <a:pt x="1495044" y="2590800"/>
                  </a:moveTo>
                  <a:lnTo>
                    <a:pt x="1495044" y="2577084"/>
                  </a:lnTo>
                  <a:lnTo>
                    <a:pt x="1456944" y="2577084"/>
                  </a:lnTo>
                  <a:lnTo>
                    <a:pt x="1456944" y="2590800"/>
                  </a:lnTo>
                  <a:lnTo>
                    <a:pt x="1495044" y="2590800"/>
                  </a:lnTo>
                  <a:close/>
                </a:path>
                <a:path w="4612005" h="2590800">
                  <a:moveTo>
                    <a:pt x="1545336" y="2590800"/>
                  </a:moveTo>
                  <a:lnTo>
                    <a:pt x="1545336" y="2577084"/>
                  </a:lnTo>
                  <a:lnTo>
                    <a:pt x="1507236" y="2577084"/>
                  </a:lnTo>
                  <a:lnTo>
                    <a:pt x="1507236" y="2590800"/>
                  </a:lnTo>
                  <a:lnTo>
                    <a:pt x="1545336" y="2590800"/>
                  </a:lnTo>
                  <a:close/>
                </a:path>
                <a:path w="4612005" h="2590800">
                  <a:moveTo>
                    <a:pt x="1597152" y="2590800"/>
                  </a:moveTo>
                  <a:lnTo>
                    <a:pt x="1597152" y="2577084"/>
                  </a:lnTo>
                  <a:lnTo>
                    <a:pt x="1559052" y="2577084"/>
                  </a:lnTo>
                  <a:lnTo>
                    <a:pt x="1559052" y="2590800"/>
                  </a:lnTo>
                  <a:lnTo>
                    <a:pt x="1597152" y="2590800"/>
                  </a:lnTo>
                  <a:close/>
                </a:path>
                <a:path w="4612005" h="2590800">
                  <a:moveTo>
                    <a:pt x="1647444" y="2590800"/>
                  </a:moveTo>
                  <a:lnTo>
                    <a:pt x="1647444" y="2577084"/>
                  </a:lnTo>
                  <a:lnTo>
                    <a:pt x="1609344" y="2577084"/>
                  </a:lnTo>
                  <a:lnTo>
                    <a:pt x="1609344" y="2590800"/>
                  </a:lnTo>
                  <a:lnTo>
                    <a:pt x="1647444" y="2590800"/>
                  </a:lnTo>
                  <a:close/>
                </a:path>
                <a:path w="4612005" h="2590800">
                  <a:moveTo>
                    <a:pt x="1697736" y="2590800"/>
                  </a:moveTo>
                  <a:lnTo>
                    <a:pt x="1697736" y="2577084"/>
                  </a:lnTo>
                  <a:lnTo>
                    <a:pt x="1659636" y="2577084"/>
                  </a:lnTo>
                  <a:lnTo>
                    <a:pt x="1659636" y="2590800"/>
                  </a:lnTo>
                  <a:lnTo>
                    <a:pt x="1697736" y="2590800"/>
                  </a:lnTo>
                  <a:close/>
                </a:path>
                <a:path w="4612005" h="2590800">
                  <a:moveTo>
                    <a:pt x="1749552" y="2590800"/>
                  </a:moveTo>
                  <a:lnTo>
                    <a:pt x="1749552" y="2577084"/>
                  </a:lnTo>
                  <a:lnTo>
                    <a:pt x="1711452" y="2577084"/>
                  </a:lnTo>
                  <a:lnTo>
                    <a:pt x="1711452" y="2590800"/>
                  </a:lnTo>
                  <a:lnTo>
                    <a:pt x="1749552" y="2590800"/>
                  </a:lnTo>
                  <a:close/>
                </a:path>
                <a:path w="4612005" h="2590800">
                  <a:moveTo>
                    <a:pt x="1799844" y="2590800"/>
                  </a:moveTo>
                  <a:lnTo>
                    <a:pt x="1799844" y="2577084"/>
                  </a:lnTo>
                  <a:lnTo>
                    <a:pt x="1761744" y="2577084"/>
                  </a:lnTo>
                  <a:lnTo>
                    <a:pt x="1761744" y="2590800"/>
                  </a:lnTo>
                  <a:lnTo>
                    <a:pt x="1799844" y="2590800"/>
                  </a:lnTo>
                  <a:close/>
                </a:path>
                <a:path w="4612005" h="2590800">
                  <a:moveTo>
                    <a:pt x="1850136" y="2590800"/>
                  </a:moveTo>
                  <a:lnTo>
                    <a:pt x="1850136" y="2577084"/>
                  </a:lnTo>
                  <a:lnTo>
                    <a:pt x="1812036" y="2577084"/>
                  </a:lnTo>
                  <a:lnTo>
                    <a:pt x="1812036" y="2590800"/>
                  </a:lnTo>
                  <a:lnTo>
                    <a:pt x="1850136" y="2590800"/>
                  </a:lnTo>
                  <a:close/>
                </a:path>
                <a:path w="4612005" h="2590800">
                  <a:moveTo>
                    <a:pt x="1901952" y="2590800"/>
                  </a:moveTo>
                  <a:lnTo>
                    <a:pt x="1901952" y="2577084"/>
                  </a:lnTo>
                  <a:lnTo>
                    <a:pt x="1863852" y="2577084"/>
                  </a:lnTo>
                  <a:lnTo>
                    <a:pt x="1863852" y="2590800"/>
                  </a:lnTo>
                  <a:lnTo>
                    <a:pt x="1901952" y="2590800"/>
                  </a:lnTo>
                  <a:close/>
                </a:path>
                <a:path w="4612005" h="2590800">
                  <a:moveTo>
                    <a:pt x="1952244" y="2590800"/>
                  </a:moveTo>
                  <a:lnTo>
                    <a:pt x="1952244" y="2577084"/>
                  </a:lnTo>
                  <a:lnTo>
                    <a:pt x="1914144" y="2577084"/>
                  </a:lnTo>
                  <a:lnTo>
                    <a:pt x="1914144" y="2590800"/>
                  </a:lnTo>
                  <a:lnTo>
                    <a:pt x="1952244" y="2590800"/>
                  </a:lnTo>
                  <a:close/>
                </a:path>
                <a:path w="4612005" h="2590800">
                  <a:moveTo>
                    <a:pt x="2002536" y="2590800"/>
                  </a:moveTo>
                  <a:lnTo>
                    <a:pt x="2002536" y="2577084"/>
                  </a:lnTo>
                  <a:lnTo>
                    <a:pt x="1964436" y="2577084"/>
                  </a:lnTo>
                  <a:lnTo>
                    <a:pt x="1964436" y="2590800"/>
                  </a:lnTo>
                  <a:lnTo>
                    <a:pt x="2002536" y="2590800"/>
                  </a:lnTo>
                  <a:close/>
                </a:path>
                <a:path w="4612005" h="2590800">
                  <a:moveTo>
                    <a:pt x="2054352" y="2590800"/>
                  </a:moveTo>
                  <a:lnTo>
                    <a:pt x="2054352" y="2577084"/>
                  </a:lnTo>
                  <a:lnTo>
                    <a:pt x="2016252" y="2577084"/>
                  </a:lnTo>
                  <a:lnTo>
                    <a:pt x="2016252" y="2590800"/>
                  </a:lnTo>
                  <a:lnTo>
                    <a:pt x="2054352" y="2590800"/>
                  </a:lnTo>
                  <a:close/>
                </a:path>
                <a:path w="4612005" h="2590800">
                  <a:moveTo>
                    <a:pt x="2104644" y="2590800"/>
                  </a:moveTo>
                  <a:lnTo>
                    <a:pt x="2104644" y="2577084"/>
                  </a:lnTo>
                  <a:lnTo>
                    <a:pt x="2066544" y="2577084"/>
                  </a:lnTo>
                  <a:lnTo>
                    <a:pt x="2066544" y="2590800"/>
                  </a:lnTo>
                  <a:lnTo>
                    <a:pt x="2104644" y="2590800"/>
                  </a:lnTo>
                  <a:close/>
                </a:path>
                <a:path w="4612005" h="2590800">
                  <a:moveTo>
                    <a:pt x="2154936" y="2590800"/>
                  </a:moveTo>
                  <a:lnTo>
                    <a:pt x="2154936" y="2577084"/>
                  </a:lnTo>
                  <a:lnTo>
                    <a:pt x="2116836" y="2577084"/>
                  </a:lnTo>
                  <a:lnTo>
                    <a:pt x="2116836" y="2590800"/>
                  </a:lnTo>
                  <a:lnTo>
                    <a:pt x="2154936" y="2590800"/>
                  </a:lnTo>
                  <a:close/>
                </a:path>
                <a:path w="4612005" h="2590800">
                  <a:moveTo>
                    <a:pt x="2206752" y="2590800"/>
                  </a:moveTo>
                  <a:lnTo>
                    <a:pt x="2206752" y="2577084"/>
                  </a:lnTo>
                  <a:lnTo>
                    <a:pt x="2168652" y="2577084"/>
                  </a:lnTo>
                  <a:lnTo>
                    <a:pt x="2168652" y="2590800"/>
                  </a:lnTo>
                  <a:lnTo>
                    <a:pt x="2206752" y="2590800"/>
                  </a:lnTo>
                  <a:close/>
                </a:path>
                <a:path w="4612005" h="2590800">
                  <a:moveTo>
                    <a:pt x="2257044" y="2590800"/>
                  </a:moveTo>
                  <a:lnTo>
                    <a:pt x="2257044" y="2577084"/>
                  </a:lnTo>
                  <a:lnTo>
                    <a:pt x="2218944" y="2577084"/>
                  </a:lnTo>
                  <a:lnTo>
                    <a:pt x="2218944" y="2590800"/>
                  </a:lnTo>
                  <a:lnTo>
                    <a:pt x="2257044" y="2590800"/>
                  </a:lnTo>
                  <a:close/>
                </a:path>
                <a:path w="4612005" h="2590800">
                  <a:moveTo>
                    <a:pt x="2307336" y="2590800"/>
                  </a:moveTo>
                  <a:lnTo>
                    <a:pt x="2307336" y="2577084"/>
                  </a:lnTo>
                  <a:lnTo>
                    <a:pt x="2269236" y="2577084"/>
                  </a:lnTo>
                  <a:lnTo>
                    <a:pt x="2269236" y="2590800"/>
                  </a:lnTo>
                  <a:lnTo>
                    <a:pt x="2307336" y="2590800"/>
                  </a:lnTo>
                  <a:close/>
                </a:path>
                <a:path w="4612005" h="2590800">
                  <a:moveTo>
                    <a:pt x="2359152" y="2590800"/>
                  </a:moveTo>
                  <a:lnTo>
                    <a:pt x="2359152" y="2577084"/>
                  </a:lnTo>
                  <a:lnTo>
                    <a:pt x="2321052" y="2577084"/>
                  </a:lnTo>
                  <a:lnTo>
                    <a:pt x="2321052" y="2590800"/>
                  </a:lnTo>
                  <a:lnTo>
                    <a:pt x="2359152" y="2590800"/>
                  </a:lnTo>
                  <a:close/>
                </a:path>
                <a:path w="4612005" h="2590800">
                  <a:moveTo>
                    <a:pt x="2409444" y="2590800"/>
                  </a:moveTo>
                  <a:lnTo>
                    <a:pt x="2409444" y="2577084"/>
                  </a:lnTo>
                  <a:lnTo>
                    <a:pt x="2371344" y="2577084"/>
                  </a:lnTo>
                  <a:lnTo>
                    <a:pt x="2371344" y="2590800"/>
                  </a:lnTo>
                  <a:lnTo>
                    <a:pt x="2409444" y="2590800"/>
                  </a:lnTo>
                  <a:close/>
                </a:path>
                <a:path w="4612005" h="2590800">
                  <a:moveTo>
                    <a:pt x="2459736" y="2590800"/>
                  </a:moveTo>
                  <a:lnTo>
                    <a:pt x="2459736" y="2577084"/>
                  </a:lnTo>
                  <a:lnTo>
                    <a:pt x="2421636" y="2577084"/>
                  </a:lnTo>
                  <a:lnTo>
                    <a:pt x="2421636" y="2590800"/>
                  </a:lnTo>
                  <a:lnTo>
                    <a:pt x="2459736" y="2590800"/>
                  </a:lnTo>
                  <a:close/>
                </a:path>
                <a:path w="4612005" h="2590800">
                  <a:moveTo>
                    <a:pt x="2511552" y="2590800"/>
                  </a:moveTo>
                  <a:lnTo>
                    <a:pt x="2511552" y="2577084"/>
                  </a:lnTo>
                  <a:lnTo>
                    <a:pt x="2473452" y="2577084"/>
                  </a:lnTo>
                  <a:lnTo>
                    <a:pt x="2473452" y="2590800"/>
                  </a:lnTo>
                  <a:lnTo>
                    <a:pt x="2511552" y="2590800"/>
                  </a:lnTo>
                  <a:close/>
                </a:path>
                <a:path w="4612005" h="2590800">
                  <a:moveTo>
                    <a:pt x="2561844" y="2590800"/>
                  </a:moveTo>
                  <a:lnTo>
                    <a:pt x="2561844" y="2577084"/>
                  </a:lnTo>
                  <a:lnTo>
                    <a:pt x="2523744" y="2577084"/>
                  </a:lnTo>
                  <a:lnTo>
                    <a:pt x="2523744" y="2590800"/>
                  </a:lnTo>
                  <a:lnTo>
                    <a:pt x="2561844" y="2590800"/>
                  </a:lnTo>
                  <a:close/>
                </a:path>
                <a:path w="4612005" h="2590800">
                  <a:moveTo>
                    <a:pt x="2612136" y="2590800"/>
                  </a:moveTo>
                  <a:lnTo>
                    <a:pt x="2612136" y="2577084"/>
                  </a:lnTo>
                  <a:lnTo>
                    <a:pt x="2574036" y="2577084"/>
                  </a:lnTo>
                  <a:lnTo>
                    <a:pt x="2574036" y="2590800"/>
                  </a:lnTo>
                  <a:lnTo>
                    <a:pt x="2612136" y="2590800"/>
                  </a:lnTo>
                  <a:close/>
                </a:path>
                <a:path w="4612005" h="2590800">
                  <a:moveTo>
                    <a:pt x="2663952" y="2590800"/>
                  </a:moveTo>
                  <a:lnTo>
                    <a:pt x="2663952" y="2577084"/>
                  </a:lnTo>
                  <a:lnTo>
                    <a:pt x="2625852" y="2577084"/>
                  </a:lnTo>
                  <a:lnTo>
                    <a:pt x="2625852" y="2590800"/>
                  </a:lnTo>
                  <a:lnTo>
                    <a:pt x="2663952" y="2590800"/>
                  </a:lnTo>
                  <a:close/>
                </a:path>
                <a:path w="4612005" h="2590800">
                  <a:moveTo>
                    <a:pt x="2714244" y="2590800"/>
                  </a:moveTo>
                  <a:lnTo>
                    <a:pt x="2714244" y="2577084"/>
                  </a:lnTo>
                  <a:lnTo>
                    <a:pt x="2676144" y="2577084"/>
                  </a:lnTo>
                  <a:lnTo>
                    <a:pt x="2676144" y="2590800"/>
                  </a:lnTo>
                  <a:lnTo>
                    <a:pt x="2714244" y="2590800"/>
                  </a:lnTo>
                  <a:close/>
                </a:path>
                <a:path w="4612005" h="2590800">
                  <a:moveTo>
                    <a:pt x="2764536" y="2590800"/>
                  </a:moveTo>
                  <a:lnTo>
                    <a:pt x="2764536" y="2577084"/>
                  </a:lnTo>
                  <a:lnTo>
                    <a:pt x="2726436" y="2577084"/>
                  </a:lnTo>
                  <a:lnTo>
                    <a:pt x="2726436" y="2590800"/>
                  </a:lnTo>
                  <a:lnTo>
                    <a:pt x="2764536" y="2590800"/>
                  </a:lnTo>
                  <a:close/>
                </a:path>
                <a:path w="4612005" h="2590800">
                  <a:moveTo>
                    <a:pt x="2816352" y="2590800"/>
                  </a:moveTo>
                  <a:lnTo>
                    <a:pt x="2816352" y="2577084"/>
                  </a:lnTo>
                  <a:lnTo>
                    <a:pt x="2778252" y="2577084"/>
                  </a:lnTo>
                  <a:lnTo>
                    <a:pt x="2778252" y="2590800"/>
                  </a:lnTo>
                  <a:lnTo>
                    <a:pt x="2816352" y="2590800"/>
                  </a:lnTo>
                  <a:close/>
                </a:path>
                <a:path w="4612005" h="2590800">
                  <a:moveTo>
                    <a:pt x="2866644" y="2590800"/>
                  </a:moveTo>
                  <a:lnTo>
                    <a:pt x="2866644" y="2577084"/>
                  </a:lnTo>
                  <a:lnTo>
                    <a:pt x="2828544" y="2577084"/>
                  </a:lnTo>
                  <a:lnTo>
                    <a:pt x="2828544" y="2590800"/>
                  </a:lnTo>
                  <a:lnTo>
                    <a:pt x="2866644" y="2590800"/>
                  </a:lnTo>
                  <a:close/>
                </a:path>
                <a:path w="4612005" h="2590800">
                  <a:moveTo>
                    <a:pt x="2916936" y="2590800"/>
                  </a:moveTo>
                  <a:lnTo>
                    <a:pt x="2916936" y="2577084"/>
                  </a:lnTo>
                  <a:lnTo>
                    <a:pt x="2878836" y="2577084"/>
                  </a:lnTo>
                  <a:lnTo>
                    <a:pt x="2878836" y="2590800"/>
                  </a:lnTo>
                  <a:lnTo>
                    <a:pt x="2916936" y="2590800"/>
                  </a:lnTo>
                  <a:close/>
                </a:path>
                <a:path w="4612005" h="2590800">
                  <a:moveTo>
                    <a:pt x="2968752" y="2590800"/>
                  </a:moveTo>
                  <a:lnTo>
                    <a:pt x="2968752" y="2577084"/>
                  </a:lnTo>
                  <a:lnTo>
                    <a:pt x="2930652" y="2577084"/>
                  </a:lnTo>
                  <a:lnTo>
                    <a:pt x="2930652" y="2590800"/>
                  </a:lnTo>
                  <a:lnTo>
                    <a:pt x="2968752" y="2590800"/>
                  </a:lnTo>
                  <a:close/>
                </a:path>
                <a:path w="4612005" h="2590800">
                  <a:moveTo>
                    <a:pt x="3019044" y="2590800"/>
                  </a:moveTo>
                  <a:lnTo>
                    <a:pt x="3019044" y="2577084"/>
                  </a:lnTo>
                  <a:lnTo>
                    <a:pt x="2980944" y="2577084"/>
                  </a:lnTo>
                  <a:lnTo>
                    <a:pt x="2980944" y="2590800"/>
                  </a:lnTo>
                  <a:lnTo>
                    <a:pt x="3019044" y="2590800"/>
                  </a:lnTo>
                  <a:close/>
                </a:path>
                <a:path w="4612005" h="2590800">
                  <a:moveTo>
                    <a:pt x="3069336" y="2590800"/>
                  </a:moveTo>
                  <a:lnTo>
                    <a:pt x="3069336" y="2577084"/>
                  </a:lnTo>
                  <a:lnTo>
                    <a:pt x="3031236" y="2577084"/>
                  </a:lnTo>
                  <a:lnTo>
                    <a:pt x="3031236" y="2590800"/>
                  </a:lnTo>
                  <a:lnTo>
                    <a:pt x="3069336" y="2590800"/>
                  </a:lnTo>
                  <a:close/>
                </a:path>
                <a:path w="4612005" h="2590800">
                  <a:moveTo>
                    <a:pt x="3121152" y="2590800"/>
                  </a:moveTo>
                  <a:lnTo>
                    <a:pt x="3121152" y="2577084"/>
                  </a:lnTo>
                  <a:lnTo>
                    <a:pt x="3083052" y="2577084"/>
                  </a:lnTo>
                  <a:lnTo>
                    <a:pt x="3083052" y="2590800"/>
                  </a:lnTo>
                  <a:lnTo>
                    <a:pt x="3121152" y="2590800"/>
                  </a:lnTo>
                  <a:close/>
                </a:path>
                <a:path w="4612005" h="2590800">
                  <a:moveTo>
                    <a:pt x="3171444" y="2590800"/>
                  </a:moveTo>
                  <a:lnTo>
                    <a:pt x="3171444" y="2577084"/>
                  </a:lnTo>
                  <a:lnTo>
                    <a:pt x="3133344" y="2577084"/>
                  </a:lnTo>
                  <a:lnTo>
                    <a:pt x="3133344" y="2590800"/>
                  </a:lnTo>
                  <a:lnTo>
                    <a:pt x="3171444" y="2590800"/>
                  </a:lnTo>
                  <a:close/>
                </a:path>
                <a:path w="4612005" h="2590800">
                  <a:moveTo>
                    <a:pt x="3221736" y="2590800"/>
                  </a:moveTo>
                  <a:lnTo>
                    <a:pt x="3221736" y="2577084"/>
                  </a:lnTo>
                  <a:lnTo>
                    <a:pt x="3183636" y="2577084"/>
                  </a:lnTo>
                  <a:lnTo>
                    <a:pt x="3183636" y="2590800"/>
                  </a:lnTo>
                  <a:lnTo>
                    <a:pt x="3221736" y="2590800"/>
                  </a:lnTo>
                  <a:close/>
                </a:path>
                <a:path w="4612005" h="2590800">
                  <a:moveTo>
                    <a:pt x="3273552" y="2590800"/>
                  </a:moveTo>
                  <a:lnTo>
                    <a:pt x="3273552" y="2577084"/>
                  </a:lnTo>
                  <a:lnTo>
                    <a:pt x="3235452" y="2577084"/>
                  </a:lnTo>
                  <a:lnTo>
                    <a:pt x="3235452" y="2590800"/>
                  </a:lnTo>
                  <a:lnTo>
                    <a:pt x="3273552" y="2590800"/>
                  </a:lnTo>
                  <a:close/>
                </a:path>
                <a:path w="4612005" h="2590800">
                  <a:moveTo>
                    <a:pt x="3323844" y="2590800"/>
                  </a:moveTo>
                  <a:lnTo>
                    <a:pt x="3323844" y="2577084"/>
                  </a:lnTo>
                  <a:lnTo>
                    <a:pt x="3285744" y="2577084"/>
                  </a:lnTo>
                  <a:lnTo>
                    <a:pt x="3285744" y="2590800"/>
                  </a:lnTo>
                  <a:lnTo>
                    <a:pt x="3323844" y="2590800"/>
                  </a:lnTo>
                  <a:close/>
                </a:path>
                <a:path w="4612005" h="2590800">
                  <a:moveTo>
                    <a:pt x="3374136" y="2590800"/>
                  </a:moveTo>
                  <a:lnTo>
                    <a:pt x="3374136" y="2577084"/>
                  </a:lnTo>
                  <a:lnTo>
                    <a:pt x="3336036" y="2577084"/>
                  </a:lnTo>
                  <a:lnTo>
                    <a:pt x="3336036" y="2590800"/>
                  </a:lnTo>
                  <a:lnTo>
                    <a:pt x="3374136" y="2590800"/>
                  </a:lnTo>
                  <a:close/>
                </a:path>
                <a:path w="4612005" h="2590800">
                  <a:moveTo>
                    <a:pt x="3425952" y="2590800"/>
                  </a:moveTo>
                  <a:lnTo>
                    <a:pt x="3425952" y="2577084"/>
                  </a:lnTo>
                  <a:lnTo>
                    <a:pt x="3387852" y="2577084"/>
                  </a:lnTo>
                  <a:lnTo>
                    <a:pt x="3387852" y="2590800"/>
                  </a:lnTo>
                  <a:lnTo>
                    <a:pt x="3425952" y="2590800"/>
                  </a:lnTo>
                  <a:close/>
                </a:path>
                <a:path w="4612005" h="2590800">
                  <a:moveTo>
                    <a:pt x="3476244" y="2590800"/>
                  </a:moveTo>
                  <a:lnTo>
                    <a:pt x="3476244" y="2577084"/>
                  </a:lnTo>
                  <a:lnTo>
                    <a:pt x="3438144" y="2577084"/>
                  </a:lnTo>
                  <a:lnTo>
                    <a:pt x="3438144" y="2590800"/>
                  </a:lnTo>
                  <a:lnTo>
                    <a:pt x="3476244" y="2590800"/>
                  </a:lnTo>
                  <a:close/>
                </a:path>
                <a:path w="4612005" h="2590800">
                  <a:moveTo>
                    <a:pt x="3526536" y="2590800"/>
                  </a:moveTo>
                  <a:lnTo>
                    <a:pt x="3526536" y="2577084"/>
                  </a:lnTo>
                  <a:lnTo>
                    <a:pt x="3488436" y="2577084"/>
                  </a:lnTo>
                  <a:lnTo>
                    <a:pt x="3488436" y="2590800"/>
                  </a:lnTo>
                  <a:lnTo>
                    <a:pt x="3526536" y="2590800"/>
                  </a:lnTo>
                  <a:close/>
                </a:path>
                <a:path w="4612005" h="2590800">
                  <a:moveTo>
                    <a:pt x="3578352" y="2590800"/>
                  </a:moveTo>
                  <a:lnTo>
                    <a:pt x="3578352" y="2577084"/>
                  </a:lnTo>
                  <a:lnTo>
                    <a:pt x="3540252" y="2577084"/>
                  </a:lnTo>
                  <a:lnTo>
                    <a:pt x="3540252" y="2590800"/>
                  </a:lnTo>
                  <a:lnTo>
                    <a:pt x="3578352" y="2590800"/>
                  </a:lnTo>
                  <a:close/>
                </a:path>
                <a:path w="4612005" h="2590800">
                  <a:moveTo>
                    <a:pt x="3628644" y="2590800"/>
                  </a:moveTo>
                  <a:lnTo>
                    <a:pt x="3628644" y="2577084"/>
                  </a:lnTo>
                  <a:lnTo>
                    <a:pt x="3590544" y="2577084"/>
                  </a:lnTo>
                  <a:lnTo>
                    <a:pt x="3590544" y="2590800"/>
                  </a:lnTo>
                  <a:lnTo>
                    <a:pt x="3628644" y="2590800"/>
                  </a:lnTo>
                  <a:close/>
                </a:path>
                <a:path w="4612005" h="2590800">
                  <a:moveTo>
                    <a:pt x="3678936" y="2590800"/>
                  </a:moveTo>
                  <a:lnTo>
                    <a:pt x="3678936" y="2577084"/>
                  </a:lnTo>
                  <a:lnTo>
                    <a:pt x="3640836" y="2577084"/>
                  </a:lnTo>
                  <a:lnTo>
                    <a:pt x="3640836" y="2590800"/>
                  </a:lnTo>
                  <a:lnTo>
                    <a:pt x="3678936" y="2590800"/>
                  </a:lnTo>
                  <a:close/>
                </a:path>
                <a:path w="4612005" h="2590800">
                  <a:moveTo>
                    <a:pt x="3730752" y="2590800"/>
                  </a:moveTo>
                  <a:lnTo>
                    <a:pt x="3730752" y="2577084"/>
                  </a:lnTo>
                  <a:lnTo>
                    <a:pt x="3692652" y="2577084"/>
                  </a:lnTo>
                  <a:lnTo>
                    <a:pt x="3692652" y="2590800"/>
                  </a:lnTo>
                  <a:lnTo>
                    <a:pt x="3730752" y="2590800"/>
                  </a:lnTo>
                  <a:close/>
                </a:path>
                <a:path w="4612005" h="2590800">
                  <a:moveTo>
                    <a:pt x="3781044" y="2590800"/>
                  </a:moveTo>
                  <a:lnTo>
                    <a:pt x="3781044" y="2577084"/>
                  </a:lnTo>
                  <a:lnTo>
                    <a:pt x="3742944" y="2577084"/>
                  </a:lnTo>
                  <a:lnTo>
                    <a:pt x="3742944" y="2590800"/>
                  </a:lnTo>
                  <a:lnTo>
                    <a:pt x="3781044" y="2590800"/>
                  </a:lnTo>
                  <a:close/>
                </a:path>
                <a:path w="4612005" h="2590800">
                  <a:moveTo>
                    <a:pt x="3831336" y="2590800"/>
                  </a:moveTo>
                  <a:lnTo>
                    <a:pt x="3831336" y="2577084"/>
                  </a:lnTo>
                  <a:lnTo>
                    <a:pt x="3793236" y="2577084"/>
                  </a:lnTo>
                  <a:lnTo>
                    <a:pt x="3793236" y="2590800"/>
                  </a:lnTo>
                  <a:lnTo>
                    <a:pt x="3831336" y="2590800"/>
                  </a:lnTo>
                  <a:close/>
                </a:path>
                <a:path w="4612005" h="2590800">
                  <a:moveTo>
                    <a:pt x="3883152" y="2590800"/>
                  </a:moveTo>
                  <a:lnTo>
                    <a:pt x="3883152" y="2577084"/>
                  </a:lnTo>
                  <a:lnTo>
                    <a:pt x="3845052" y="2577084"/>
                  </a:lnTo>
                  <a:lnTo>
                    <a:pt x="3845052" y="2590800"/>
                  </a:lnTo>
                  <a:lnTo>
                    <a:pt x="3883152" y="2590800"/>
                  </a:lnTo>
                  <a:close/>
                </a:path>
                <a:path w="4612005" h="2590800">
                  <a:moveTo>
                    <a:pt x="3933444" y="2590800"/>
                  </a:moveTo>
                  <a:lnTo>
                    <a:pt x="3933444" y="2577084"/>
                  </a:lnTo>
                  <a:lnTo>
                    <a:pt x="3895344" y="2577084"/>
                  </a:lnTo>
                  <a:lnTo>
                    <a:pt x="3895344" y="2590800"/>
                  </a:lnTo>
                  <a:lnTo>
                    <a:pt x="3933444" y="2590800"/>
                  </a:lnTo>
                  <a:close/>
                </a:path>
                <a:path w="4612005" h="2590800">
                  <a:moveTo>
                    <a:pt x="3983736" y="2590800"/>
                  </a:moveTo>
                  <a:lnTo>
                    <a:pt x="3983736" y="2577084"/>
                  </a:lnTo>
                  <a:lnTo>
                    <a:pt x="3945636" y="2577084"/>
                  </a:lnTo>
                  <a:lnTo>
                    <a:pt x="3945636" y="2590800"/>
                  </a:lnTo>
                  <a:lnTo>
                    <a:pt x="3983736" y="2590800"/>
                  </a:lnTo>
                  <a:close/>
                </a:path>
                <a:path w="4612005" h="2590800">
                  <a:moveTo>
                    <a:pt x="4035552" y="2590800"/>
                  </a:moveTo>
                  <a:lnTo>
                    <a:pt x="4035552" y="2577084"/>
                  </a:lnTo>
                  <a:lnTo>
                    <a:pt x="3997452" y="2577084"/>
                  </a:lnTo>
                  <a:lnTo>
                    <a:pt x="3997452" y="2590800"/>
                  </a:lnTo>
                  <a:lnTo>
                    <a:pt x="4035552" y="2590800"/>
                  </a:lnTo>
                  <a:close/>
                </a:path>
                <a:path w="4612005" h="2590800">
                  <a:moveTo>
                    <a:pt x="4085844" y="2590800"/>
                  </a:moveTo>
                  <a:lnTo>
                    <a:pt x="4085844" y="2577084"/>
                  </a:lnTo>
                  <a:lnTo>
                    <a:pt x="4047744" y="2577084"/>
                  </a:lnTo>
                  <a:lnTo>
                    <a:pt x="4047744" y="2590800"/>
                  </a:lnTo>
                  <a:lnTo>
                    <a:pt x="4085844" y="2590800"/>
                  </a:lnTo>
                  <a:close/>
                </a:path>
                <a:path w="4612005" h="2590800">
                  <a:moveTo>
                    <a:pt x="4136136" y="2590800"/>
                  </a:moveTo>
                  <a:lnTo>
                    <a:pt x="4136136" y="2577084"/>
                  </a:lnTo>
                  <a:lnTo>
                    <a:pt x="4098036" y="2577084"/>
                  </a:lnTo>
                  <a:lnTo>
                    <a:pt x="4098036" y="2590800"/>
                  </a:lnTo>
                  <a:lnTo>
                    <a:pt x="4136136" y="2590800"/>
                  </a:lnTo>
                  <a:close/>
                </a:path>
                <a:path w="4612005" h="2590800">
                  <a:moveTo>
                    <a:pt x="4187952" y="2590800"/>
                  </a:moveTo>
                  <a:lnTo>
                    <a:pt x="4187952" y="2577084"/>
                  </a:lnTo>
                  <a:lnTo>
                    <a:pt x="4149852" y="2577084"/>
                  </a:lnTo>
                  <a:lnTo>
                    <a:pt x="4149852" y="2590800"/>
                  </a:lnTo>
                  <a:lnTo>
                    <a:pt x="4187952" y="2590800"/>
                  </a:lnTo>
                  <a:close/>
                </a:path>
                <a:path w="4612005" h="2590800">
                  <a:moveTo>
                    <a:pt x="4238244" y="2590800"/>
                  </a:moveTo>
                  <a:lnTo>
                    <a:pt x="4238244" y="2577084"/>
                  </a:lnTo>
                  <a:lnTo>
                    <a:pt x="4200144" y="2577084"/>
                  </a:lnTo>
                  <a:lnTo>
                    <a:pt x="4200144" y="2590800"/>
                  </a:lnTo>
                  <a:lnTo>
                    <a:pt x="4238244" y="2590800"/>
                  </a:lnTo>
                  <a:close/>
                </a:path>
                <a:path w="4612005" h="2590800">
                  <a:moveTo>
                    <a:pt x="4288536" y="2590800"/>
                  </a:moveTo>
                  <a:lnTo>
                    <a:pt x="4288536" y="2577084"/>
                  </a:lnTo>
                  <a:lnTo>
                    <a:pt x="4250436" y="2577084"/>
                  </a:lnTo>
                  <a:lnTo>
                    <a:pt x="4250436" y="2590800"/>
                  </a:lnTo>
                  <a:lnTo>
                    <a:pt x="4288536" y="2590800"/>
                  </a:lnTo>
                  <a:close/>
                </a:path>
                <a:path w="4612005" h="2590800">
                  <a:moveTo>
                    <a:pt x="4340352" y="2590800"/>
                  </a:moveTo>
                  <a:lnTo>
                    <a:pt x="4340352" y="2577084"/>
                  </a:lnTo>
                  <a:lnTo>
                    <a:pt x="4302252" y="2577084"/>
                  </a:lnTo>
                  <a:lnTo>
                    <a:pt x="4302252" y="2590800"/>
                  </a:lnTo>
                  <a:lnTo>
                    <a:pt x="4340352" y="2590800"/>
                  </a:lnTo>
                  <a:close/>
                </a:path>
                <a:path w="4612005" h="2590800">
                  <a:moveTo>
                    <a:pt x="4390644" y="2590800"/>
                  </a:moveTo>
                  <a:lnTo>
                    <a:pt x="4390644" y="2577084"/>
                  </a:lnTo>
                  <a:lnTo>
                    <a:pt x="4352544" y="2577084"/>
                  </a:lnTo>
                  <a:lnTo>
                    <a:pt x="4352544" y="2590800"/>
                  </a:lnTo>
                  <a:lnTo>
                    <a:pt x="4390644" y="2590800"/>
                  </a:lnTo>
                  <a:close/>
                </a:path>
                <a:path w="4612005" h="2590800">
                  <a:moveTo>
                    <a:pt x="4440936" y="2590800"/>
                  </a:moveTo>
                  <a:lnTo>
                    <a:pt x="4440936" y="2577084"/>
                  </a:lnTo>
                  <a:lnTo>
                    <a:pt x="4402836" y="2577084"/>
                  </a:lnTo>
                  <a:lnTo>
                    <a:pt x="4402836" y="2590800"/>
                  </a:lnTo>
                  <a:lnTo>
                    <a:pt x="4440936" y="2590800"/>
                  </a:lnTo>
                  <a:close/>
                </a:path>
                <a:path w="4612005" h="2590800">
                  <a:moveTo>
                    <a:pt x="4492752" y="2590800"/>
                  </a:moveTo>
                  <a:lnTo>
                    <a:pt x="4492752" y="2577084"/>
                  </a:lnTo>
                  <a:lnTo>
                    <a:pt x="4454652" y="2577084"/>
                  </a:lnTo>
                  <a:lnTo>
                    <a:pt x="4454652" y="2590800"/>
                  </a:lnTo>
                  <a:lnTo>
                    <a:pt x="4492752" y="2590800"/>
                  </a:lnTo>
                  <a:close/>
                </a:path>
                <a:path w="4612005" h="2590800">
                  <a:moveTo>
                    <a:pt x="4543044" y="2590800"/>
                  </a:moveTo>
                  <a:lnTo>
                    <a:pt x="4543044" y="2577084"/>
                  </a:lnTo>
                  <a:lnTo>
                    <a:pt x="4504944" y="2577084"/>
                  </a:lnTo>
                  <a:lnTo>
                    <a:pt x="4504944" y="2590800"/>
                  </a:lnTo>
                  <a:lnTo>
                    <a:pt x="4543044" y="2590800"/>
                  </a:lnTo>
                  <a:close/>
                </a:path>
                <a:path w="4612005" h="2590800">
                  <a:moveTo>
                    <a:pt x="4593336" y="2590800"/>
                  </a:moveTo>
                  <a:lnTo>
                    <a:pt x="4593336" y="2577084"/>
                  </a:lnTo>
                  <a:lnTo>
                    <a:pt x="4555236" y="2577084"/>
                  </a:lnTo>
                  <a:lnTo>
                    <a:pt x="4555236" y="2590800"/>
                  </a:lnTo>
                  <a:lnTo>
                    <a:pt x="4593336" y="2590800"/>
                  </a:lnTo>
                  <a:close/>
                </a:path>
                <a:path w="4612005" h="2590800">
                  <a:moveTo>
                    <a:pt x="4611624" y="2583180"/>
                  </a:moveTo>
                  <a:lnTo>
                    <a:pt x="4611624" y="2545080"/>
                  </a:lnTo>
                  <a:lnTo>
                    <a:pt x="4597908" y="2545080"/>
                  </a:lnTo>
                  <a:lnTo>
                    <a:pt x="4597908" y="2583180"/>
                  </a:lnTo>
                  <a:lnTo>
                    <a:pt x="4611624" y="2583180"/>
                  </a:lnTo>
                  <a:close/>
                </a:path>
                <a:path w="4612005" h="2590800">
                  <a:moveTo>
                    <a:pt x="4611624" y="2531364"/>
                  </a:moveTo>
                  <a:lnTo>
                    <a:pt x="4611624" y="2493264"/>
                  </a:lnTo>
                  <a:lnTo>
                    <a:pt x="4597908" y="2493264"/>
                  </a:lnTo>
                  <a:lnTo>
                    <a:pt x="4597908" y="2531364"/>
                  </a:lnTo>
                  <a:lnTo>
                    <a:pt x="4611624" y="2531364"/>
                  </a:lnTo>
                  <a:close/>
                </a:path>
                <a:path w="4612005" h="2590800">
                  <a:moveTo>
                    <a:pt x="4611624" y="2481072"/>
                  </a:moveTo>
                  <a:lnTo>
                    <a:pt x="4611624" y="2442972"/>
                  </a:lnTo>
                  <a:lnTo>
                    <a:pt x="4597908" y="2442972"/>
                  </a:lnTo>
                  <a:lnTo>
                    <a:pt x="4597908" y="2481072"/>
                  </a:lnTo>
                  <a:lnTo>
                    <a:pt x="4611624" y="2481072"/>
                  </a:lnTo>
                  <a:close/>
                </a:path>
                <a:path w="4612005" h="2590800">
                  <a:moveTo>
                    <a:pt x="4611624" y="2430780"/>
                  </a:moveTo>
                  <a:lnTo>
                    <a:pt x="4611624" y="2392680"/>
                  </a:lnTo>
                  <a:lnTo>
                    <a:pt x="4597908" y="2392680"/>
                  </a:lnTo>
                  <a:lnTo>
                    <a:pt x="4597908" y="2430780"/>
                  </a:lnTo>
                  <a:lnTo>
                    <a:pt x="4611624" y="2430780"/>
                  </a:lnTo>
                  <a:close/>
                </a:path>
                <a:path w="4612005" h="2590800">
                  <a:moveTo>
                    <a:pt x="4611624" y="2378964"/>
                  </a:moveTo>
                  <a:lnTo>
                    <a:pt x="4611624" y="2340864"/>
                  </a:lnTo>
                  <a:lnTo>
                    <a:pt x="4597908" y="2340864"/>
                  </a:lnTo>
                  <a:lnTo>
                    <a:pt x="4597908" y="2378964"/>
                  </a:lnTo>
                  <a:lnTo>
                    <a:pt x="4611624" y="2378964"/>
                  </a:lnTo>
                  <a:close/>
                </a:path>
                <a:path w="4612005" h="2590800">
                  <a:moveTo>
                    <a:pt x="4611624" y="2328672"/>
                  </a:moveTo>
                  <a:lnTo>
                    <a:pt x="4611624" y="2290572"/>
                  </a:lnTo>
                  <a:lnTo>
                    <a:pt x="4597908" y="2290572"/>
                  </a:lnTo>
                  <a:lnTo>
                    <a:pt x="4597908" y="2328672"/>
                  </a:lnTo>
                  <a:lnTo>
                    <a:pt x="4611624" y="2328672"/>
                  </a:lnTo>
                  <a:close/>
                </a:path>
                <a:path w="4612005" h="2590800">
                  <a:moveTo>
                    <a:pt x="4611624" y="2278380"/>
                  </a:moveTo>
                  <a:lnTo>
                    <a:pt x="4611624" y="2240280"/>
                  </a:lnTo>
                  <a:lnTo>
                    <a:pt x="4597908" y="2240280"/>
                  </a:lnTo>
                  <a:lnTo>
                    <a:pt x="4597908" y="2278380"/>
                  </a:lnTo>
                  <a:lnTo>
                    <a:pt x="4611624" y="2278380"/>
                  </a:lnTo>
                  <a:close/>
                </a:path>
                <a:path w="4612005" h="2590800">
                  <a:moveTo>
                    <a:pt x="4611624" y="2226564"/>
                  </a:moveTo>
                  <a:lnTo>
                    <a:pt x="4611624" y="2188464"/>
                  </a:lnTo>
                  <a:lnTo>
                    <a:pt x="4597908" y="2188464"/>
                  </a:lnTo>
                  <a:lnTo>
                    <a:pt x="4597908" y="2226564"/>
                  </a:lnTo>
                  <a:lnTo>
                    <a:pt x="4611624" y="2226564"/>
                  </a:lnTo>
                  <a:close/>
                </a:path>
                <a:path w="4612005" h="2590800">
                  <a:moveTo>
                    <a:pt x="4611624" y="2176272"/>
                  </a:moveTo>
                  <a:lnTo>
                    <a:pt x="4611624" y="2138172"/>
                  </a:lnTo>
                  <a:lnTo>
                    <a:pt x="4597908" y="2138172"/>
                  </a:lnTo>
                  <a:lnTo>
                    <a:pt x="4597908" y="2176272"/>
                  </a:lnTo>
                  <a:lnTo>
                    <a:pt x="4611624" y="2176272"/>
                  </a:lnTo>
                  <a:close/>
                </a:path>
                <a:path w="4612005" h="2590800">
                  <a:moveTo>
                    <a:pt x="4611624" y="2125980"/>
                  </a:moveTo>
                  <a:lnTo>
                    <a:pt x="4611624" y="2087880"/>
                  </a:lnTo>
                  <a:lnTo>
                    <a:pt x="4597908" y="2087880"/>
                  </a:lnTo>
                  <a:lnTo>
                    <a:pt x="4597908" y="2125980"/>
                  </a:lnTo>
                  <a:lnTo>
                    <a:pt x="4611624" y="2125980"/>
                  </a:lnTo>
                  <a:close/>
                </a:path>
                <a:path w="4612005" h="2590800">
                  <a:moveTo>
                    <a:pt x="4611624" y="2074164"/>
                  </a:moveTo>
                  <a:lnTo>
                    <a:pt x="4611624" y="2036064"/>
                  </a:lnTo>
                  <a:lnTo>
                    <a:pt x="4597908" y="2036064"/>
                  </a:lnTo>
                  <a:lnTo>
                    <a:pt x="4597908" y="2074164"/>
                  </a:lnTo>
                  <a:lnTo>
                    <a:pt x="4611624" y="2074164"/>
                  </a:lnTo>
                  <a:close/>
                </a:path>
                <a:path w="4612005" h="2590800">
                  <a:moveTo>
                    <a:pt x="4611624" y="2023872"/>
                  </a:moveTo>
                  <a:lnTo>
                    <a:pt x="4611624" y="1985772"/>
                  </a:lnTo>
                  <a:lnTo>
                    <a:pt x="4597908" y="1985772"/>
                  </a:lnTo>
                  <a:lnTo>
                    <a:pt x="4597908" y="2023872"/>
                  </a:lnTo>
                  <a:lnTo>
                    <a:pt x="4611624" y="2023872"/>
                  </a:lnTo>
                  <a:close/>
                </a:path>
                <a:path w="4612005" h="2590800">
                  <a:moveTo>
                    <a:pt x="4611624" y="1973580"/>
                  </a:moveTo>
                  <a:lnTo>
                    <a:pt x="4611624" y="1935480"/>
                  </a:lnTo>
                  <a:lnTo>
                    <a:pt x="4597908" y="1935480"/>
                  </a:lnTo>
                  <a:lnTo>
                    <a:pt x="4597908" y="1973580"/>
                  </a:lnTo>
                  <a:lnTo>
                    <a:pt x="4611624" y="1973580"/>
                  </a:lnTo>
                  <a:close/>
                </a:path>
                <a:path w="4612005" h="2590800">
                  <a:moveTo>
                    <a:pt x="4611624" y="1921764"/>
                  </a:moveTo>
                  <a:lnTo>
                    <a:pt x="4611624" y="1883664"/>
                  </a:lnTo>
                  <a:lnTo>
                    <a:pt x="4597908" y="1883664"/>
                  </a:lnTo>
                  <a:lnTo>
                    <a:pt x="4597908" y="1921764"/>
                  </a:lnTo>
                  <a:lnTo>
                    <a:pt x="4611624" y="1921764"/>
                  </a:lnTo>
                  <a:close/>
                </a:path>
                <a:path w="4612005" h="2590800">
                  <a:moveTo>
                    <a:pt x="4611624" y="1871472"/>
                  </a:moveTo>
                  <a:lnTo>
                    <a:pt x="4611624" y="1833372"/>
                  </a:lnTo>
                  <a:lnTo>
                    <a:pt x="4597908" y="1833372"/>
                  </a:lnTo>
                  <a:lnTo>
                    <a:pt x="4597908" y="1871472"/>
                  </a:lnTo>
                  <a:lnTo>
                    <a:pt x="4611624" y="1871472"/>
                  </a:lnTo>
                  <a:close/>
                </a:path>
                <a:path w="4612005" h="2590800">
                  <a:moveTo>
                    <a:pt x="4611624" y="1821180"/>
                  </a:moveTo>
                  <a:lnTo>
                    <a:pt x="4611624" y="1783080"/>
                  </a:lnTo>
                  <a:lnTo>
                    <a:pt x="4597908" y="1783080"/>
                  </a:lnTo>
                  <a:lnTo>
                    <a:pt x="4597908" y="1821180"/>
                  </a:lnTo>
                  <a:lnTo>
                    <a:pt x="4611624" y="1821180"/>
                  </a:lnTo>
                  <a:close/>
                </a:path>
                <a:path w="4612005" h="2590800">
                  <a:moveTo>
                    <a:pt x="4611624" y="1769364"/>
                  </a:moveTo>
                  <a:lnTo>
                    <a:pt x="4611624" y="1731264"/>
                  </a:lnTo>
                  <a:lnTo>
                    <a:pt x="4597908" y="1731264"/>
                  </a:lnTo>
                  <a:lnTo>
                    <a:pt x="4597908" y="1769364"/>
                  </a:lnTo>
                  <a:lnTo>
                    <a:pt x="4611624" y="1769364"/>
                  </a:lnTo>
                  <a:close/>
                </a:path>
                <a:path w="4612005" h="2590800">
                  <a:moveTo>
                    <a:pt x="4611624" y="1719072"/>
                  </a:moveTo>
                  <a:lnTo>
                    <a:pt x="4611624" y="1680972"/>
                  </a:lnTo>
                  <a:lnTo>
                    <a:pt x="4597908" y="1680972"/>
                  </a:lnTo>
                  <a:lnTo>
                    <a:pt x="4597908" y="1719072"/>
                  </a:lnTo>
                  <a:lnTo>
                    <a:pt x="4611624" y="1719072"/>
                  </a:lnTo>
                  <a:close/>
                </a:path>
                <a:path w="4612005" h="2590800">
                  <a:moveTo>
                    <a:pt x="4611624" y="1668780"/>
                  </a:moveTo>
                  <a:lnTo>
                    <a:pt x="4611624" y="1630680"/>
                  </a:lnTo>
                  <a:lnTo>
                    <a:pt x="4597908" y="1630680"/>
                  </a:lnTo>
                  <a:lnTo>
                    <a:pt x="4597908" y="1668780"/>
                  </a:lnTo>
                  <a:lnTo>
                    <a:pt x="4611624" y="1668780"/>
                  </a:lnTo>
                  <a:close/>
                </a:path>
                <a:path w="4612005" h="2590800">
                  <a:moveTo>
                    <a:pt x="4611624" y="1616964"/>
                  </a:moveTo>
                  <a:lnTo>
                    <a:pt x="4611624" y="1578864"/>
                  </a:lnTo>
                  <a:lnTo>
                    <a:pt x="4597908" y="1578864"/>
                  </a:lnTo>
                  <a:lnTo>
                    <a:pt x="4597908" y="1616964"/>
                  </a:lnTo>
                  <a:lnTo>
                    <a:pt x="4611624" y="1616964"/>
                  </a:lnTo>
                  <a:close/>
                </a:path>
                <a:path w="4612005" h="2590800">
                  <a:moveTo>
                    <a:pt x="4611624" y="1566672"/>
                  </a:moveTo>
                  <a:lnTo>
                    <a:pt x="4611624" y="1528572"/>
                  </a:lnTo>
                  <a:lnTo>
                    <a:pt x="4597908" y="1528572"/>
                  </a:lnTo>
                  <a:lnTo>
                    <a:pt x="4597908" y="1566672"/>
                  </a:lnTo>
                  <a:lnTo>
                    <a:pt x="4611624" y="1566672"/>
                  </a:lnTo>
                  <a:close/>
                </a:path>
                <a:path w="4612005" h="2590800">
                  <a:moveTo>
                    <a:pt x="4611624" y="1516380"/>
                  </a:moveTo>
                  <a:lnTo>
                    <a:pt x="4611624" y="1478280"/>
                  </a:lnTo>
                  <a:lnTo>
                    <a:pt x="4597908" y="1478280"/>
                  </a:lnTo>
                  <a:lnTo>
                    <a:pt x="4597908" y="1516380"/>
                  </a:lnTo>
                  <a:lnTo>
                    <a:pt x="4611624" y="1516380"/>
                  </a:lnTo>
                  <a:close/>
                </a:path>
                <a:path w="4612005" h="2590800">
                  <a:moveTo>
                    <a:pt x="4611624" y="1464564"/>
                  </a:moveTo>
                  <a:lnTo>
                    <a:pt x="4611624" y="1426464"/>
                  </a:lnTo>
                  <a:lnTo>
                    <a:pt x="4597908" y="1426464"/>
                  </a:lnTo>
                  <a:lnTo>
                    <a:pt x="4597908" y="1464564"/>
                  </a:lnTo>
                  <a:lnTo>
                    <a:pt x="4611624" y="1464564"/>
                  </a:lnTo>
                  <a:close/>
                </a:path>
                <a:path w="4612005" h="2590800">
                  <a:moveTo>
                    <a:pt x="4611624" y="1414272"/>
                  </a:moveTo>
                  <a:lnTo>
                    <a:pt x="4611624" y="1376172"/>
                  </a:lnTo>
                  <a:lnTo>
                    <a:pt x="4597908" y="1376172"/>
                  </a:lnTo>
                  <a:lnTo>
                    <a:pt x="4597908" y="1414272"/>
                  </a:lnTo>
                  <a:lnTo>
                    <a:pt x="4611624" y="1414272"/>
                  </a:lnTo>
                  <a:close/>
                </a:path>
                <a:path w="4612005" h="2590800">
                  <a:moveTo>
                    <a:pt x="4611624" y="1363980"/>
                  </a:moveTo>
                  <a:lnTo>
                    <a:pt x="4611624" y="1325880"/>
                  </a:lnTo>
                  <a:lnTo>
                    <a:pt x="4597908" y="1325880"/>
                  </a:lnTo>
                  <a:lnTo>
                    <a:pt x="4597908" y="1363980"/>
                  </a:lnTo>
                  <a:lnTo>
                    <a:pt x="4611624" y="1363980"/>
                  </a:lnTo>
                  <a:close/>
                </a:path>
                <a:path w="4612005" h="2590800">
                  <a:moveTo>
                    <a:pt x="4611624" y="1312164"/>
                  </a:moveTo>
                  <a:lnTo>
                    <a:pt x="4611624" y="1274064"/>
                  </a:lnTo>
                  <a:lnTo>
                    <a:pt x="4597908" y="1274064"/>
                  </a:lnTo>
                  <a:lnTo>
                    <a:pt x="4597908" y="1312164"/>
                  </a:lnTo>
                  <a:lnTo>
                    <a:pt x="4611624" y="1312164"/>
                  </a:lnTo>
                  <a:close/>
                </a:path>
                <a:path w="4612005" h="2590800">
                  <a:moveTo>
                    <a:pt x="4611624" y="1261872"/>
                  </a:moveTo>
                  <a:lnTo>
                    <a:pt x="4611624" y="1223772"/>
                  </a:lnTo>
                  <a:lnTo>
                    <a:pt x="4597908" y="1223772"/>
                  </a:lnTo>
                  <a:lnTo>
                    <a:pt x="4597908" y="1261872"/>
                  </a:lnTo>
                  <a:lnTo>
                    <a:pt x="4611624" y="1261872"/>
                  </a:lnTo>
                  <a:close/>
                </a:path>
                <a:path w="4612005" h="2590800">
                  <a:moveTo>
                    <a:pt x="4611624" y="1211580"/>
                  </a:moveTo>
                  <a:lnTo>
                    <a:pt x="4611624" y="1173480"/>
                  </a:lnTo>
                  <a:lnTo>
                    <a:pt x="4597908" y="1173480"/>
                  </a:lnTo>
                  <a:lnTo>
                    <a:pt x="4597908" y="1211580"/>
                  </a:lnTo>
                  <a:lnTo>
                    <a:pt x="4611624" y="1211580"/>
                  </a:lnTo>
                  <a:close/>
                </a:path>
                <a:path w="4612005" h="2590800">
                  <a:moveTo>
                    <a:pt x="4611624" y="1159764"/>
                  </a:moveTo>
                  <a:lnTo>
                    <a:pt x="4611624" y="1121664"/>
                  </a:lnTo>
                  <a:lnTo>
                    <a:pt x="4597908" y="1121664"/>
                  </a:lnTo>
                  <a:lnTo>
                    <a:pt x="4597908" y="1159764"/>
                  </a:lnTo>
                  <a:lnTo>
                    <a:pt x="4611624" y="1159764"/>
                  </a:lnTo>
                  <a:close/>
                </a:path>
                <a:path w="4612005" h="2590800">
                  <a:moveTo>
                    <a:pt x="4611624" y="1109472"/>
                  </a:moveTo>
                  <a:lnTo>
                    <a:pt x="4611624" y="1071372"/>
                  </a:lnTo>
                  <a:lnTo>
                    <a:pt x="4597908" y="1071372"/>
                  </a:lnTo>
                  <a:lnTo>
                    <a:pt x="4597908" y="1109472"/>
                  </a:lnTo>
                  <a:lnTo>
                    <a:pt x="4611624" y="1109472"/>
                  </a:lnTo>
                  <a:close/>
                </a:path>
                <a:path w="4612005" h="2590800">
                  <a:moveTo>
                    <a:pt x="4611624" y="1059180"/>
                  </a:moveTo>
                  <a:lnTo>
                    <a:pt x="4611624" y="1021080"/>
                  </a:lnTo>
                  <a:lnTo>
                    <a:pt x="4597908" y="1021080"/>
                  </a:lnTo>
                  <a:lnTo>
                    <a:pt x="4597908" y="1059180"/>
                  </a:lnTo>
                  <a:lnTo>
                    <a:pt x="4611624" y="1059180"/>
                  </a:lnTo>
                  <a:close/>
                </a:path>
                <a:path w="4612005" h="2590800">
                  <a:moveTo>
                    <a:pt x="4611624" y="1007364"/>
                  </a:moveTo>
                  <a:lnTo>
                    <a:pt x="4611624" y="969264"/>
                  </a:lnTo>
                  <a:lnTo>
                    <a:pt x="4597908" y="969264"/>
                  </a:lnTo>
                  <a:lnTo>
                    <a:pt x="4597908" y="1007364"/>
                  </a:lnTo>
                  <a:lnTo>
                    <a:pt x="4611624" y="1007364"/>
                  </a:lnTo>
                  <a:close/>
                </a:path>
                <a:path w="4612005" h="2590800">
                  <a:moveTo>
                    <a:pt x="4611624" y="957072"/>
                  </a:moveTo>
                  <a:lnTo>
                    <a:pt x="4611624" y="918972"/>
                  </a:lnTo>
                  <a:lnTo>
                    <a:pt x="4597908" y="918972"/>
                  </a:lnTo>
                  <a:lnTo>
                    <a:pt x="4597908" y="957072"/>
                  </a:lnTo>
                  <a:lnTo>
                    <a:pt x="4611624" y="957072"/>
                  </a:lnTo>
                  <a:close/>
                </a:path>
                <a:path w="4612005" h="2590800">
                  <a:moveTo>
                    <a:pt x="4611624" y="906780"/>
                  </a:moveTo>
                  <a:lnTo>
                    <a:pt x="4611624" y="868680"/>
                  </a:lnTo>
                  <a:lnTo>
                    <a:pt x="4597908" y="868680"/>
                  </a:lnTo>
                  <a:lnTo>
                    <a:pt x="4597908" y="906780"/>
                  </a:lnTo>
                  <a:lnTo>
                    <a:pt x="4611624" y="906780"/>
                  </a:lnTo>
                  <a:close/>
                </a:path>
                <a:path w="4612005" h="2590800">
                  <a:moveTo>
                    <a:pt x="4611624" y="854964"/>
                  </a:moveTo>
                  <a:lnTo>
                    <a:pt x="4611624" y="816864"/>
                  </a:lnTo>
                  <a:lnTo>
                    <a:pt x="4597908" y="816864"/>
                  </a:lnTo>
                  <a:lnTo>
                    <a:pt x="4597908" y="854964"/>
                  </a:lnTo>
                  <a:lnTo>
                    <a:pt x="4611624" y="854964"/>
                  </a:lnTo>
                  <a:close/>
                </a:path>
                <a:path w="4612005" h="2590800">
                  <a:moveTo>
                    <a:pt x="4611624" y="804672"/>
                  </a:moveTo>
                  <a:lnTo>
                    <a:pt x="4611624" y="766572"/>
                  </a:lnTo>
                  <a:lnTo>
                    <a:pt x="4597908" y="766572"/>
                  </a:lnTo>
                  <a:lnTo>
                    <a:pt x="4597908" y="804672"/>
                  </a:lnTo>
                  <a:lnTo>
                    <a:pt x="4611624" y="804672"/>
                  </a:lnTo>
                  <a:close/>
                </a:path>
                <a:path w="4612005" h="2590800">
                  <a:moveTo>
                    <a:pt x="4611624" y="754380"/>
                  </a:moveTo>
                  <a:lnTo>
                    <a:pt x="4611624" y="716280"/>
                  </a:lnTo>
                  <a:lnTo>
                    <a:pt x="4597908" y="716280"/>
                  </a:lnTo>
                  <a:lnTo>
                    <a:pt x="4597908" y="754380"/>
                  </a:lnTo>
                  <a:lnTo>
                    <a:pt x="4611624" y="754380"/>
                  </a:lnTo>
                  <a:close/>
                </a:path>
                <a:path w="4612005" h="2590800">
                  <a:moveTo>
                    <a:pt x="4611624" y="702564"/>
                  </a:moveTo>
                  <a:lnTo>
                    <a:pt x="4611624" y="664464"/>
                  </a:lnTo>
                  <a:lnTo>
                    <a:pt x="4597908" y="664464"/>
                  </a:lnTo>
                  <a:lnTo>
                    <a:pt x="4597908" y="702564"/>
                  </a:lnTo>
                  <a:lnTo>
                    <a:pt x="4611624" y="702564"/>
                  </a:lnTo>
                  <a:close/>
                </a:path>
                <a:path w="4612005" h="2590800">
                  <a:moveTo>
                    <a:pt x="4605528" y="623316"/>
                  </a:moveTo>
                  <a:lnTo>
                    <a:pt x="4597908" y="615696"/>
                  </a:lnTo>
                  <a:lnTo>
                    <a:pt x="4597908" y="652272"/>
                  </a:lnTo>
                  <a:lnTo>
                    <a:pt x="4602480" y="652272"/>
                  </a:lnTo>
                  <a:lnTo>
                    <a:pt x="4602480" y="623316"/>
                  </a:lnTo>
                  <a:lnTo>
                    <a:pt x="4605528" y="623316"/>
                  </a:lnTo>
                  <a:close/>
                </a:path>
                <a:path w="4612005" h="2590800">
                  <a:moveTo>
                    <a:pt x="4611624" y="652272"/>
                  </a:moveTo>
                  <a:lnTo>
                    <a:pt x="4611624" y="612648"/>
                  </a:lnTo>
                  <a:lnTo>
                    <a:pt x="4608576" y="609600"/>
                  </a:lnTo>
                  <a:lnTo>
                    <a:pt x="4602480" y="609600"/>
                  </a:lnTo>
                  <a:lnTo>
                    <a:pt x="4602480" y="620268"/>
                  </a:lnTo>
                  <a:lnTo>
                    <a:pt x="4605528" y="623316"/>
                  </a:lnTo>
                  <a:lnTo>
                    <a:pt x="4605528" y="652272"/>
                  </a:lnTo>
                  <a:lnTo>
                    <a:pt x="4611624" y="652272"/>
                  </a:lnTo>
                  <a:close/>
                </a:path>
                <a:path w="4612005" h="2590800">
                  <a:moveTo>
                    <a:pt x="4605528" y="652272"/>
                  </a:moveTo>
                  <a:lnTo>
                    <a:pt x="4605528" y="623316"/>
                  </a:lnTo>
                  <a:lnTo>
                    <a:pt x="4602480" y="623316"/>
                  </a:lnTo>
                  <a:lnTo>
                    <a:pt x="4602480" y="652272"/>
                  </a:lnTo>
                  <a:lnTo>
                    <a:pt x="4605528" y="652272"/>
                  </a:lnTo>
                  <a:close/>
                </a:path>
                <a:path w="4612005" h="2590800">
                  <a:moveTo>
                    <a:pt x="4590288" y="623316"/>
                  </a:moveTo>
                  <a:lnTo>
                    <a:pt x="4590288" y="609600"/>
                  </a:lnTo>
                  <a:lnTo>
                    <a:pt x="4552188" y="609600"/>
                  </a:lnTo>
                  <a:lnTo>
                    <a:pt x="4552188" y="623316"/>
                  </a:lnTo>
                  <a:lnTo>
                    <a:pt x="4590288" y="623316"/>
                  </a:lnTo>
                  <a:close/>
                </a:path>
                <a:path w="4612005" h="2590800">
                  <a:moveTo>
                    <a:pt x="4538472" y="623316"/>
                  </a:moveTo>
                  <a:lnTo>
                    <a:pt x="4538472" y="609600"/>
                  </a:lnTo>
                  <a:lnTo>
                    <a:pt x="4500372" y="609600"/>
                  </a:lnTo>
                  <a:lnTo>
                    <a:pt x="4500372" y="623316"/>
                  </a:lnTo>
                  <a:lnTo>
                    <a:pt x="4538472" y="623316"/>
                  </a:lnTo>
                  <a:close/>
                </a:path>
                <a:path w="4612005" h="2590800">
                  <a:moveTo>
                    <a:pt x="4488180" y="623316"/>
                  </a:moveTo>
                  <a:lnTo>
                    <a:pt x="4488180" y="609600"/>
                  </a:lnTo>
                  <a:lnTo>
                    <a:pt x="4450080" y="609600"/>
                  </a:lnTo>
                  <a:lnTo>
                    <a:pt x="4450080" y="623316"/>
                  </a:lnTo>
                  <a:lnTo>
                    <a:pt x="4488180" y="623316"/>
                  </a:lnTo>
                  <a:close/>
                </a:path>
                <a:path w="4612005" h="2590800">
                  <a:moveTo>
                    <a:pt x="4437888" y="623316"/>
                  </a:moveTo>
                  <a:lnTo>
                    <a:pt x="4437888" y="609600"/>
                  </a:lnTo>
                  <a:lnTo>
                    <a:pt x="4399788" y="609600"/>
                  </a:lnTo>
                  <a:lnTo>
                    <a:pt x="4399788" y="623316"/>
                  </a:lnTo>
                  <a:lnTo>
                    <a:pt x="4437888" y="623316"/>
                  </a:lnTo>
                  <a:close/>
                </a:path>
                <a:path w="4612005" h="2590800">
                  <a:moveTo>
                    <a:pt x="4386072" y="623316"/>
                  </a:moveTo>
                  <a:lnTo>
                    <a:pt x="4386072" y="609600"/>
                  </a:lnTo>
                  <a:lnTo>
                    <a:pt x="4347972" y="609600"/>
                  </a:lnTo>
                  <a:lnTo>
                    <a:pt x="4347972" y="623316"/>
                  </a:lnTo>
                  <a:lnTo>
                    <a:pt x="4386072" y="623316"/>
                  </a:lnTo>
                  <a:close/>
                </a:path>
                <a:path w="4612005" h="2590800">
                  <a:moveTo>
                    <a:pt x="4335780" y="623316"/>
                  </a:moveTo>
                  <a:lnTo>
                    <a:pt x="4335780" y="609600"/>
                  </a:lnTo>
                  <a:lnTo>
                    <a:pt x="4297680" y="609600"/>
                  </a:lnTo>
                  <a:lnTo>
                    <a:pt x="4297680" y="623316"/>
                  </a:lnTo>
                  <a:lnTo>
                    <a:pt x="4335780" y="623316"/>
                  </a:lnTo>
                  <a:close/>
                </a:path>
                <a:path w="4612005" h="2590800">
                  <a:moveTo>
                    <a:pt x="4285488" y="623316"/>
                  </a:moveTo>
                  <a:lnTo>
                    <a:pt x="4285488" y="609600"/>
                  </a:lnTo>
                  <a:lnTo>
                    <a:pt x="4247388" y="609600"/>
                  </a:lnTo>
                  <a:lnTo>
                    <a:pt x="4247388" y="623316"/>
                  </a:lnTo>
                  <a:lnTo>
                    <a:pt x="4285488" y="623316"/>
                  </a:lnTo>
                  <a:close/>
                </a:path>
                <a:path w="4612005" h="2590800">
                  <a:moveTo>
                    <a:pt x="4233672" y="623316"/>
                  </a:moveTo>
                  <a:lnTo>
                    <a:pt x="4233672" y="609600"/>
                  </a:lnTo>
                  <a:lnTo>
                    <a:pt x="4195572" y="609600"/>
                  </a:lnTo>
                  <a:lnTo>
                    <a:pt x="4195572" y="623316"/>
                  </a:lnTo>
                  <a:lnTo>
                    <a:pt x="4233672" y="623316"/>
                  </a:lnTo>
                  <a:close/>
                </a:path>
                <a:path w="4612005" h="2590800">
                  <a:moveTo>
                    <a:pt x="4183380" y="623316"/>
                  </a:moveTo>
                  <a:lnTo>
                    <a:pt x="4183380" y="609600"/>
                  </a:lnTo>
                  <a:lnTo>
                    <a:pt x="4145280" y="609600"/>
                  </a:lnTo>
                  <a:lnTo>
                    <a:pt x="4145280" y="623316"/>
                  </a:lnTo>
                  <a:lnTo>
                    <a:pt x="4183380" y="623316"/>
                  </a:lnTo>
                  <a:close/>
                </a:path>
                <a:path w="4612005" h="2590800">
                  <a:moveTo>
                    <a:pt x="4133088" y="623316"/>
                  </a:moveTo>
                  <a:lnTo>
                    <a:pt x="4133088" y="609600"/>
                  </a:lnTo>
                  <a:lnTo>
                    <a:pt x="4094988" y="609600"/>
                  </a:lnTo>
                  <a:lnTo>
                    <a:pt x="4094988" y="623316"/>
                  </a:lnTo>
                  <a:lnTo>
                    <a:pt x="4133088" y="623316"/>
                  </a:lnTo>
                  <a:close/>
                </a:path>
                <a:path w="4612005" h="2590800">
                  <a:moveTo>
                    <a:pt x="4081272" y="623316"/>
                  </a:moveTo>
                  <a:lnTo>
                    <a:pt x="4081272" y="609600"/>
                  </a:lnTo>
                  <a:lnTo>
                    <a:pt x="4043172" y="609600"/>
                  </a:lnTo>
                  <a:lnTo>
                    <a:pt x="4043172" y="623316"/>
                  </a:lnTo>
                  <a:lnTo>
                    <a:pt x="4081272" y="623316"/>
                  </a:lnTo>
                  <a:close/>
                </a:path>
                <a:path w="4612005" h="2590800">
                  <a:moveTo>
                    <a:pt x="4030980" y="623316"/>
                  </a:moveTo>
                  <a:lnTo>
                    <a:pt x="4030980" y="609600"/>
                  </a:lnTo>
                  <a:lnTo>
                    <a:pt x="3992880" y="609600"/>
                  </a:lnTo>
                  <a:lnTo>
                    <a:pt x="3992880" y="623316"/>
                  </a:lnTo>
                  <a:lnTo>
                    <a:pt x="4030980" y="623316"/>
                  </a:lnTo>
                  <a:close/>
                </a:path>
                <a:path w="4612005" h="2590800">
                  <a:moveTo>
                    <a:pt x="3980688" y="623316"/>
                  </a:moveTo>
                  <a:lnTo>
                    <a:pt x="3980688" y="609600"/>
                  </a:lnTo>
                  <a:lnTo>
                    <a:pt x="3942588" y="609600"/>
                  </a:lnTo>
                  <a:lnTo>
                    <a:pt x="3942588" y="623316"/>
                  </a:lnTo>
                  <a:lnTo>
                    <a:pt x="3980688" y="623316"/>
                  </a:lnTo>
                  <a:close/>
                </a:path>
                <a:path w="4612005" h="2590800">
                  <a:moveTo>
                    <a:pt x="3928872" y="623316"/>
                  </a:moveTo>
                  <a:lnTo>
                    <a:pt x="3928872" y="609600"/>
                  </a:lnTo>
                  <a:lnTo>
                    <a:pt x="3890772" y="609600"/>
                  </a:lnTo>
                  <a:lnTo>
                    <a:pt x="3890772" y="623316"/>
                  </a:lnTo>
                  <a:lnTo>
                    <a:pt x="3928872" y="623316"/>
                  </a:lnTo>
                  <a:close/>
                </a:path>
                <a:path w="4612005" h="2590800">
                  <a:moveTo>
                    <a:pt x="3878580" y="623316"/>
                  </a:moveTo>
                  <a:lnTo>
                    <a:pt x="3878580" y="609600"/>
                  </a:lnTo>
                  <a:lnTo>
                    <a:pt x="3840480" y="609600"/>
                  </a:lnTo>
                  <a:lnTo>
                    <a:pt x="3840480" y="623316"/>
                  </a:lnTo>
                  <a:lnTo>
                    <a:pt x="3878580" y="623316"/>
                  </a:lnTo>
                  <a:close/>
                </a:path>
                <a:path w="4612005" h="2590800">
                  <a:moveTo>
                    <a:pt x="3828288" y="623316"/>
                  </a:moveTo>
                  <a:lnTo>
                    <a:pt x="3828288" y="609600"/>
                  </a:lnTo>
                  <a:lnTo>
                    <a:pt x="3790188" y="609600"/>
                  </a:lnTo>
                  <a:lnTo>
                    <a:pt x="3790188" y="623316"/>
                  </a:lnTo>
                  <a:lnTo>
                    <a:pt x="3828288" y="623316"/>
                  </a:lnTo>
                  <a:close/>
                </a:path>
                <a:path w="4612005" h="2590800">
                  <a:moveTo>
                    <a:pt x="3776472" y="623316"/>
                  </a:moveTo>
                  <a:lnTo>
                    <a:pt x="3776472" y="609600"/>
                  </a:lnTo>
                  <a:lnTo>
                    <a:pt x="3738372" y="609600"/>
                  </a:lnTo>
                  <a:lnTo>
                    <a:pt x="3738372" y="623316"/>
                  </a:lnTo>
                  <a:lnTo>
                    <a:pt x="3776472" y="623316"/>
                  </a:lnTo>
                  <a:close/>
                </a:path>
                <a:path w="4612005" h="2590800">
                  <a:moveTo>
                    <a:pt x="3726180" y="623316"/>
                  </a:moveTo>
                  <a:lnTo>
                    <a:pt x="3726180" y="609600"/>
                  </a:lnTo>
                  <a:lnTo>
                    <a:pt x="3688080" y="609600"/>
                  </a:lnTo>
                  <a:lnTo>
                    <a:pt x="3688080" y="623316"/>
                  </a:lnTo>
                  <a:lnTo>
                    <a:pt x="3726180" y="623316"/>
                  </a:lnTo>
                  <a:close/>
                </a:path>
                <a:path w="4612005" h="2590800">
                  <a:moveTo>
                    <a:pt x="3675888" y="623316"/>
                  </a:moveTo>
                  <a:lnTo>
                    <a:pt x="3675888" y="609600"/>
                  </a:lnTo>
                  <a:lnTo>
                    <a:pt x="3637788" y="609600"/>
                  </a:lnTo>
                  <a:lnTo>
                    <a:pt x="3637788" y="623316"/>
                  </a:lnTo>
                  <a:lnTo>
                    <a:pt x="3675888" y="623316"/>
                  </a:lnTo>
                  <a:close/>
                </a:path>
                <a:path w="4612005" h="2590800">
                  <a:moveTo>
                    <a:pt x="3624072" y="623316"/>
                  </a:moveTo>
                  <a:lnTo>
                    <a:pt x="3624072" y="609600"/>
                  </a:lnTo>
                  <a:lnTo>
                    <a:pt x="3585972" y="609600"/>
                  </a:lnTo>
                  <a:lnTo>
                    <a:pt x="3585972" y="623316"/>
                  </a:lnTo>
                  <a:lnTo>
                    <a:pt x="3624072" y="623316"/>
                  </a:lnTo>
                  <a:close/>
                </a:path>
                <a:path w="4612005" h="2590800">
                  <a:moveTo>
                    <a:pt x="3573780" y="623316"/>
                  </a:moveTo>
                  <a:lnTo>
                    <a:pt x="3573780" y="609600"/>
                  </a:lnTo>
                  <a:lnTo>
                    <a:pt x="3535680" y="609600"/>
                  </a:lnTo>
                  <a:lnTo>
                    <a:pt x="3535680" y="623316"/>
                  </a:lnTo>
                  <a:lnTo>
                    <a:pt x="3573780" y="623316"/>
                  </a:lnTo>
                  <a:close/>
                </a:path>
                <a:path w="4612005" h="2590800">
                  <a:moveTo>
                    <a:pt x="3523488" y="623316"/>
                  </a:moveTo>
                  <a:lnTo>
                    <a:pt x="3523488" y="609600"/>
                  </a:lnTo>
                  <a:lnTo>
                    <a:pt x="3485388" y="609600"/>
                  </a:lnTo>
                  <a:lnTo>
                    <a:pt x="3485388" y="623316"/>
                  </a:lnTo>
                  <a:lnTo>
                    <a:pt x="3523488" y="623316"/>
                  </a:lnTo>
                  <a:close/>
                </a:path>
                <a:path w="4612005" h="2590800">
                  <a:moveTo>
                    <a:pt x="3471672" y="623316"/>
                  </a:moveTo>
                  <a:lnTo>
                    <a:pt x="3471672" y="609600"/>
                  </a:lnTo>
                  <a:lnTo>
                    <a:pt x="3433572" y="609600"/>
                  </a:lnTo>
                  <a:lnTo>
                    <a:pt x="3433572" y="623316"/>
                  </a:lnTo>
                  <a:lnTo>
                    <a:pt x="3471672" y="623316"/>
                  </a:lnTo>
                  <a:close/>
                </a:path>
                <a:path w="4612005" h="2590800">
                  <a:moveTo>
                    <a:pt x="3421380" y="623316"/>
                  </a:moveTo>
                  <a:lnTo>
                    <a:pt x="3421380" y="609600"/>
                  </a:lnTo>
                  <a:lnTo>
                    <a:pt x="3383280" y="609600"/>
                  </a:lnTo>
                  <a:lnTo>
                    <a:pt x="3383280" y="623316"/>
                  </a:lnTo>
                  <a:lnTo>
                    <a:pt x="3421380" y="623316"/>
                  </a:lnTo>
                  <a:close/>
                </a:path>
                <a:path w="4612005" h="2590800">
                  <a:moveTo>
                    <a:pt x="3371088" y="623316"/>
                  </a:moveTo>
                  <a:lnTo>
                    <a:pt x="3371088" y="609600"/>
                  </a:lnTo>
                  <a:lnTo>
                    <a:pt x="3332988" y="609600"/>
                  </a:lnTo>
                  <a:lnTo>
                    <a:pt x="3332988" y="623316"/>
                  </a:lnTo>
                  <a:lnTo>
                    <a:pt x="3371088" y="623316"/>
                  </a:lnTo>
                  <a:close/>
                </a:path>
                <a:path w="4612005" h="2590800">
                  <a:moveTo>
                    <a:pt x="3319272" y="623316"/>
                  </a:moveTo>
                  <a:lnTo>
                    <a:pt x="3319272" y="609600"/>
                  </a:lnTo>
                  <a:lnTo>
                    <a:pt x="3281172" y="609600"/>
                  </a:lnTo>
                  <a:lnTo>
                    <a:pt x="3281172" y="623316"/>
                  </a:lnTo>
                  <a:lnTo>
                    <a:pt x="3319272" y="623316"/>
                  </a:lnTo>
                  <a:close/>
                </a:path>
                <a:path w="4612005" h="2590800">
                  <a:moveTo>
                    <a:pt x="3268980" y="623316"/>
                  </a:moveTo>
                  <a:lnTo>
                    <a:pt x="3268980" y="609600"/>
                  </a:lnTo>
                  <a:lnTo>
                    <a:pt x="3230880" y="609600"/>
                  </a:lnTo>
                  <a:lnTo>
                    <a:pt x="3230880" y="623316"/>
                  </a:lnTo>
                  <a:lnTo>
                    <a:pt x="3268980" y="623316"/>
                  </a:lnTo>
                  <a:close/>
                </a:path>
                <a:path w="4612005" h="2590800">
                  <a:moveTo>
                    <a:pt x="3218688" y="623316"/>
                  </a:moveTo>
                  <a:lnTo>
                    <a:pt x="3218688" y="609600"/>
                  </a:lnTo>
                  <a:lnTo>
                    <a:pt x="3180588" y="609600"/>
                  </a:lnTo>
                  <a:lnTo>
                    <a:pt x="3180588" y="623316"/>
                  </a:lnTo>
                  <a:lnTo>
                    <a:pt x="3218688" y="623316"/>
                  </a:lnTo>
                  <a:close/>
                </a:path>
                <a:path w="4612005" h="2590800">
                  <a:moveTo>
                    <a:pt x="3166872" y="623316"/>
                  </a:moveTo>
                  <a:lnTo>
                    <a:pt x="3166872" y="609600"/>
                  </a:lnTo>
                  <a:lnTo>
                    <a:pt x="3128772" y="609600"/>
                  </a:lnTo>
                  <a:lnTo>
                    <a:pt x="3128772" y="623316"/>
                  </a:lnTo>
                  <a:lnTo>
                    <a:pt x="3166872" y="623316"/>
                  </a:lnTo>
                  <a:close/>
                </a:path>
                <a:path w="4612005" h="2590800">
                  <a:moveTo>
                    <a:pt x="3116580" y="623316"/>
                  </a:moveTo>
                  <a:lnTo>
                    <a:pt x="3116580" y="609600"/>
                  </a:lnTo>
                  <a:lnTo>
                    <a:pt x="3078480" y="609600"/>
                  </a:lnTo>
                  <a:lnTo>
                    <a:pt x="3078480" y="623316"/>
                  </a:lnTo>
                  <a:lnTo>
                    <a:pt x="3116580" y="623316"/>
                  </a:lnTo>
                  <a:close/>
                </a:path>
                <a:path w="4612005" h="2590800">
                  <a:moveTo>
                    <a:pt x="3066288" y="623316"/>
                  </a:moveTo>
                  <a:lnTo>
                    <a:pt x="3066288" y="609600"/>
                  </a:lnTo>
                  <a:lnTo>
                    <a:pt x="3028188" y="609600"/>
                  </a:lnTo>
                  <a:lnTo>
                    <a:pt x="3028188" y="623316"/>
                  </a:lnTo>
                  <a:lnTo>
                    <a:pt x="3066288" y="623316"/>
                  </a:lnTo>
                  <a:close/>
                </a:path>
                <a:path w="4612005" h="2590800">
                  <a:moveTo>
                    <a:pt x="3014472" y="623316"/>
                  </a:moveTo>
                  <a:lnTo>
                    <a:pt x="3014472" y="609600"/>
                  </a:lnTo>
                  <a:lnTo>
                    <a:pt x="2976372" y="609600"/>
                  </a:lnTo>
                  <a:lnTo>
                    <a:pt x="2976372" y="623316"/>
                  </a:lnTo>
                  <a:lnTo>
                    <a:pt x="3014472" y="623316"/>
                  </a:lnTo>
                  <a:close/>
                </a:path>
                <a:path w="4612005" h="2590800">
                  <a:moveTo>
                    <a:pt x="2964180" y="623316"/>
                  </a:moveTo>
                  <a:lnTo>
                    <a:pt x="2964180" y="609600"/>
                  </a:lnTo>
                  <a:lnTo>
                    <a:pt x="2926080" y="609600"/>
                  </a:lnTo>
                  <a:lnTo>
                    <a:pt x="2926080" y="623316"/>
                  </a:lnTo>
                  <a:lnTo>
                    <a:pt x="2964180" y="623316"/>
                  </a:lnTo>
                  <a:close/>
                </a:path>
                <a:path w="4612005" h="2590800">
                  <a:moveTo>
                    <a:pt x="2913888" y="623316"/>
                  </a:moveTo>
                  <a:lnTo>
                    <a:pt x="2913888" y="609600"/>
                  </a:lnTo>
                  <a:lnTo>
                    <a:pt x="2875788" y="609600"/>
                  </a:lnTo>
                  <a:lnTo>
                    <a:pt x="2875788" y="623316"/>
                  </a:lnTo>
                  <a:lnTo>
                    <a:pt x="2913888" y="623316"/>
                  </a:lnTo>
                  <a:close/>
                </a:path>
                <a:path w="4612005" h="2590800">
                  <a:moveTo>
                    <a:pt x="2862072" y="623316"/>
                  </a:moveTo>
                  <a:lnTo>
                    <a:pt x="2862072" y="609600"/>
                  </a:lnTo>
                  <a:lnTo>
                    <a:pt x="2823972" y="609600"/>
                  </a:lnTo>
                  <a:lnTo>
                    <a:pt x="2823972" y="623316"/>
                  </a:lnTo>
                  <a:lnTo>
                    <a:pt x="2862072" y="623316"/>
                  </a:lnTo>
                  <a:close/>
                </a:path>
                <a:path w="4612005" h="2590800">
                  <a:moveTo>
                    <a:pt x="2811780" y="623316"/>
                  </a:moveTo>
                  <a:lnTo>
                    <a:pt x="2811780" y="609600"/>
                  </a:lnTo>
                  <a:lnTo>
                    <a:pt x="2773680" y="609600"/>
                  </a:lnTo>
                  <a:lnTo>
                    <a:pt x="2773680" y="623316"/>
                  </a:lnTo>
                  <a:lnTo>
                    <a:pt x="2811780" y="623316"/>
                  </a:lnTo>
                  <a:close/>
                </a:path>
                <a:path w="4612005" h="2590800">
                  <a:moveTo>
                    <a:pt x="2761488" y="623316"/>
                  </a:moveTo>
                  <a:lnTo>
                    <a:pt x="2761488" y="609600"/>
                  </a:lnTo>
                  <a:lnTo>
                    <a:pt x="2723388" y="609600"/>
                  </a:lnTo>
                  <a:lnTo>
                    <a:pt x="2723388" y="623316"/>
                  </a:lnTo>
                  <a:lnTo>
                    <a:pt x="2761488" y="623316"/>
                  </a:lnTo>
                  <a:close/>
                </a:path>
                <a:path w="4612005" h="2590800">
                  <a:moveTo>
                    <a:pt x="2709672" y="623316"/>
                  </a:moveTo>
                  <a:lnTo>
                    <a:pt x="2709672" y="609600"/>
                  </a:lnTo>
                  <a:lnTo>
                    <a:pt x="2671572" y="609600"/>
                  </a:lnTo>
                  <a:lnTo>
                    <a:pt x="2671572" y="623316"/>
                  </a:lnTo>
                  <a:lnTo>
                    <a:pt x="2709672" y="623316"/>
                  </a:lnTo>
                  <a:close/>
                </a:path>
                <a:path w="4612005" h="2590800">
                  <a:moveTo>
                    <a:pt x="2659380" y="623316"/>
                  </a:moveTo>
                  <a:lnTo>
                    <a:pt x="2659380" y="609600"/>
                  </a:lnTo>
                  <a:lnTo>
                    <a:pt x="2621280" y="609600"/>
                  </a:lnTo>
                  <a:lnTo>
                    <a:pt x="2621280" y="623316"/>
                  </a:lnTo>
                  <a:lnTo>
                    <a:pt x="2659380" y="623316"/>
                  </a:lnTo>
                  <a:close/>
                </a:path>
                <a:path w="4612005" h="2590800">
                  <a:moveTo>
                    <a:pt x="2609088" y="623316"/>
                  </a:moveTo>
                  <a:lnTo>
                    <a:pt x="2609088" y="609600"/>
                  </a:lnTo>
                  <a:lnTo>
                    <a:pt x="2570988" y="609600"/>
                  </a:lnTo>
                  <a:lnTo>
                    <a:pt x="2570988" y="623316"/>
                  </a:lnTo>
                  <a:lnTo>
                    <a:pt x="2609088" y="623316"/>
                  </a:lnTo>
                  <a:close/>
                </a:path>
                <a:path w="4612005" h="2590800">
                  <a:moveTo>
                    <a:pt x="2557272" y="623316"/>
                  </a:moveTo>
                  <a:lnTo>
                    <a:pt x="2557272" y="609600"/>
                  </a:lnTo>
                  <a:lnTo>
                    <a:pt x="2519172" y="609600"/>
                  </a:lnTo>
                  <a:lnTo>
                    <a:pt x="2519172" y="623316"/>
                  </a:lnTo>
                  <a:lnTo>
                    <a:pt x="2557272" y="623316"/>
                  </a:lnTo>
                  <a:close/>
                </a:path>
                <a:path w="4612005" h="2590800">
                  <a:moveTo>
                    <a:pt x="2506980" y="623316"/>
                  </a:moveTo>
                  <a:lnTo>
                    <a:pt x="2506980" y="609600"/>
                  </a:lnTo>
                  <a:lnTo>
                    <a:pt x="2468880" y="609600"/>
                  </a:lnTo>
                  <a:lnTo>
                    <a:pt x="2468880" y="623316"/>
                  </a:lnTo>
                  <a:lnTo>
                    <a:pt x="2506980" y="623316"/>
                  </a:lnTo>
                  <a:close/>
                </a:path>
                <a:path w="4612005" h="2590800">
                  <a:moveTo>
                    <a:pt x="2458212" y="609600"/>
                  </a:moveTo>
                  <a:lnTo>
                    <a:pt x="2421636" y="600456"/>
                  </a:lnTo>
                  <a:lnTo>
                    <a:pt x="2418588" y="612648"/>
                  </a:lnTo>
                  <a:lnTo>
                    <a:pt x="2455164" y="621792"/>
                  </a:lnTo>
                  <a:lnTo>
                    <a:pt x="2458212" y="609600"/>
                  </a:lnTo>
                  <a:close/>
                </a:path>
                <a:path w="4612005" h="2590800">
                  <a:moveTo>
                    <a:pt x="2407920" y="597408"/>
                  </a:moveTo>
                  <a:lnTo>
                    <a:pt x="2371344" y="588264"/>
                  </a:lnTo>
                  <a:lnTo>
                    <a:pt x="2368296" y="600456"/>
                  </a:lnTo>
                  <a:lnTo>
                    <a:pt x="2404872" y="609600"/>
                  </a:lnTo>
                  <a:lnTo>
                    <a:pt x="2407920" y="597408"/>
                  </a:lnTo>
                  <a:close/>
                </a:path>
                <a:path w="4612005" h="2590800">
                  <a:moveTo>
                    <a:pt x="2359152" y="585216"/>
                  </a:moveTo>
                  <a:lnTo>
                    <a:pt x="2322576" y="576072"/>
                  </a:lnTo>
                  <a:lnTo>
                    <a:pt x="2319528" y="588264"/>
                  </a:lnTo>
                  <a:lnTo>
                    <a:pt x="2356104" y="597408"/>
                  </a:lnTo>
                  <a:lnTo>
                    <a:pt x="2359152" y="585216"/>
                  </a:lnTo>
                  <a:close/>
                </a:path>
                <a:path w="4612005" h="2590800">
                  <a:moveTo>
                    <a:pt x="2310384" y="573024"/>
                  </a:moveTo>
                  <a:lnTo>
                    <a:pt x="2273808" y="563880"/>
                  </a:lnTo>
                  <a:lnTo>
                    <a:pt x="2270760" y="576072"/>
                  </a:lnTo>
                  <a:lnTo>
                    <a:pt x="2307336" y="585216"/>
                  </a:lnTo>
                  <a:lnTo>
                    <a:pt x="2310384" y="573024"/>
                  </a:lnTo>
                  <a:close/>
                </a:path>
                <a:path w="4612005" h="2590800">
                  <a:moveTo>
                    <a:pt x="2260092" y="560832"/>
                  </a:moveTo>
                  <a:lnTo>
                    <a:pt x="2223516" y="551688"/>
                  </a:lnTo>
                  <a:lnTo>
                    <a:pt x="2220468" y="563880"/>
                  </a:lnTo>
                  <a:lnTo>
                    <a:pt x="2257044" y="573024"/>
                  </a:lnTo>
                  <a:lnTo>
                    <a:pt x="2260092" y="560832"/>
                  </a:lnTo>
                  <a:close/>
                </a:path>
                <a:path w="4612005" h="2590800">
                  <a:moveTo>
                    <a:pt x="2211324" y="548640"/>
                  </a:moveTo>
                  <a:lnTo>
                    <a:pt x="2174748" y="539496"/>
                  </a:lnTo>
                  <a:lnTo>
                    <a:pt x="2171700" y="551688"/>
                  </a:lnTo>
                  <a:lnTo>
                    <a:pt x="2208276" y="560832"/>
                  </a:lnTo>
                  <a:lnTo>
                    <a:pt x="2211324" y="548640"/>
                  </a:lnTo>
                  <a:close/>
                </a:path>
                <a:path w="4612005" h="2590800">
                  <a:moveTo>
                    <a:pt x="2162556" y="536448"/>
                  </a:moveTo>
                  <a:lnTo>
                    <a:pt x="2124456" y="527304"/>
                  </a:lnTo>
                  <a:lnTo>
                    <a:pt x="2121408" y="539496"/>
                  </a:lnTo>
                  <a:lnTo>
                    <a:pt x="2159508" y="548640"/>
                  </a:lnTo>
                  <a:lnTo>
                    <a:pt x="2162556" y="536448"/>
                  </a:lnTo>
                  <a:close/>
                </a:path>
                <a:path w="4612005" h="2590800">
                  <a:moveTo>
                    <a:pt x="2112264" y="524256"/>
                  </a:moveTo>
                  <a:lnTo>
                    <a:pt x="2075688" y="515112"/>
                  </a:lnTo>
                  <a:lnTo>
                    <a:pt x="2072640" y="527304"/>
                  </a:lnTo>
                  <a:lnTo>
                    <a:pt x="2109216" y="536448"/>
                  </a:lnTo>
                  <a:lnTo>
                    <a:pt x="2112264" y="524256"/>
                  </a:lnTo>
                  <a:close/>
                </a:path>
                <a:path w="4612005" h="2590800">
                  <a:moveTo>
                    <a:pt x="2063496" y="512064"/>
                  </a:moveTo>
                  <a:lnTo>
                    <a:pt x="2026920" y="502920"/>
                  </a:lnTo>
                  <a:lnTo>
                    <a:pt x="2023872" y="515112"/>
                  </a:lnTo>
                  <a:lnTo>
                    <a:pt x="2060448" y="524256"/>
                  </a:lnTo>
                  <a:lnTo>
                    <a:pt x="2063496" y="512064"/>
                  </a:lnTo>
                  <a:close/>
                </a:path>
                <a:path w="4612005" h="2590800">
                  <a:moveTo>
                    <a:pt x="2014728" y="499872"/>
                  </a:moveTo>
                  <a:lnTo>
                    <a:pt x="1976628" y="489204"/>
                  </a:lnTo>
                  <a:lnTo>
                    <a:pt x="1973580" y="502920"/>
                  </a:lnTo>
                  <a:lnTo>
                    <a:pt x="2011680" y="512064"/>
                  </a:lnTo>
                  <a:lnTo>
                    <a:pt x="2014728" y="499872"/>
                  </a:lnTo>
                  <a:close/>
                </a:path>
                <a:path w="4612005" h="2590800">
                  <a:moveTo>
                    <a:pt x="1964436" y="486156"/>
                  </a:moveTo>
                  <a:lnTo>
                    <a:pt x="1927860" y="477012"/>
                  </a:lnTo>
                  <a:lnTo>
                    <a:pt x="1924812" y="490728"/>
                  </a:lnTo>
                  <a:lnTo>
                    <a:pt x="1961388" y="499872"/>
                  </a:lnTo>
                  <a:lnTo>
                    <a:pt x="1964436" y="486156"/>
                  </a:lnTo>
                  <a:close/>
                </a:path>
                <a:path w="4612005" h="2590800">
                  <a:moveTo>
                    <a:pt x="1915668" y="473964"/>
                  </a:moveTo>
                  <a:lnTo>
                    <a:pt x="1879092" y="464820"/>
                  </a:lnTo>
                  <a:lnTo>
                    <a:pt x="1876044" y="478536"/>
                  </a:lnTo>
                  <a:lnTo>
                    <a:pt x="1912620" y="487680"/>
                  </a:lnTo>
                  <a:lnTo>
                    <a:pt x="1915668" y="473964"/>
                  </a:lnTo>
                  <a:close/>
                </a:path>
                <a:path w="4612005" h="2590800">
                  <a:moveTo>
                    <a:pt x="1866900" y="461772"/>
                  </a:moveTo>
                  <a:lnTo>
                    <a:pt x="1828800" y="452628"/>
                  </a:lnTo>
                  <a:lnTo>
                    <a:pt x="1825752" y="466344"/>
                  </a:lnTo>
                  <a:lnTo>
                    <a:pt x="1863852" y="475488"/>
                  </a:lnTo>
                  <a:lnTo>
                    <a:pt x="1866900" y="461772"/>
                  </a:lnTo>
                  <a:close/>
                </a:path>
                <a:path w="4612005" h="2590800">
                  <a:moveTo>
                    <a:pt x="1816608" y="449580"/>
                  </a:moveTo>
                  <a:lnTo>
                    <a:pt x="1780032" y="440436"/>
                  </a:lnTo>
                  <a:lnTo>
                    <a:pt x="1776984" y="452628"/>
                  </a:lnTo>
                  <a:lnTo>
                    <a:pt x="1813560" y="461772"/>
                  </a:lnTo>
                  <a:lnTo>
                    <a:pt x="1816608" y="449580"/>
                  </a:lnTo>
                  <a:close/>
                </a:path>
                <a:path w="4612005" h="2590800">
                  <a:moveTo>
                    <a:pt x="1767840" y="437388"/>
                  </a:moveTo>
                  <a:lnTo>
                    <a:pt x="1731264" y="428244"/>
                  </a:lnTo>
                  <a:lnTo>
                    <a:pt x="1728216" y="440436"/>
                  </a:lnTo>
                  <a:lnTo>
                    <a:pt x="1764792" y="449580"/>
                  </a:lnTo>
                  <a:lnTo>
                    <a:pt x="1767840" y="437388"/>
                  </a:lnTo>
                  <a:close/>
                </a:path>
                <a:path w="4612005" h="2590800">
                  <a:moveTo>
                    <a:pt x="1719072" y="425196"/>
                  </a:moveTo>
                  <a:lnTo>
                    <a:pt x="1680972" y="416052"/>
                  </a:lnTo>
                  <a:lnTo>
                    <a:pt x="1677924" y="428244"/>
                  </a:lnTo>
                  <a:lnTo>
                    <a:pt x="1716024" y="437388"/>
                  </a:lnTo>
                  <a:lnTo>
                    <a:pt x="1719072" y="425196"/>
                  </a:lnTo>
                  <a:close/>
                </a:path>
                <a:path w="4612005" h="2590800">
                  <a:moveTo>
                    <a:pt x="1668780" y="413004"/>
                  </a:moveTo>
                  <a:lnTo>
                    <a:pt x="1632204" y="403860"/>
                  </a:lnTo>
                  <a:lnTo>
                    <a:pt x="1629156" y="416052"/>
                  </a:lnTo>
                  <a:lnTo>
                    <a:pt x="1665732" y="425196"/>
                  </a:lnTo>
                  <a:lnTo>
                    <a:pt x="1668780" y="413004"/>
                  </a:lnTo>
                  <a:close/>
                </a:path>
                <a:path w="4612005" h="2590800">
                  <a:moveTo>
                    <a:pt x="1620012" y="400812"/>
                  </a:moveTo>
                  <a:lnTo>
                    <a:pt x="1583436" y="391668"/>
                  </a:lnTo>
                  <a:lnTo>
                    <a:pt x="1580388" y="403860"/>
                  </a:lnTo>
                  <a:lnTo>
                    <a:pt x="1616964" y="413004"/>
                  </a:lnTo>
                  <a:lnTo>
                    <a:pt x="1620012" y="400812"/>
                  </a:lnTo>
                  <a:close/>
                </a:path>
                <a:path w="4612005" h="2590800">
                  <a:moveTo>
                    <a:pt x="1571244" y="388620"/>
                  </a:moveTo>
                  <a:lnTo>
                    <a:pt x="1533144" y="379476"/>
                  </a:lnTo>
                  <a:lnTo>
                    <a:pt x="1530096" y="391668"/>
                  </a:lnTo>
                  <a:lnTo>
                    <a:pt x="1568196" y="400812"/>
                  </a:lnTo>
                  <a:lnTo>
                    <a:pt x="1571244" y="388620"/>
                  </a:lnTo>
                  <a:close/>
                </a:path>
                <a:path w="4612005" h="2590800">
                  <a:moveTo>
                    <a:pt x="1520952" y="376428"/>
                  </a:moveTo>
                  <a:lnTo>
                    <a:pt x="1484376" y="367284"/>
                  </a:lnTo>
                  <a:lnTo>
                    <a:pt x="1481328" y="379476"/>
                  </a:lnTo>
                  <a:lnTo>
                    <a:pt x="1517904" y="388620"/>
                  </a:lnTo>
                  <a:lnTo>
                    <a:pt x="1520952" y="376428"/>
                  </a:lnTo>
                  <a:close/>
                </a:path>
                <a:path w="4612005" h="2590800">
                  <a:moveTo>
                    <a:pt x="1472184" y="364236"/>
                  </a:moveTo>
                  <a:lnTo>
                    <a:pt x="1435608" y="355092"/>
                  </a:lnTo>
                  <a:lnTo>
                    <a:pt x="1432560" y="367284"/>
                  </a:lnTo>
                  <a:lnTo>
                    <a:pt x="1469136" y="376428"/>
                  </a:lnTo>
                  <a:lnTo>
                    <a:pt x="1472184" y="364236"/>
                  </a:lnTo>
                  <a:close/>
                </a:path>
                <a:path w="4612005" h="2590800">
                  <a:moveTo>
                    <a:pt x="1421892" y="352044"/>
                  </a:moveTo>
                  <a:lnTo>
                    <a:pt x="1385316" y="342900"/>
                  </a:lnTo>
                  <a:lnTo>
                    <a:pt x="1382268" y="355092"/>
                  </a:lnTo>
                  <a:lnTo>
                    <a:pt x="1418844" y="364236"/>
                  </a:lnTo>
                  <a:lnTo>
                    <a:pt x="1421892" y="352044"/>
                  </a:lnTo>
                  <a:close/>
                </a:path>
                <a:path w="4612005" h="2590800">
                  <a:moveTo>
                    <a:pt x="1373124" y="339852"/>
                  </a:moveTo>
                  <a:lnTo>
                    <a:pt x="1336548" y="330708"/>
                  </a:lnTo>
                  <a:lnTo>
                    <a:pt x="1333500" y="342900"/>
                  </a:lnTo>
                  <a:lnTo>
                    <a:pt x="1370076" y="352044"/>
                  </a:lnTo>
                  <a:lnTo>
                    <a:pt x="1373124" y="339852"/>
                  </a:lnTo>
                  <a:close/>
                </a:path>
                <a:path w="4612005" h="2590800">
                  <a:moveTo>
                    <a:pt x="1324356" y="327660"/>
                  </a:moveTo>
                  <a:lnTo>
                    <a:pt x="1286256" y="318516"/>
                  </a:lnTo>
                  <a:lnTo>
                    <a:pt x="1283208" y="330708"/>
                  </a:lnTo>
                  <a:lnTo>
                    <a:pt x="1321308" y="339852"/>
                  </a:lnTo>
                  <a:lnTo>
                    <a:pt x="1324356" y="327660"/>
                  </a:lnTo>
                  <a:close/>
                </a:path>
                <a:path w="4612005" h="2590800">
                  <a:moveTo>
                    <a:pt x="1274064" y="315468"/>
                  </a:moveTo>
                  <a:lnTo>
                    <a:pt x="1237488" y="306324"/>
                  </a:lnTo>
                  <a:lnTo>
                    <a:pt x="1234440" y="318516"/>
                  </a:lnTo>
                  <a:lnTo>
                    <a:pt x="1271016" y="327660"/>
                  </a:lnTo>
                  <a:lnTo>
                    <a:pt x="1274064" y="315468"/>
                  </a:lnTo>
                  <a:close/>
                </a:path>
                <a:path w="4612005" h="2590800">
                  <a:moveTo>
                    <a:pt x="1225296" y="303276"/>
                  </a:moveTo>
                  <a:lnTo>
                    <a:pt x="1188720" y="294132"/>
                  </a:lnTo>
                  <a:lnTo>
                    <a:pt x="1185672" y="306324"/>
                  </a:lnTo>
                  <a:lnTo>
                    <a:pt x="1222248" y="315468"/>
                  </a:lnTo>
                  <a:lnTo>
                    <a:pt x="1225296" y="303276"/>
                  </a:lnTo>
                  <a:close/>
                </a:path>
                <a:path w="4612005" h="2590800">
                  <a:moveTo>
                    <a:pt x="1176528" y="291084"/>
                  </a:moveTo>
                  <a:lnTo>
                    <a:pt x="1138428" y="281940"/>
                  </a:lnTo>
                  <a:lnTo>
                    <a:pt x="1135380" y="294132"/>
                  </a:lnTo>
                  <a:lnTo>
                    <a:pt x="1173480" y="303276"/>
                  </a:lnTo>
                  <a:lnTo>
                    <a:pt x="1176528" y="291084"/>
                  </a:lnTo>
                  <a:close/>
                </a:path>
                <a:path w="4612005" h="2590800">
                  <a:moveTo>
                    <a:pt x="1126236" y="278892"/>
                  </a:moveTo>
                  <a:lnTo>
                    <a:pt x="1089660" y="269748"/>
                  </a:lnTo>
                  <a:lnTo>
                    <a:pt x="1086612" y="281940"/>
                  </a:lnTo>
                  <a:lnTo>
                    <a:pt x="1123188" y="291084"/>
                  </a:lnTo>
                  <a:lnTo>
                    <a:pt x="1126236" y="278892"/>
                  </a:lnTo>
                  <a:close/>
                </a:path>
                <a:path w="4612005" h="2590800">
                  <a:moveTo>
                    <a:pt x="1077468" y="266700"/>
                  </a:moveTo>
                  <a:lnTo>
                    <a:pt x="1040892" y="257556"/>
                  </a:lnTo>
                  <a:lnTo>
                    <a:pt x="1037844" y="269748"/>
                  </a:lnTo>
                  <a:lnTo>
                    <a:pt x="1074420" y="278892"/>
                  </a:lnTo>
                  <a:lnTo>
                    <a:pt x="1077468" y="266700"/>
                  </a:lnTo>
                  <a:close/>
                </a:path>
                <a:path w="4612005" h="2590800">
                  <a:moveTo>
                    <a:pt x="1028700" y="254508"/>
                  </a:moveTo>
                  <a:lnTo>
                    <a:pt x="990600" y="245364"/>
                  </a:lnTo>
                  <a:lnTo>
                    <a:pt x="987552" y="257556"/>
                  </a:lnTo>
                  <a:lnTo>
                    <a:pt x="1025652" y="266700"/>
                  </a:lnTo>
                  <a:lnTo>
                    <a:pt x="1028700" y="254508"/>
                  </a:lnTo>
                  <a:close/>
                </a:path>
                <a:path w="4612005" h="2590800">
                  <a:moveTo>
                    <a:pt x="978408" y="242316"/>
                  </a:moveTo>
                  <a:lnTo>
                    <a:pt x="941832" y="233172"/>
                  </a:lnTo>
                  <a:lnTo>
                    <a:pt x="938784" y="245364"/>
                  </a:lnTo>
                  <a:lnTo>
                    <a:pt x="975360" y="254508"/>
                  </a:lnTo>
                  <a:lnTo>
                    <a:pt x="978408" y="242316"/>
                  </a:lnTo>
                  <a:close/>
                </a:path>
                <a:path w="4612005" h="2590800">
                  <a:moveTo>
                    <a:pt x="929640" y="230124"/>
                  </a:moveTo>
                  <a:lnTo>
                    <a:pt x="893064" y="220980"/>
                  </a:lnTo>
                  <a:lnTo>
                    <a:pt x="890016" y="233172"/>
                  </a:lnTo>
                  <a:lnTo>
                    <a:pt x="926592" y="242316"/>
                  </a:lnTo>
                  <a:lnTo>
                    <a:pt x="929640" y="230124"/>
                  </a:lnTo>
                  <a:close/>
                </a:path>
                <a:path w="4612005" h="2590800">
                  <a:moveTo>
                    <a:pt x="880872" y="217932"/>
                  </a:moveTo>
                  <a:lnTo>
                    <a:pt x="842772" y="208788"/>
                  </a:lnTo>
                  <a:lnTo>
                    <a:pt x="839724" y="220980"/>
                  </a:lnTo>
                  <a:lnTo>
                    <a:pt x="877824" y="230124"/>
                  </a:lnTo>
                  <a:lnTo>
                    <a:pt x="880872" y="217932"/>
                  </a:lnTo>
                  <a:close/>
                </a:path>
                <a:path w="4612005" h="2590800">
                  <a:moveTo>
                    <a:pt x="830580" y="205740"/>
                  </a:moveTo>
                  <a:lnTo>
                    <a:pt x="794004" y="196596"/>
                  </a:lnTo>
                  <a:lnTo>
                    <a:pt x="790956" y="208788"/>
                  </a:lnTo>
                  <a:lnTo>
                    <a:pt x="827532" y="217932"/>
                  </a:lnTo>
                  <a:lnTo>
                    <a:pt x="830580" y="205740"/>
                  </a:lnTo>
                  <a:close/>
                </a:path>
                <a:path w="4612005" h="2590800">
                  <a:moveTo>
                    <a:pt x="781812" y="193548"/>
                  </a:moveTo>
                  <a:lnTo>
                    <a:pt x="745236" y="184404"/>
                  </a:lnTo>
                  <a:lnTo>
                    <a:pt x="742188" y="196596"/>
                  </a:lnTo>
                  <a:lnTo>
                    <a:pt x="778764" y="205740"/>
                  </a:lnTo>
                  <a:lnTo>
                    <a:pt x="781812" y="193548"/>
                  </a:lnTo>
                  <a:close/>
                </a:path>
                <a:path w="4612005" h="2590800">
                  <a:moveTo>
                    <a:pt x="733044" y="181356"/>
                  </a:moveTo>
                  <a:lnTo>
                    <a:pt x="694944" y="172212"/>
                  </a:lnTo>
                  <a:lnTo>
                    <a:pt x="691896" y="184404"/>
                  </a:lnTo>
                  <a:lnTo>
                    <a:pt x="729996" y="193548"/>
                  </a:lnTo>
                  <a:lnTo>
                    <a:pt x="733044" y="181356"/>
                  </a:lnTo>
                  <a:close/>
                </a:path>
                <a:path w="4612005" h="2590800">
                  <a:moveTo>
                    <a:pt x="682752" y="169164"/>
                  </a:moveTo>
                  <a:lnTo>
                    <a:pt x="646176" y="160020"/>
                  </a:lnTo>
                  <a:lnTo>
                    <a:pt x="643128" y="172212"/>
                  </a:lnTo>
                  <a:lnTo>
                    <a:pt x="679704" y="181356"/>
                  </a:lnTo>
                  <a:lnTo>
                    <a:pt x="682752" y="169164"/>
                  </a:lnTo>
                  <a:close/>
                </a:path>
                <a:path w="4612005" h="2590800">
                  <a:moveTo>
                    <a:pt x="633984" y="156972"/>
                  </a:moveTo>
                  <a:lnTo>
                    <a:pt x="597408" y="147828"/>
                  </a:lnTo>
                  <a:lnTo>
                    <a:pt x="594360" y="160020"/>
                  </a:lnTo>
                  <a:lnTo>
                    <a:pt x="630936" y="169164"/>
                  </a:lnTo>
                  <a:lnTo>
                    <a:pt x="633984" y="156972"/>
                  </a:lnTo>
                  <a:close/>
                </a:path>
                <a:path w="4612005" h="2590800">
                  <a:moveTo>
                    <a:pt x="583692" y="144780"/>
                  </a:moveTo>
                  <a:lnTo>
                    <a:pt x="547116" y="135636"/>
                  </a:lnTo>
                  <a:lnTo>
                    <a:pt x="544068" y="147828"/>
                  </a:lnTo>
                  <a:lnTo>
                    <a:pt x="580644" y="156972"/>
                  </a:lnTo>
                  <a:lnTo>
                    <a:pt x="583692" y="144780"/>
                  </a:lnTo>
                  <a:close/>
                </a:path>
                <a:path w="4612005" h="2590800">
                  <a:moveTo>
                    <a:pt x="534924" y="132588"/>
                  </a:moveTo>
                  <a:lnTo>
                    <a:pt x="498348" y="123444"/>
                  </a:lnTo>
                  <a:lnTo>
                    <a:pt x="495300" y="135636"/>
                  </a:lnTo>
                  <a:lnTo>
                    <a:pt x="531876" y="144780"/>
                  </a:lnTo>
                  <a:lnTo>
                    <a:pt x="534924" y="132588"/>
                  </a:lnTo>
                  <a:close/>
                </a:path>
                <a:path w="4612005" h="2590800">
                  <a:moveTo>
                    <a:pt x="486156" y="120396"/>
                  </a:moveTo>
                  <a:lnTo>
                    <a:pt x="449580" y="111252"/>
                  </a:lnTo>
                  <a:lnTo>
                    <a:pt x="445008" y="123444"/>
                  </a:lnTo>
                  <a:lnTo>
                    <a:pt x="483108" y="132588"/>
                  </a:lnTo>
                  <a:lnTo>
                    <a:pt x="486156" y="120396"/>
                  </a:lnTo>
                  <a:close/>
                </a:path>
                <a:path w="4612005" h="2590800">
                  <a:moveTo>
                    <a:pt x="435864" y="108204"/>
                  </a:moveTo>
                  <a:lnTo>
                    <a:pt x="399288" y="99060"/>
                  </a:lnTo>
                  <a:lnTo>
                    <a:pt x="396240" y="111252"/>
                  </a:lnTo>
                  <a:lnTo>
                    <a:pt x="432816" y="120396"/>
                  </a:lnTo>
                  <a:lnTo>
                    <a:pt x="435864" y="108204"/>
                  </a:lnTo>
                  <a:close/>
                </a:path>
                <a:path w="4612005" h="2590800">
                  <a:moveTo>
                    <a:pt x="387096" y="96012"/>
                  </a:moveTo>
                  <a:lnTo>
                    <a:pt x="350520" y="86868"/>
                  </a:lnTo>
                  <a:lnTo>
                    <a:pt x="347472" y="99060"/>
                  </a:lnTo>
                  <a:lnTo>
                    <a:pt x="384048" y="108204"/>
                  </a:lnTo>
                  <a:lnTo>
                    <a:pt x="387096" y="96012"/>
                  </a:lnTo>
                  <a:close/>
                </a:path>
                <a:path w="4612005" h="2590800">
                  <a:moveTo>
                    <a:pt x="338328" y="83820"/>
                  </a:moveTo>
                  <a:lnTo>
                    <a:pt x="300228" y="74676"/>
                  </a:lnTo>
                  <a:lnTo>
                    <a:pt x="297180" y="86868"/>
                  </a:lnTo>
                  <a:lnTo>
                    <a:pt x="335280" y="96012"/>
                  </a:lnTo>
                  <a:lnTo>
                    <a:pt x="338328" y="83820"/>
                  </a:lnTo>
                  <a:close/>
                </a:path>
                <a:path w="4612005" h="2590800">
                  <a:moveTo>
                    <a:pt x="9029" y="1830"/>
                  </a:moveTo>
                  <a:lnTo>
                    <a:pt x="7620" y="1524"/>
                  </a:lnTo>
                  <a:lnTo>
                    <a:pt x="4572" y="0"/>
                  </a:lnTo>
                  <a:lnTo>
                    <a:pt x="1524" y="3048"/>
                  </a:lnTo>
                  <a:lnTo>
                    <a:pt x="0" y="6096"/>
                  </a:lnTo>
                  <a:lnTo>
                    <a:pt x="0" y="9144"/>
                  </a:lnTo>
                  <a:lnTo>
                    <a:pt x="1524" y="12192"/>
                  </a:lnTo>
                  <a:lnTo>
                    <a:pt x="4572" y="13716"/>
                  </a:lnTo>
                  <a:lnTo>
                    <a:pt x="9029" y="1830"/>
                  </a:lnTo>
                  <a:close/>
                </a:path>
                <a:path w="4612005" h="2590800">
                  <a:moveTo>
                    <a:pt x="12192" y="3048"/>
                  </a:moveTo>
                  <a:lnTo>
                    <a:pt x="10316" y="2110"/>
                  </a:lnTo>
                  <a:lnTo>
                    <a:pt x="9029" y="1830"/>
                  </a:lnTo>
                  <a:lnTo>
                    <a:pt x="4572" y="13716"/>
                  </a:lnTo>
                  <a:lnTo>
                    <a:pt x="7918" y="14443"/>
                  </a:lnTo>
                  <a:lnTo>
                    <a:pt x="12192" y="3048"/>
                  </a:lnTo>
                  <a:close/>
                </a:path>
                <a:path w="4612005" h="2590800">
                  <a:moveTo>
                    <a:pt x="7918" y="14443"/>
                  </a:moveTo>
                  <a:lnTo>
                    <a:pt x="4572" y="13716"/>
                  </a:lnTo>
                  <a:lnTo>
                    <a:pt x="7620" y="15240"/>
                  </a:lnTo>
                  <a:lnTo>
                    <a:pt x="7918" y="14443"/>
                  </a:lnTo>
                  <a:close/>
                </a:path>
                <a:path w="4612005" h="2590800">
                  <a:moveTo>
                    <a:pt x="12192" y="15372"/>
                  </a:moveTo>
                  <a:lnTo>
                    <a:pt x="12192" y="3048"/>
                  </a:lnTo>
                  <a:lnTo>
                    <a:pt x="7918" y="14443"/>
                  </a:lnTo>
                  <a:lnTo>
                    <a:pt x="12192" y="15372"/>
                  </a:lnTo>
                  <a:close/>
                </a:path>
                <a:path w="4612005" h="2590800">
                  <a:moveTo>
                    <a:pt x="10316" y="2110"/>
                  </a:moveTo>
                  <a:lnTo>
                    <a:pt x="9144" y="1524"/>
                  </a:lnTo>
                  <a:lnTo>
                    <a:pt x="9029" y="1830"/>
                  </a:lnTo>
                  <a:lnTo>
                    <a:pt x="10316" y="2110"/>
                  </a:lnTo>
                  <a:close/>
                </a:path>
                <a:path w="4612005" h="2590800">
                  <a:moveTo>
                    <a:pt x="42672" y="9144"/>
                  </a:moveTo>
                  <a:lnTo>
                    <a:pt x="10316" y="2110"/>
                  </a:lnTo>
                  <a:lnTo>
                    <a:pt x="12192" y="3048"/>
                  </a:lnTo>
                  <a:lnTo>
                    <a:pt x="12192" y="15372"/>
                  </a:lnTo>
                  <a:lnTo>
                    <a:pt x="20776" y="17238"/>
                  </a:lnTo>
                  <a:lnTo>
                    <a:pt x="24384" y="7620"/>
                  </a:lnTo>
                  <a:lnTo>
                    <a:pt x="41389" y="14274"/>
                  </a:lnTo>
                  <a:lnTo>
                    <a:pt x="42672" y="9144"/>
                  </a:lnTo>
                  <a:close/>
                </a:path>
                <a:path w="4612005" h="2590800">
                  <a:moveTo>
                    <a:pt x="53189" y="18891"/>
                  </a:moveTo>
                  <a:lnTo>
                    <a:pt x="41389" y="14274"/>
                  </a:lnTo>
                  <a:lnTo>
                    <a:pt x="39624" y="21336"/>
                  </a:lnTo>
                  <a:lnTo>
                    <a:pt x="20776" y="17238"/>
                  </a:lnTo>
                  <a:lnTo>
                    <a:pt x="19812" y="19812"/>
                  </a:lnTo>
                  <a:lnTo>
                    <a:pt x="51816" y="32335"/>
                  </a:lnTo>
                  <a:lnTo>
                    <a:pt x="51816" y="24384"/>
                  </a:lnTo>
                  <a:lnTo>
                    <a:pt x="53189" y="18891"/>
                  </a:lnTo>
                  <a:close/>
                </a:path>
                <a:path w="4612005" h="2590800">
                  <a:moveTo>
                    <a:pt x="41389" y="14274"/>
                  </a:moveTo>
                  <a:lnTo>
                    <a:pt x="24384" y="7620"/>
                  </a:lnTo>
                  <a:lnTo>
                    <a:pt x="20776" y="17238"/>
                  </a:lnTo>
                  <a:lnTo>
                    <a:pt x="39624" y="21336"/>
                  </a:lnTo>
                  <a:lnTo>
                    <a:pt x="41389" y="14274"/>
                  </a:lnTo>
                  <a:close/>
                </a:path>
                <a:path w="4612005" h="2590800">
                  <a:moveTo>
                    <a:pt x="59436" y="21336"/>
                  </a:moveTo>
                  <a:lnTo>
                    <a:pt x="53189" y="18891"/>
                  </a:lnTo>
                  <a:lnTo>
                    <a:pt x="51816" y="24384"/>
                  </a:lnTo>
                  <a:lnTo>
                    <a:pt x="57737" y="25864"/>
                  </a:lnTo>
                  <a:lnTo>
                    <a:pt x="59436" y="21336"/>
                  </a:lnTo>
                  <a:close/>
                </a:path>
                <a:path w="4612005" h="2590800">
                  <a:moveTo>
                    <a:pt x="57737" y="25864"/>
                  </a:moveTo>
                  <a:lnTo>
                    <a:pt x="51816" y="24384"/>
                  </a:lnTo>
                  <a:lnTo>
                    <a:pt x="51816" y="32335"/>
                  </a:lnTo>
                  <a:lnTo>
                    <a:pt x="54864" y="33528"/>
                  </a:lnTo>
                  <a:lnTo>
                    <a:pt x="57737" y="25864"/>
                  </a:lnTo>
                  <a:close/>
                </a:path>
                <a:path w="4612005" h="2590800">
                  <a:moveTo>
                    <a:pt x="91440" y="21336"/>
                  </a:moveTo>
                  <a:lnTo>
                    <a:pt x="54864" y="12192"/>
                  </a:lnTo>
                  <a:lnTo>
                    <a:pt x="53189" y="18891"/>
                  </a:lnTo>
                  <a:lnTo>
                    <a:pt x="59436" y="21336"/>
                  </a:lnTo>
                  <a:lnTo>
                    <a:pt x="59436" y="26289"/>
                  </a:lnTo>
                  <a:lnTo>
                    <a:pt x="70452" y="29043"/>
                  </a:lnTo>
                  <a:lnTo>
                    <a:pt x="71628" y="25908"/>
                  </a:lnTo>
                  <a:lnTo>
                    <a:pt x="88633" y="32562"/>
                  </a:lnTo>
                  <a:lnTo>
                    <a:pt x="91440" y="21336"/>
                  </a:lnTo>
                  <a:close/>
                </a:path>
                <a:path w="4612005" h="2590800">
                  <a:moveTo>
                    <a:pt x="59436" y="26289"/>
                  </a:moveTo>
                  <a:lnTo>
                    <a:pt x="59436" y="21336"/>
                  </a:lnTo>
                  <a:lnTo>
                    <a:pt x="57737" y="25864"/>
                  </a:lnTo>
                  <a:lnTo>
                    <a:pt x="59436" y="26289"/>
                  </a:lnTo>
                  <a:close/>
                </a:path>
                <a:path w="4612005" h="2590800">
                  <a:moveTo>
                    <a:pt x="106680" y="39624"/>
                  </a:moveTo>
                  <a:lnTo>
                    <a:pt x="100584" y="38100"/>
                  </a:lnTo>
                  <a:lnTo>
                    <a:pt x="100584" y="37238"/>
                  </a:lnTo>
                  <a:lnTo>
                    <a:pt x="88633" y="32562"/>
                  </a:lnTo>
                  <a:lnTo>
                    <a:pt x="88392" y="33528"/>
                  </a:lnTo>
                  <a:lnTo>
                    <a:pt x="70452" y="29043"/>
                  </a:lnTo>
                  <a:lnTo>
                    <a:pt x="67056" y="38100"/>
                  </a:lnTo>
                  <a:lnTo>
                    <a:pt x="100584" y="51219"/>
                  </a:lnTo>
                  <a:lnTo>
                    <a:pt x="100584" y="38100"/>
                  </a:lnTo>
                  <a:lnTo>
                    <a:pt x="100760" y="37307"/>
                  </a:lnTo>
                  <a:lnTo>
                    <a:pt x="100760" y="51288"/>
                  </a:lnTo>
                  <a:lnTo>
                    <a:pt x="102108" y="51816"/>
                  </a:lnTo>
                  <a:lnTo>
                    <a:pt x="106680" y="39624"/>
                  </a:lnTo>
                  <a:close/>
                </a:path>
                <a:path w="4612005" h="2590800">
                  <a:moveTo>
                    <a:pt x="88633" y="32562"/>
                  </a:moveTo>
                  <a:lnTo>
                    <a:pt x="71628" y="25908"/>
                  </a:lnTo>
                  <a:lnTo>
                    <a:pt x="70452" y="29043"/>
                  </a:lnTo>
                  <a:lnTo>
                    <a:pt x="88392" y="33528"/>
                  </a:lnTo>
                  <a:lnTo>
                    <a:pt x="88633" y="32562"/>
                  </a:lnTo>
                  <a:close/>
                </a:path>
                <a:path w="4612005" h="2590800">
                  <a:moveTo>
                    <a:pt x="106680" y="39624"/>
                  </a:moveTo>
                  <a:lnTo>
                    <a:pt x="100760" y="37307"/>
                  </a:lnTo>
                  <a:lnTo>
                    <a:pt x="100584" y="38100"/>
                  </a:lnTo>
                  <a:lnTo>
                    <a:pt x="106680" y="39624"/>
                  </a:lnTo>
                  <a:close/>
                </a:path>
                <a:path w="4612005" h="2590800">
                  <a:moveTo>
                    <a:pt x="140208" y="33528"/>
                  </a:moveTo>
                  <a:lnTo>
                    <a:pt x="103632" y="24384"/>
                  </a:lnTo>
                  <a:lnTo>
                    <a:pt x="100760" y="37307"/>
                  </a:lnTo>
                  <a:lnTo>
                    <a:pt x="106680" y="39624"/>
                  </a:lnTo>
                  <a:lnTo>
                    <a:pt x="137160" y="47244"/>
                  </a:lnTo>
                  <a:lnTo>
                    <a:pt x="140208" y="33528"/>
                  </a:lnTo>
                  <a:close/>
                </a:path>
                <a:path w="4612005" h="2590800">
                  <a:moveTo>
                    <a:pt x="153924" y="59436"/>
                  </a:moveTo>
                  <a:lnTo>
                    <a:pt x="118872" y="45720"/>
                  </a:lnTo>
                  <a:lnTo>
                    <a:pt x="114300" y="56388"/>
                  </a:lnTo>
                  <a:lnTo>
                    <a:pt x="149352" y="70104"/>
                  </a:lnTo>
                  <a:lnTo>
                    <a:pt x="153924" y="59436"/>
                  </a:lnTo>
                  <a:close/>
                </a:path>
                <a:path w="4612005" h="2590800">
                  <a:moveTo>
                    <a:pt x="190500" y="45720"/>
                  </a:moveTo>
                  <a:lnTo>
                    <a:pt x="152400" y="36576"/>
                  </a:lnTo>
                  <a:lnTo>
                    <a:pt x="149352" y="50292"/>
                  </a:lnTo>
                  <a:lnTo>
                    <a:pt x="187452" y="59436"/>
                  </a:lnTo>
                  <a:lnTo>
                    <a:pt x="190500" y="45720"/>
                  </a:lnTo>
                  <a:close/>
                </a:path>
                <a:path w="4612005" h="2590800">
                  <a:moveTo>
                    <a:pt x="201168" y="77724"/>
                  </a:moveTo>
                  <a:lnTo>
                    <a:pt x="166116" y="64008"/>
                  </a:lnTo>
                  <a:lnTo>
                    <a:pt x="161544" y="76200"/>
                  </a:lnTo>
                  <a:lnTo>
                    <a:pt x="196596" y="89916"/>
                  </a:lnTo>
                  <a:lnTo>
                    <a:pt x="201168" y="77724"/>
                  </a:lnTo>
                  <a:close/>
                </a:path>
                <a:path w="4612005" h="2590800">
                  <a:moveTo>
                    <a:pt x="239268" y="57912"/>
                  </a:moveTo>
                  <a:lnTo>
                    <a:pt x="202692" y="48768"/>
                  </a:lnTo>
                  <a:lnTo>
                    <a:pt x="199644" y="62484"/>
                  </a:lnTo>
                  <a:lnTo>
                    <a:pt x="236220" y="71628"/>
                  </a:lnTo>
                  <a:lnTo>
                    <a:pt x="239268" y="57912"/>
                  </a:lnTo>
                  <a:close/>
                </a:path>
                <a:path w="4612005" h="2590800">
                  <a:moveTo>
                    <a:pt x="248412" y="96012"/>
                  </a:moveTo>
                  <a:lnTo>
                    <a:pt x="213360" y="82296"/>
                  </a:lnTo>
                  <a:lnTo>
                    <a:pt x="208788" y="94488"/>
                  </a:lnTo>
                  <a:lnTo>
                    <a:pt x="243840" y="108204"/>
                  </a:lnTo>
                  <a:lnTo>
                    <a:pt x="248412" y="96012"/>
                  </a:lnTo>
                  <a:close/>
                </a:path>
                <a:path w="4612005" h="2590800">
                  <a:moveTo>
                    <a:pt x="288036" y="71628"/>
                  </a:moveTo>
                  <a:lnTo>
                    <a:pt x="251460" y="62484"/>
                  </a:lnTo>
                  <a:lnTo>
                    <a:pt x="248412" y="74676"/>
                  </a:lnTo>
                  <a:lnTo>
                    <a:pt x="284988" y="83820"/>
                  </a:lnTo>
                  <a:lnTo>
                    <a:pt x="288036" y="71628"/>
                  </a:lnTo>
                  <a:close/>
                </a:path>
                <a:path w="4612005" h="2590800">
                  <a:moveTo>
                    <a:pt x="295656" y="115824"/>
                  </a:moveTo>
                  <a:lnTo>
                    <a:pt x="260604" y="100584"/>
                  </a:lnTo>
                  <a:lnTo>
                    <a:pt x="256032" y="112776"/>
                  </a:lnTo>
                  <a:lnTo>
                    <a:pt x="291084" y="126492"/>
                  </a:lnTo>
                  <a:lnTo>
                    <a:pt x="295656" y="115824"/>
                  </a:lnTo>
                  <a:close/>
                </a:path>
                <a:path w="4612005" h="2590800">
                  <a:moveTo>
                    <a:pt x="342900" y="134112"/>
                  </a:moveTo>
                  <a:lnTo>
                    <a:pt x="307848" y="120396"/>
                  </a:lnTo>
                  <a:lnTo>
                    <a:pt x="303276" y="131064"/>
                  </a:lnTo>
                  <a:lnTo>
                    <a:pt x="338328" y="146304"/>
                  </a:lnTo>
                  <a:lnTo>
                    <a:pt x="342900" y="134112"/>
                  </a:lnTo>
                  <a:close/>
                </a:path>
                <a:path w="4612005" h="2590800">
                  <a:moveTo>
                    <a:pt x="390144" y="152400"/>
                  </a:moveTo>
                  <a:lnTo>
                    <a:pt x="355092" y="138684"/>
                  </a:lnTo>
                  <a:lnTo>
                    <a:pt x="350520" y="150876"/>
                  </a:lnTo>
                  <a:lnTo>
                    <a:pt x="385572" y="164592"/>
                  </a:lnTo>
                  <a:lnTo>
                    <a:pt x="390144" y="152400"/>
                  </a:lnTo>
                  <a:close/>
                </a:path>
                <a:path w="4612005" h="2590800">
                  <a:moveTo>
                    <a:pt x="437388" y="170688"/>
                  </a:moveTo>
                  <a:lnTo>
                    <a:pt x="402336" y="156972"/>
                  </a:lnTo>
                  <a:lnTo>
                    <a:pt x="396240" y="169164"/>
                  </a:lnTo>
                  <a:lnTo>
                    <a:pt x="432816" y="182880"/>
                  </a:lnTo>
                  <a:lnTo>
                    <a:pt x="437388" y="170688"/>
                  </a:lnTo>
                  <a:close/>
                </a:path>
                <a:path w="4612005" h="2590800">
                  <a:moveTo>
                    <a:pt x="484632" y="190500"/>
                  </a:moveTo>
                  <a:lnTo>
                    <a:pt x="449580" y="176784"/>
                  </a:lnTo>
                  <a:lnTo>
                    <a:pt x="443484" y="187452"/>
                  </a:lnTo>
                  <a:lnTo>
                    <a:pt x="480060" y="202692"/>
                  </a:lnTo>
                  <a:lnTo>
                    <a:pt x="484632" y="190500"/>
                  </a:lnTo>
                  <a:close/>
                </a:path>
                <a:path w="4612005" h="2590800">
                  <a:moveTo>
                    <a:pt x="531876" y="208788"/>
                  </a:moveTo>
                  <a:lnTo>
                    <a:pt x="496824" y="195072"/>
                  </a:lnTo>
                  <a:lnTo>
                    <a:pt x="490728" y="207264"/>
                  </a:lnTo>
                  <a:lnTo>
                    <a:pt x="527304" y="220980"/>
                  </a:lnTo>
                  <a:lnTo>
                    <a:pt x="531876" y="208788"/>
                  </a:lnTo>
                  <a:close/>
                </a:path>
                <a:path w="4612005" h="2590800">
                  <a:moveTo>
                    <a:pt x="579120" y="227076"/>
                  </a:moveTo>
                  <a:lnTo>
                    <a:pt x="544068" y="213360"/>
                  </a:lnTo>
                  <a:lnTo>
                    <a:pt x="537972" y="225552"/>
                  </a:lnTo>
                  <a:lnTo>
                    <a:pt x="574548" y="239268"/>
                  </a:lnTo>
                  <a:lnTo>
                    <a:pt x="579120" y="227076"/>
                  </a:lnTo>
                  <a:close/>
                </a:path>
                <a:path w="4612005" h="2590800">
                  <a:moveTo>
                    <a:pt x="626364" y="246888"/>
                  </a:moveTo>
                  <a:lnTo>
                    <a:pt x="589788" y="231648"/>
                  </a:lnTo>
                  <a:lnTo>
                    <a:pt x="585216" y="243840"/>
                  </a:lnTo>
                  <a:lnTo>
                    <a:pt x="621792" y="257556"/>
                  </a:lnTo>
                  <a:lnTo>
                    <a:pt x="626364" y="246888"/>
                  </a:lnTo>
                  <a:close/>
                </a:path>
                <a:path w="4612005" h="2590800">
                  <a:moveTo>
                    <a:pt x="673608" y="265176"/>
                  </a:moveTo>
                  <a:lnTo>
                    <a:pt x="637032" y="251460"/>
                  </a:lnTo>
                  <a:lnTo>
                    <a:pt x="632460" y="262128"/>
                  </a:lnTo>
                  <a:lnTo>
                    <a:pt x="669036" y="277368"/>
                  </a:lnTo>
                  <a:lnTo>
                    <a:pt x="673608" y="265176"/>
                  </a:lnTo>
                  <a:close/>
                </a:path>
                <a:path w="4612005" h="2590800">
                  <a:moveTo>
                    <a:pt x="720852" y="283464"/>
                  </a:moveTo>
                  <a:lnTo>
                    <a:pt x="684276" y="269748"/>
                  </a:lnTo>
                  <a:lnTo>
                    <a:pt x="679704" y="281940"/>
                  </a:lnTo>
                  <a:lnTo>
                    <a:pt x="716280" y="295656"/>
                  </a:lnTo>
                  <a:lnTo>
                    <a:pt x="720852" y="283464"/>
                  </a:lnTo>
                  <a:close/>
                </a:path>
                <a:path w="4612005" h="2590800">
                  <a:moveTo>
                    <a:pt x="768096" y="303276"/>
                  </a:moveTo>
                  <a:lnTo>
                    <a:pt x="731520" y="288036"/>
                  </a:lnTo>
                  <a:lnTo>
                    <a:pt x="726948" y="300228"/>
                  </a:lnTo>
                  <a:lnTo>
                    <a:pt x="763524" y="313944"/>
                  </a:lnTo>
                  <a:lnTo>
                    <a:pt x="768096" y="303276"/>
                  </a:lnTo>
                  <a:close/>
                </a:path>
                <a:path w="4612005" h="2590800">
                  <a:moveTo>
                    <a:pt x="815340" y="321564"/>
                  </a:moveTo>
                  <a:lnTo>
                    <a:pt x="778764" y="307848"/>
                  </a:lnTo>
                  <a:lnTo>
                    <a:pt x="774192" y="318516"/>
                  </a:lnTo>
                  <a:lnTo>
                    <a:pt x="810768" y="333756"/>
                  </a:lnTo>
                  <a:lnTo>
                    <a:pt x="815340" y="321564"/>
                  </a:lnTo>
                  <a:close/>
                </a:path>
                <a:path w="4612005" h="2590800">
                  <a:moveTo>
                    <a:pt x="862584" y="339852"/>
                  </a:moveTo>
                  <a:lnTo>
                    <a:pt x="826008" y="326136"/>
                  </a:lnTo>
                  <a:lnTo>
                    <a:pt x="821436" y="338328"/>
                  </a:lnTo>
                  <a:lnTo>
                    <a:pt x="858012" y="352044"/>
                  </a:lnTo>
                  <a:lnTo>
                    <a:pt x="862584" y="339852"/>
                  </a:lnTo>
                  <a:close/>
                </a:path>
                <a:path w="4612005" h="2590800">
                  <a:moveTo>
                    <a:pt x="909828" y="358140"/>
                  </a:moveTo>
                  <a:lnTo>
                    <a:pt x="873252" y="344424"/>
                  </a:lnTo>
                  <a:lnTo>
                    <a:pt x="868680" y="356616"/>
                  </a:lnTo>
                  <a:lnTo>
                    <a:pt x="905256" y="370332"/>
                  </a:lnTo>
                  <a:lnTo>
                    <a:pt x="909828" y="358140"/>
                  </a:lnTo>
                  <a:close/>
                </a:path>
                <a:path w="4612005" h="2590800">
                  <a:moveTo>
                    <a:pt x="957072" y="377952"/>
                  </a:moveTo>
                  <a:lnTo>
                    <a:pt x="920496" y="364236"/>
                  </a:lnTo>
                  <a:lnTo>
                    <a:pt x="915924" y="374904"/>
                  </a:lnTo>
                  <a:lnTo>
                    <a:pt x="952500" y="388620"/>
                  </a:lnTo>
                  <a:lnTo>
                    <a:pt x="957072" y="377952"/>
                  </a:lnTo>
                  <a:close/>
                </a:path>
                <a:path w="4612005" h="2590800">
                  <a:moveTo>
                    <a:pt x="1004316" y="396240"/>
                  </a:moveTo>
                  <a:lnTo>
                    <a:pt x="967740" y="382524"/>
                  </a:lnTo>
                  <a:lnTo>
                    <a:pt x="963168" y="394716"/>
                  </a:lnTo>
                  <a:lnTo>
                    <a:pt x="999744" y="408432"/>
                  </a:lnTo>
                  <a:lnTo>
                    <a:pt x="1004316" y="396240"/>
                  </a:lnTo>
                  <a:close/>
                </a:path>
                <a:path w="4612005" h="2590800">
                  <a:moveTo>
                    <a:pt x="1051560" y="414528"/>
                  </a:moveTo>
                  <a:lnTo>
                    <a:pt x="1014984" y="400812"/>
                  </a:lnTo>
                  <a:lnTo>
                    <a:pt x="1010412" y="413004"/>
                  </a:lnTo>
                  <a:lnTo>
                    <a:pt x="1046988" y="426720"/>
                  </a:lnTo>
                  <a:lnTo>
                    <a:pt x="1051560" y="414528"/>
                  </a:lnTo>
                  <a:close/>
                </a:path>
                <a:path w="4612005" h="2590800">
                  <a:moveTo>
                    <a:pt x="1098804" y="434340"/>
                  </a:moveTo>
                  <a:lnTo>
                    <a:pt x="1062228" y="419100"/>
                  </a:lnTo>
                  <a:lnTo>
                    <a:pt x="1057656" y="431292"/>
                  </a:lnTo>
                  <a:lnTo>
                    <a:pt x="1092708" y="445008"/>
                  </a:lnTo>
                  <a:lnTo>
                    <a:pt x="1098804" y="434340"/>
                  </a:lnTo>
                  <a:close/>
                </a:path>
                <a:path w="4612005" h="2590800">
                  <a:moveTo>
                    <a:pt x="1146048" y="452628"/>
                  </a:moveTo>
                  <a:lnTo>
                    <a:pt x="1109472" y="438912"/>
                  </a:lnTo>
                  <a:lnTo>
                    <a:pt x="1104900" y="449580"/>
                  </a:lnTo>
                  <a:lnTo>
                    <a:pt x="1139952" y="464820"/>
                  </a:lnTo>
                  <a:lnTo>
                    <a:pt x="1146048" y="452628"/>
                  </a:lnTo>
                  <a:close/>
                </a:path>
                <a:path w="4612005" h="2590800">
                  <a:moveTo>
                    <a:pt x="1193292" y="470916"/>
                  </a:moveTo>
                  <a:lnTo>
                    <a:pt x="1156716" y="457200"/>
                  </a:lnTo>
                  <a:lnTo>
                    <a:pt x="1152144" y="469392"/>
                  </a:lnTo>
                  <a:lnTo>
                    <a:pt x="1187196" y="483108"/>
                  </a:lnTo>
                  <a:lnTo>
                    <a:pt x="1193292" y="470916"/>
                  </a:lnTo>
                  <a:close/>
                </a:path>
                <a:path w="4612005" h="2590800">
                  <a:moveTo>
                    <a:pt x="1240536" y="490728"/>
                  </a:moveTo>
                  <a:lnTo>
                    <a:pt x="1203960" y="475488"/>
                  </a:lnTo>
                  <a:lnTo>
                    <a:pt x="1199388" y="487680"/>
                  </a:lnTo>
                  <a:lnTo>
                    <a:pt x="1234440" y="501396"/>
                  </a:lnTo>
                  <a:lnTo>
                    <a:pt x="1240536" y="490728"/>
                  </a:lnTo>
                  <a:close/>
                </a:path>
                <a:path w="4612005" h="2590800">
                  <a:moveTo>
                    <a:pt x="1286256" y="509016"/>
                  </a:moveTo>
                  <a:lnTo>
                    <a:pt x="1251204" y="495300"/>
                  </a:lnTo>
                  <a:lnTo>
                    <a:pt x="1246632" y="505968"/>
                  </a:lnTo>
                  <a:lnTo>
                    <a:pt x="1281684" y="521208"/>
                  </a:lnTo>
                  <a:lnTo>
                    <a:pt x="1286256" y="509016"/>
                  </a:lnTo>
                  <a:close/>
                </a:path>
                <a:path w="4612005" h="2590800">
                  <a:moveTo>
                    <a:pt x="1333500" y="527304"/>
                  </a:moveTo>
                  <a:lnTo>
                    <a:pt x="1298448" y="513588"/>
                  </a:lnTo>
                  <a:lnTo>
                    <a:pt x="1293876" y="525780"/>
                  </a:lnTo>
                  <a:lnTo>
                    <a:pt x="1328928" y="539496"/>
                  </a:lnTo>
                  <a:lnTo>
                    <a:pt x="1333500" y="527304"/>
                  </a:lnTo>
                  <a:close/>
                </a:path>
                <a:path w="4612005" h="2590800">
                  <a:moveTo>
                    <a:pt x="1380744" y="545592"/>
                  </a:moveTo>
                  <a:lnTo>
                    <a:pt x="1345692" y="531876"/>
                  </a:lnTo>
                  <a:lnTo>
                    <a:pt x="1341120" y="544068"/>
                  </a:lnTo>
                  <a:lnTo>
                    <a:pt x="1376172" y="557784"/>
                  </a:lnTo>
                  <a:lnTo>
                    <a:pt x="1380744" y="545592"/>
                  </a:lnTo>
                  <a:close/>
                </a:path>
                <a:path w="4612005" h="2590800">
                  <a:moveTo>
                    <a:pt x="1427988" y="565404"/>
                  </a:moveTo>
                  <a:lnTo>
                    <a:pt x="1392936" y="550164"/>
                  </a:lnTo>
                  <a:lnTo>
                    <a:pt x="1388364" y="562356"/>
                  </a:lnTo>
                  <a:lnTo>
                    <a:pt x="1423416" y="576072"/>
                  </a:lnTo>
                  <a:lnTo>
                    <a:pt x="1427988" y="565404"/>
                  </a:lnTo>
                  <a:close/>
                </a:path>
                <a:path w="4612005" h="2590800">
                  <a:moveTo>
                    <a:pt x="1475232" y="583692"/>
                  </a:moveTo>
                  <a:lnTo>
                    <a:pt x="1440180" y="569976"/>
                  </a:lnTo>
                  <a:lnTo>
                    <a:pt x="1435608" y="582168"/>
                  </a:lnTo>
                  <a:lnTo>
                    <a:pt x="1470660" y="595884"/>
                  </a:lnTo>
                  <a:lnTo>
                    <a:pt x="1475232" y="583692"/>
                  </a:lnTo>
                  <a:close/>
                </a:path>
                <a:path w="4612005" h="2590800">
                  <a:moveTo>
                    <a:pt x="1499616" y="623316"/>
                  </a:moveTo>
                  <a:lnTo>
                    <a:pt x="1499616" y="609600"/>
                  </a:lnTo>
                  <a:lnTo>
                    <a:pt x="1461516" y="609600"/>
                  </a:lnTo>
                  <a:lnTo>
                    <a:pt x="1461516" y="623316"/>
                  </a:lnTo>
                  <a:lnTo>
                    <a:pt x="1499616" y="623316"/>
                  </a:lnTo>
                  <a:close/>
                </a:path>
                <a:path w="4612005" h="2590800">
                  <a:moveTo>
                    <a:pt x="1522476" y="601980"/>
                  </a:moveTo>
                  <a:lnTo>
                    <a:pt x="1487424" y="588264"/>
                  </a:lnTo>
                  <a:lnTo>
                    <a:pt x="1482852" y="600456"/>
                  </a:lnTo>
                  <a:lnTo>
                    <a:pt x="1511808" y="611786"/>
                  </a:lnTo>
                  <a:lnTo>
                    <a:pt x="1511808" y="609600"/>
                  </a:lnTo>
                  <a:lnTo>
                    <a:pt x="1519618" y="609600"/>
                  </a:lnTo>
                  <a:lnTo>
                    <a:pt x="1522476" y="601980"/>
                  </a:lnTo>
                  <a:close/>
                </a:path>
                <a:path w="4612005" h="2590800">
                  <a:moveTo>
                    <a:pt x="1519618" y="609600"/>
                  </a:moveTo>
                  <a:lnTo>
                    <a:pt x="1511808" y="609600"/>
                  </a:lnTo>
                  <a:lnTo>
                    <a:pt x="1511808" y="611786"/>
                  </a:lnTo>
                  <a:lnTo>
                    <a:pt x="1517904" y="614172"/>
                  </a:lnTo>
                  <a:lnTo>
                    <a:pt x="1519618" y="609600"/>
                  </a:lnTo>
                  <a:close/>
                </a:path>
                <a:path w="4612005" h="2590800">
                  <a:moveTo>
                    <a:pt x="1533525" y="609600"/>
                  </a:moveTo>
                  <a:lnTo>
                    <a:pt x="1519618" y="609600"/>
                  </a:lnTo>
                  <a:lnTo>
                    <a:pt x="1517904" y="614172"/>
                  </a:lnTo>
                  <a:lnTo>
                    <a:pt x="1511808" y="611786"/>
                  </a:lnTo>
                  <a:lnTo>
                    <a:pt x="1511808" y="623316"/>
                  </a:lnTo>
                  <a:lnTo>
                    <a:pt x="1530096" y="623316"/>
                  </a:lnTo>
                  <a:lnTo>
                    <a:pt x="1530096" y="618744"/>
                  </a:lnTo>
                  <a:lnTo>
                    <a:pt x="1533525" y="609600"/>
                  </a:lnTo>
                  <a:close/>
                </a:path>
                <a:path w="4612005" h="2590800">
                  <a:moveTo>
                    <a:pt x="1540764" y="609600"/>
                  </a:moveTo>
                  <a:lnTo>
                    <a:pt x="1533525" y="609600"/>
                  </a:lnTo>
                  <a:lnTo>
                    <a:pt x="1530096" y="618744"/>
                  </a:lnTo>
                  <a:lnTo>
                    <a:pt x="1539240" y="621792"/>
                  </a:lnTo>
                  <a:lnTo>
                    <a:pt x="1540764" y="609600"/>
                  </a:lnTo>
                  <a:close/>
                </a:path>
                <a:path w="4612005" h="2590800">
                  <a:moveTo>
                    <a:pt x="1548384" y="614172"/>
                  </a:moveTo>
                  <a:lnTo>
                    <a:pt x="1546860" y="611124"/>
                  </a:lnTo>
                  <a:lnTo>
                    <a:pt x="1543812" y="611124"/>
                  </a:lnTo>
                  <a:lnTo>
                    <a:pt x="1540764" y="609600"/>
                  </a:lnTo>
                  <a:lnTo>
                    <a:pt x="1539240" y="621792"/>
                  </a:lnTo>
                  <a:lnTo>
                    <a:pt x="1530096" y="618744"/>
                  </a:lnTo>
                  <a:lnTo>
                    <a:pt x="1530096" y="623316"/>
                  </a:lnTo>
                  <a:lnTo>
                    <a:pt x="1543812" y="623316"/>
                  </a:lnTo>
                  <a:lnTo>
                    <a:pt x="1546860" y="620268"/>
                  </a:lnTo>
                  <a:lnTo>
                    <a:pt x="1546860" y="617220"/>
                  </a:lnTo>
                  <a:lnTo>
                    <a:pt x="1548384" y="614172"/>
                  </a:lnTo>
                  <a:close/>
                </a:path>
                <a:path w="4612005" h="2590800">
                  <a:moveTo>
                    <a:pt x="1540764" y="609600"/>
                  </a:moveTo>
                  <a:lnTo>
                    <a:pt x="1534668" y="606552"/>
                  </a:lnTo>
                  <a:lnTo>
                    <a:pt x="1533525" y="609600"/>
                  </a:lnTo>
                  <a:lnTo>
                    <a:pt x="1540764" y="609600"/>
                  </a:lnTo>
                  <a:close/>
                </a:path>
                <a:path w="4612005" h="2590800">
                  <a:moveTo>
                    <a:pt x="1447800" y="623316"/>
                  </a:moveTo>
                  <a:lnTo>
                    <a:pt x="1447800" y="609600"/>
                  </a:lnTo>
                  <a:lnTo>
                    <a:pt x="1409700" y="609600"/>
                  </a:lnTo>
                  <a:lnTo>
                    <a:pt x="1409700" y="623316"/>
                  </a:lnTo>
                  <a:lnTo>
                    <a:pt x="1447800" y="623316"/>
                  </a:lnTo>
                  <a:close/>
                </a:path>
                <a:path w="4612005" h="2590800">
                  <a:moveTo>
                    <a:pt x="1397508" y="623316"/>
                  </a:moveTo>
                  <a:lnTo>
                    <a:pt x="1397508" y="609600"/>
                  </a:lnTo>
                  <a:lnTo>
                    <a:pt x="1359408" y="609600"/>
                  </a:lnTo>
                  <a:lnTo>
                    <a:pt x="1359408" y="623316"/>
                  </a:lnTo>
                  <a:lnTo>
                    <a:pt x="1397508" y="623316"/>
                  </a:lnTo>
                  <a:close/>
                </a:path>
                <a:path w="4612005" h="2590800">
                  <a:moveTo>
                    <a:pt x="1347216" y="623316"/>
                  </a:moveTo>
                  <a:lnTo>
                    <a:pt x="1347216" y="609600"/>
                  </a:lnTo>
                  <a:lnTo>
                    <a:pt x="1309116" y="609600"/>
                  </a:lnTo>
                  <a:lnTo>
                    <a:pt x="1309116" y="623316"/>
                  </a:lnTo>
                  <a:lnTo>
                    <a:pt x="1347216" y="623316"/>
                  </a:lnTo>
                  <a:close/>
                </a:path>
                <a:path w="4612005" h="2590800">
                  <a:moveTo>
                    <a:pt x="1295400" y="623316"/>
                  </a:moveTo>
                  <a:lnTo>
                    <a:pt x="1295400" y="609600"/>
                  </a:lnTo>
                  <a:lnTo>
                    <a:pt x="1257300" y="609600"/>
                  </a:lnTo>
                  <a:lnTo>
                    <a:pt x="1257300" y="623316"/>
                  </a:lnTo>
                  <a:lnTo>
                    <a:pt x="1295400" y="623316"/>
                  </a:lnTo>
                  <a:close/>
                </a:path>
                <a:path w="4612005" h="2590800">
                  <a:moveTo>
                    <a:pt x="1245108" y="623316"/>
                  </a:moveTo>
                  <a:lnTo>
                    <a:pt x="1245108" y="609600"/>
                  </a:lnTo>
                  <a:lnTo>
                    <a:pt x="1207008" y="609600"/>
                  </a:lnTo>
                  <a:lnTo>
                    <a:pt x="1207008" y="623316"/>
                  </a:lnTo>
                  <a:lnTo>
                    <a:pt x="1245108" y="623316"/>
                  </a:lnTo>
                  <a:close/>
                </a:path>
                <a:path w="4612005" h="2590800">
                  <a:moveTo>
                    <a:pt x="1194816" y="623316"/>
                  </a:moveTo>
                  <a:lnTo>
                    <a:pt x="1194816" y="609600"/>
                  </a:lnTo>
                  <a:lnTo>
                    <a:pt x="1156716" y="609600"/>
                  </a:lnTo>
                  <a:lnTo>
                    <a:pt x="1156716" y="623316"/>
                  </a:lnTo>
                  <a:lnTo>
                    <a:pt x="1194816" y="623316"/>
                  </a:lnTo>
                  <a:close/>
                </a:path>
                <a:path w="4612005" h="2590800">
                  <a:moveTo>
                    <a:pt x="1143000" y="623316"/>
                  </a:moveTo>
                  <a:lnTo>
                    <a:pt x="1143000" y="609600"/>
                  </a:lnTo>
                  <a:lnTo>
                    <a:pt x="1104900" y="609600"/>
                  </a:lnTo>
                  <a:lnTo>
                    <a:pt x="1104900" y="623316"/>
                  </a:lnTo>
                  <a:lnTo>
                    <a:pt x="1143000" y="623316"/>
                  </a:lnTo>
                  <a:close/>
                </a:path>
                <a:path w="4612005" h="2590800">
                  <a:moveTo>
                    <a:pt x="1092708" y="623316"/>
                  </a:moveTo>
                  <a:lnTo>
                    <a:pt x="1092708" y="609600"/>
                  </a:lnTo>
                  <a:lnTo>
                    <a:pt x="1054608" y="609600"/>
                  </a:lnTo>
                  <a:lnTo>
                    <a:pt x="1054608" y="623316"/>
                  </a:lnTo>
                  <a:lnTo>
                    <a:pt x="1092708" y="623316"/>
                  </a:lnTo>
                  <a:close/>
                </a:path>
                <a:path w="4612005" h="2590800">
                  <a:moveTo>
                    <a:pt x="1042416" y="623316"/>
                  </a:moveTo>
                  <a:lnTo>
                    <a:pt x="1042416" y="609600"/>
                  </a:lnTo>
                  <a:lnTo>
                    <a:pt x="1004316" y="609600"/>
                  </a:lnTo>
                  <a:lnTo>
                    <a:pt x="1004316" y="623316"/>
                  </a:lnTo>
                  <a:lnTo>
                    <a:pt x="1042416" y="623316"/>
                  </a:lnTo>
                  <a:close/>
                </a:path>
                <a:path w="4612005" h="2590800">
                  <a:moveTo>
                    <a:pt x="990600" y="623316"/>
                  </a:moveTo>
                  <a:lnTo>
                    <a:pt x="990600" y="609600"/>
                  </a:lnTo>
                  <a:lnTo>
                    <a:pt x="952500" y="609600"/>
                  </a:lnTo>
                  <a:lnTo>
                    <a:pt x="952500" y="623316"/>
                  </a:lnTo>
                  <a:lnTo>
                    <a:pt x="990600" y="623316"/>
                  </a:lnTo>
                  <a:close/>
                </a:path>
                <a:path w="4612005" h="2590800">
                  <a:moveTo>
                    <a:pt x="940308" y="623316"/>
                  </a:moveTo>
                  <a:lnTo>
                    <a:pt x="940308" y="609600"/>
                  </a:lnTo>
                  <a:lnTo>
                    <a:pt x="925068" y="609600"/>
                  </a:lnTo>
                  <a:lnTo>
                    <a:pt x="922020" y="612648"/>
                  </a:lnTo>
                  <a:lnTo>
                    <a:pt x="922020" y="641604"/>
                  </a:lnTo>
                  <a:lnTo>
                    <a:pt x="928116" y="641604"/>
                  </a:lnTo>
                  <a:lnTo>
                    <a:pt x="928116" y="623316"/>
                  </a:lnTo>
                  <a:lnTo>
                    <a:pt x="934212" y="615696"/>
                  </a:lnTo>
                  <a:lnTo>
                    <a:pt x="934212" y="623316"/>
                  </a:lnTo>
                  <a:lnTo>
                    <a:pt x="940308" y="623316"/>
                  </a:lnTo>
                  <a:close/>
                </a:path>
                <a:path w="4612005" h="2590800">
                  <a:moveTo>
                    <a:pt x="934212" y="623316"/>
                  </a:moveTo>
                  <a:lnTo>
                    <a:pt x="934212" y="615696"/>
                  </a:lnTo>
                  <a:lnTo>
                    <a:pt x="928116" y="623316"/>
                  </a:lnTo>
                  <a:lnTo>
                    <a:pt x="934212" y="623316"/>
                  </a:lnTo>
                  <a:close/>
                </a:path>
                <a:path w="4612005" h="2590800">
                  <a:moveTo>
                    <a:pt x="934212" y="641604"/>
                  </a:moveTo>
                  <a:lnTo>
                    <a:pt x="934212" y="623316"/>
                  </a:lnTo>
                  <a:lnTo>
                    <a:pt x="928116" y="623316"/>
                  </a:lnTo>
                  <a:lnTo>
                    <a:pt x="928116" y="641604"/>
                  </a:lnTo>
                  <a:lnTo>
                    <a:pt x="934212" y="641604"/>
                  </a:lnTo>
                  <a:close/>
                </a:path>
                <a:path w="4612005" h="2590800">
                  <a:moveTo>
                    <a:pt x="934212" y="693420"/>
                  </a:moveTo>
                  <a:lnTo>
                    <a:pt x="934212" y="655320"/>
                  </a:lnTo>
                  <a:lnTo>
                    <a:pt x="922020" y="655320"/>
                  </a:lnTo>
                  <a:lnTo>
                    <a:pt x="922020" y="693420"/>
                  </a:lnTo>
                  <a:lnTo>
                    <a:pt x="934212" y="693420"/>
                  </a:lnTo>
                  <a:close/>
                </a:path>
                <a:path w="4612005" h="2590800">
                  <a:moveTo>
                    <a:pt x="934212" y="743712"/>
                  </a:moveTo>
                  <a:lnTo>
                    <a:pt x="934212" y="705612"/>
                  </a:lnTo>
                  <a:lnTo>
                    <a:pt x="922020" y="705612"/>
                  </a:lnTo>
                  <a:lnTo>
                    <a:pt x="922020" y="743712"/>
                  </a:lnTo>
                  <a:lnTo>
                    <a:pt x="934212" y="743712"/>
                  </a:lnTo>
                  <a:close/>
                </a:path>
                <a:path w="4612005" h="2590800">
                  <a:moveTo>
                    <a:pt x="934212" y="794004"/>
                  </a:moveTo>
                  <a:lnTo>
                    <a:pt x="934212" y="755904"/>
                  </a:lnTo>
                  <a:lnTo>
                    <a:pt x="922020" y="755904"/>
                  </a:lnTo>
                  <a:lnTo>
                    <a:pt x="922020" y="794004"/>
                  </a:lnTo>
                  <a:lnTo>
                    <a:pt x="934212" y="794004"/>
                  </a:lnTo>
                  <a:close/>
                </a:path>
                <a:path w="4612005" h="2590800">
                  <a:moveTo>
                    <a:pt x="934212" y="845820"/>
                  </a:moveTo>
                  <a:lnTo>
                    <a:pt x="934212" y="807720"/>
                  </a:lnTo>
                  <a:lnTo>
                    <a:pt x="922020" y="807720"/>
                  </a:lnTo>
                  <a:lnTo>
                    <a:pt x="922020" y="845820"/>
                  </a:lnTo>
                  <a:lnTo>
                    <a:pt x="934212" y="845820"/>
                  </a:lnTo>
                  <a:close/>
                </a:path>
                <a:path w="4612005" h="2590800">
                  <a:moveTo>
                    <a:pt x="934212" y="896112"/>
                  </a:moveTo>
                  <a:lnTo>
                    <a:pt x="934212" y="858012"/>
                  </a:lnTo>
                  <a:lnTo>
                    <a:pt x="922020" y="858012"/>
                  </a:lnTo>
                  <a:lnTo>
                    <a:pt x="922020" y="896112"/>
                  </a:lnTo>
                  <a:lnTo>
                    <a:pt x="934212" y="896112"/>
                  </a:lnTo>
                  <a:close/>
                </a:path>
                <a:path w="4612005" h="2590800">
                  <a:moveTo>
                    <a:pt x="934212" y="946404"/>
                  </a:moveTo>
                  <a:lnTo>
                    <a:pt x="934212" y="908304"/>
                  </a:lnTo>
                  <a:lnTo>
                    <a:pt x="922020" y="908304"/>
                  </a:lnTo>
                  <a:lnTo>
                    <a:pt x="922020" y="946404"/>
                  </a:lnTo>
                  <a:lnTo>
                    <a:pt x="934212" y="946404"/>
                  </a:lnTo>
                  <a:close/>
                </a:path>
                <a:path w="4612005" h="2590800">
                  <a:moveTo>
                    <a:pt x="934212" y="998220"/>
                  </a:moveTo>
                  <a:lnTo>
                    <a:pt x="934212" y="960120"/>
                  </a:lnTo>
                  <a:lnTo>
                    <a:pt x="922020" y="960120"/>
                  </a:lnTo>
                  <a:lnTo>
                    <a:pt x="922020" y="998220"/>
                  </a:lnTo>
                  <a:lnTo>
                    <a:pt x="934212" y="998220"/>
                  </a:lnTo>
                  <a:close/>
                </a:path>
                <a:path w="4612005" h="2590800">
                  <a:moveTo>
                    <a:pt x="934212" y="1048512"/>
                  </a:moveTo>
                  <a:lnTo>
                    <a:pt x="934212" y="1010412"/>
                  </a:lnTo>
                  <a:lnTo>
                    <a:pt x="922020" y="1010412"/>
                  </a:lnTo>
                  <a:lnTo>
                    <a:pt x="922020" y="1048512"/>
                  </a:lnTo>
                  <a:lnTo>
                    <a:pt x="934212" y="1048512"/>
                  </a:lnTo>
                  <a:close/>
                </a:path>
                <a:path w="4612005" h="2590800">
                  <a:moveTo>
                    <a:pt x="934212" y="1098804"/>
                  </a:moveTo>
                  <a:lnTo>
                    <a:pt x="934212" y="1060704"/>
                  </a:lnTo>
                  <a:lnTo>
                    <a:pt x="922020" y="1060704"/>
                  </a:lnTo>
                  <a:lnTo>
                    <a:pt x="922020" y="1098804"/>
                  </a:lnTo>
                  <a:lnTo>
                    <a:pt x="934212" y="1098804"/>
                  </a:lnTo>
                  <a:close/>
                </a:path>
                <a:path w="4612005" h="2590800">
                  <a:moveTo>
                    <a:pt x="934212" y="1150620"/>
                  </a:moveTo>
                  <a:lnTo>
                    <a:pt x="934212" y="1112520"/>
                  </a:lnTo>
                  <a:lnTo>
                    <a:pt x="922020" y="1112520"/>
                  </a:lnTo>
                  <a:lnTo>
                    <a:pt x="922020" y="1150620"/>
                  </a:lnTo>
                  <a:lnTo>
                    <a:pt x="934212" y="1150620"/>
                  </a:lnTo>
                  <a:close/>
                </a:path>
                <a:path w="4612005" h="2590800">
                  <a:moveTo>
                    <a:pt x="934212" y="1200912"/>
                  </a:moveTo>
                  <a:lnTo>
                    <a:pt x="934212" y="1162812"/>
                  </a:lnTo>
                  <a:lnTo>
                    <a:pt x="922020" y="1162812"/>
                  </a:lnTo>
                  <a:lnTo>
                    <a:pt x="922020" y="1200912"/>
                  </a:lnTo>
                  <a:lnTo>
                    <a:pt x="934212" y="1200912"/>
                  </a:lnTo>
                  <a:close/>
                </a:path>
                <a:path w="4612005" h="2590800">
                  <a:moveTo>
                    <a:pt x="934212" y="1251204"/>
                  </a:moveTo>
                  <a:lnTo>
                    <a:pt x="934212" y="1213104"/>
                  </a:lnTo>
                  <a:lnTo>
                    <a:pt x="922020" y="1213104"/>
                  </a:lnTo>
                  <a:lnTo>
                    <a:pt x="922020" y="1251204"/>
                  </a:lnTo>
                  <a:lnTo>
                    <a:pt x="934212" y="1251204"/>
                  </a:lnTo>
                  <a:close/>
                </a:path>
                <a:path w="4612005" h="2590800">
                  <a:moveTo>
                    <a:pt x="934212" y="1303020"/>
                  </a:moveTo>
                  <a:lnTo>
                    <a:pt x="934212" y="1264920"/>
                  </a:lnTo>
                  <a:lnTo>
                    <a:pt x="922020" y="1264920"/>
                  </a:lnTo>
                  <a:lnTo>
                    <a:pt x="922020" y="1303020"/>
                  </a:lnTo>
                  <a:lnTo>
                    <a:pt x="934212" y="1303020"/>
                  </a:lnTo>
                  <a:close/>
                </a:path>
                <a:path w="4612005" h="2590800">
                  <a:moveTo>
                    <a:pt x="934212" y="1353312"/>
                  </a:moveTo>
                  <a:lnTo>
                    <a:pt x="934212" y="1315212"/>
                  </a:lnTo>
                  <a:lnTo>
                    <a:pt x="922020" y="1315212"/>
                  </a:lnTo>
                  <a:lnTo>
                    <a:pt x="922020" y="1353312"/>
                  </a:lnTo>
                  <a:lnTo>
                    <a:pt x="934212" y="1353312"/>
                  </a:lnTo>
                  <a:close/>
                </a:path>
                <a:path w="4612005" h="2590800">
                  <a:moveTo>
                    <a:pt x="934212" y="1403604"/>
                  </a:moveTo>
                  <a:lnTo>
                    <a:pt x="934212" y="1365504"/>
                  </a:lnTo>
                  <a:lnTo>
                    <a:pt x="922020" y="1365504"/>
                  </a:lnTo>
                  <a:lnTo>
                    <a:pt x="922020" y="1403604"/>
                  </a:lnTo>
                  <a:lnTo>
                    <a:pt x="934212" y="1403604"/>
                  </a:lnTo>
                  <a:close/>
                </a:path>
              </a:pathLst>
            </a:custGeom>
            <a:solidFill>
              <a:srgbClr val="84A5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42182" y="1795271"/>
              <a:ext cx="3675888" cy="1537716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74073" y="348995"/>
            <a:ext cx="9144000" cy="792480"/>
          </a:xfrm>
          <a:prstGeom prst="rect">
            <a:avLst/>
          </a:prstGeom>
          <a:solidFill>
            <a:srgbClr val="364F74"/>
          </a:solidFill>
        </p:spPr>
        <p:txBody>
          <a:bodyPr vert="horz" wrap="square" lIns="0" tIns="24892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960"/>
              </a:spcBef>
            </a:pPr>
            <a:r>
              <a:rPr spc="25" dirty="0"/>
              <a:t>К</a:t>
            </a:r>
            <a:r>
              <a:rPr spc="-240" dirty="0"/>
              <a:t>А</a:t>
            </a:r>
            <a:r>
              <a:rPr spc="20" dirty="0"/>
              <a:t>К</a:t>
            </a:r>
            <a:r>
              <a:rPr b="0" spc="-15" dirty="0">
                <a:latin typeface="Times New Roman"/>
                <a:cs typeface="Times New Roman"/>
              </a:rPr>
              <a:t> </a:t>
            </a:r>
            <a:r>
              <a:rPr spc="-330" dirty="0"/>
              <a:t>С</a:t>
            </a:r>
            <a:r>
              <a:rPr spc="-215" dirty="0"/>
              <a:t>О</a:t>
            </a:r>
            <a:r>
              <a:rPr spc="-200" dirty="0"/>
              <a:t>З</a:t>
            </a:r>
            <a:r>
              <a:rPr spc="-45" dirty="0"/>
              <a:t>Д</a:t>
            </a:r>
            <a:r>
              <a:rPr spc="-240" dirty="0"/>
              <a:t>А</a:t>
            </a:r>
            <a:r>
              <a:rPr spc="-85" dirty="0"/>
              <a:t>Т</a:t>
            </a:r>
            <a:r>
              <a:rPr spc="-300" dirty="0"/>
              <a:t>Ь</a:t>
            </a:r>
            <a:r>
              <a:rPr b="0" spc="-10" dirty="0">
                <a:latin typeface="Times New Roman"/>
                <a:cs typeface="Times New Roman"/>
              </a:rPr>
              <a:t> </a:t>
            </a:r>
            <a:r>
              <a:rPr spc="-65" dirty="0"/>
              <a:t>М</a:t>
            </a:r>
            <a:r>
              <a:rPr spc="-295" dirty="0"/>
              <a:t>Е</a:t>
            </a:r>
            <a:r>
              <a:rPr spc="-185" dirty="0"/>
              <a:t>Р</a:t>
            </a:r>
            <a:r>
              <a:rPr spc="-215" dirty="0"/>
              <a:t>О</a:t>
            </a:r>
            <a:r>
              <a:rPr spc="-160" dirty="0"/>
              <a:t>П</a:t>
            </a:r>
            <a:r>
              <a:rPr spc="-185" dirty="0"/>
              <a:t>Р</a:t>
            </a:r>
            <a:r>
              <a:rPr spc="-110" dirty="0"/>
              <a:t>И</a:t>
            </a:r>
            <a:r>
              <a:rPr spc="-280" dirty="0"/>
              <a:t>Я</a:t>
            </a:r>
            <a:r>
              <a:rPr spc="-85" dirty="0"/>
              <a:t>Т</a:t>
            </a:r>
            <a:r>
              <a:rPr spc="-110" dirty="0"/>
              <a:t>И</a:t>
            </a:r>
            <a:r>
              <a:rPr spc="-295" dirty="0"/>
              <a:t>Е</a:t>
            </a:r>
            <a:r>
              <a:rPr spc="-315" dirty="0"/>
              <a:t>?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792099" y="4678170"/>
            <a:ext cx="2434590" cy="1128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355" dirty="0">
                <a:solidFill>
                  <a:srgbClr val="FFFFFF"/>
                </a:solidFill>
                <a:latin typeface="Arial"/>
                <a:cs typeface="Arial"/>
              </a:rPr>
              <a:t>Ш</a:t>
            </a:r>
            <a:r>
              <a:rPr sz="2400" b="1" spc="-150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2400" b="1" spc="-100" dirty="0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2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2400" b="1" spc="-8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40"/>
              </a:spcBef>
            </a:pPr>
            <a:r>
              <a:rPr sz="16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Укажите</a:t>
            </a:r>
            <a:r>
              <a:rPr sz="16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контрольные </a:t>
            </a:r>
            <a:r>
              <a:rPr sz="16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600" spc="-100" dirty="0">
                <a:solidFill>
                  <a:srgbClr val="FFFFFF"/>
                </a:solidFill>
                <a:latin typeface="Microsoft Sans Serif"/>
                <a:cs typeface="Microsoft Sans Serif"/>
              </a:rPr>
              <a:t>з</a:t>
            </a:r>
            <a:r>
              <a:rPr sz="1600" spc="-114" dirty="0">
                <a:solidFill>
                  <a:srgbClr val="FFFFFF"/>
                </a:solidFill>
                <a:latin typeface="Microsoft Sans Serif"/>
                <a:cs typeface="Microsoft Sans Serif"/>
              </a:rPr>
              <a:t>м</a:t>
            </a:r>
            <a:r>
              <a:rPr sz="16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е</a:t>
            </a:r>
            <a:r>
              <a:rPr sz="16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6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600" spc="-100" dirty="0">
                <a:solidFill>
                  <a:srgbClr val="FFFFFF"/>
                </a:solidFill>
                <a:latin typeface="Microsoft Sans Serif"/>
                <a:cs typeface="Microsoft Sans Serif"/>
              </a:rPr>
              <a:t>т</a:t>
            </a:r>
            <a:r>
              <a:rPr sz="16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е</a:t>
            </a:r>
            <a:r>
              <a:rPr sz="1600" spc="-114" dirty="0">
                <a:solidFill>
                  <a:srgbClr val="FFFFFF"/>
                </a:solidFill>
                <a:latin typeface="Microsoft Sans Serif"/>
                <a:cs typeface="Microsoft Sans Serif"/>
              </a:rPr>
              <a:t>л</a:t>
            </a:r>
            <a:r>
              <a:rPr sz="1600" spc="-100" dirty="0">
                <a:solidFill>
                  <a:srgbClr val="FFFFFF"/>
                </a:solidFill>
                <a:latin typeface="Microsoft Sans Serif"/>
                <a:cs typeface="Microsoft Sans Serif"/>
              </a:rPr>
              <a:t>ь</a:t>
            </a:r>
            <a:r>
              <a:rPr sz="16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н</a:t>
            </a:r>
            <a:r>
              <a:rPr sz="1600" spc="-95" dirty="0">
                <a:solidFill>
                  <a:srgbClr val="FFFFFF"/>
                </a:solidFill>
                <a:latin typeface="Microsoft Sans Serif"/>
                <a:cs typeface="Microsoft Sans Serif"/>
              </a:rPr>
              <a:t>ы</a:t>
            </a:r>
            <a:r>
              <a:rPr sz="16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е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114" dirty="0">
                <a:solidFill>
                  <a:srgbClr val="FFFFFF"/>
                </a:solidFill>
                <a:latin typeface="Microsoft Sans Serif"/>
                <a:cs typeface="Microsoft Sans Serif"/>
              </a:rPr>
              <a:t>м</a:t>
            </a:r>
            <a:r>
              <a:rPr sz="1600" spc="-100" dirty="0">
                <a:solidFill>
                  <a:srgbClr val="FFFFFF"/>
                </a:solidFill>
                <a:latin typeface="Microsoft Sans Serif"/>
                <a:cs typeface="Microsoft Sans Serif"/>
              </a:rPr>
              <a:t>ат</a:t>
            </a:r>
            <a:r>
              <a:rPr sz="16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е</a:t>
            </a:r>
            <a:r>
              <a:rPr sz="16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6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600" spc="-105" dirty="0">
                <a:solidFill>
                  <a:srgbClr val="FFFFFF"/>
                </a:solidFill>
                <a:latin typeface="Microsoft Sans Serif"/>
                <a:cs typeface="Microsoft Sans Serif"/>
              </a:rPr>
              <a:t>а</a:t>
            </a:r>
            <a:r>
              <a:rPr sz="1600" spc="-114" dirty="0">
                <a:solidFill>
                  <a:srgbClr val="FFFFFF"/>
                </a:solidFill>
                <a:latin typeface="Microsoft Sans Serif"/>
                <a:cs typeface="Microsoft Sans Serif"/>
              </a:rPr>
              <a:t>л</a:t>
            </a:r>
            <a:r>
              <a:rPr sz="16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ы </a:t>
            </a:r>
            <a:r>
              <a:rPr sz="16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д</a:t>
            </a:r>
            <a:r>
              <a:rPr sz="1600" spc="-114" dirty="0">
                <a:solidFill>
                  <a:srgbClr val="FFFFFF"/>
                </a:solidFill>
                <a:latin typeface="Microsoft Sans Serif"/>
                <a:cs typeface="Microsoft Sans Serif"/>
              </a:rPr>
              <a:t>л</a:t>
            </a:r>
            <a:r>
              <a:rPr sz="1600" spc="-110" dirty="0">
                <a:solidFill>
                  <a:srgbClr val="FFFFFF"/>
                </a:solidFill>
                <a:latin typeface="Microsoft Sans Serif"/>
                <a:cs typeface="Microsoft Sans Serif"/>
              </a:rPr>
              <a:t>я</a:t>
            </a:r>
            <a:r>
              <a:rPr sz="16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к</a:t>
            </a:r>
            <a:r>
              <a:rPr sz="1600" spc="-100" dirty="0">
                <a:solidFill>
                  <a:srgbClr val="FFFFFF"/>
                </a:solidFill>
                <a:latin typeface="Microsoft Sans Serif"/>
                <a:cs typeface="Microsoft Sans Serif"/>
              </a:rPr>
              <a:t>а</a:t>
            </a:r>
            <a:r>
              <a:rPr sz="1600" spc="-85" dirty="0">
                <a:solidFill>
                  <a:srgbClr val="FFFFFF"/>
                </a:solidFill>
                <a:latin typeface="Microsoft Sans Serif"/>
                <a:cs typeface="Microsoft Sans Serif"/>
              </a:rPr>
              <a:t>ж</a:t>
            </a:r>
            <a:r>
              <a:rPr sz="16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д</a:t>
            </a:r>
            <a:r>
              <a:rPr sz="16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16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г</a:t>
            </a:r>
            <a:r>
              <a:rPr sz="16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16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60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1600" spc="-100" dirty="0">
                <a:solidFill>
                  <a:srgbClr val="FFFFFF"/>
                </a:solidFill>
                <a:latin typeface="Microsoft Sans Serif"/>
                <a:cs typeface="Microsoft Sans Serif"/>
              </a:rPr>
              <a:t>а</a:t>
            </a:r>
            <a:r>
              <a:rPr sz="16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6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600" spc="-100" dirty="0">
                <a:solidFill>
                  <a:srgbClr val="FFFFFF"/>
                </a:solidFill>
                <a:latin typeface="Microsoft Sans Serif"/>
                <a:cs typeface="Microsoft Sans Serif"/>
              </a:rPr>
              <a:t>а</a:t>
            </a:r>
            <a:r>
              <a:rPr sz="16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н</a:t>
            </a:r>
            <a:r>
              <a:rPr sz="1600" spc="-100" dirty="0">
                <a:solidFill>
                  <a:srgbClr val="FFFFFF"/>
                </a:solidFill>
                <a:latin typeface="Microsoft Sans Serif"/>
                <a:cs typeface="Microsoft Sans Serif"/>
              </a:rPr>
              <a:t>та</a:t>
            </a:r>
            <a:r>
              <a:rPr sz="1600" spc="-105" dirty="0">
                <a:solidFill>
                  <a:srgbClr val="FFFFFF"/>
                </a:solidFill>
                <a:latin typeface="Microsoft Sans Serif"/>
                <a:cs typeface="Microsoft Sans Serif"/>
              </a:rPr>
              <a:t>.</a:t>
            </a:r>
            <a:endParaRPr sz="16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4070" y="348995"/>
            <a:ext cx="9143999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208413" y="1432560"/>
            <a:ext cx="8327390" cy="5366385"/>
            <a:chOff x="1208413" y="1432560"/>
            <a:chExt cx="8327390" cy="5366385"/>
          </a:xfrm>
        </p:grpSpPr>
        <p:sp>
          <p:nvSpPr>
            <p:cNvPr id="4" name="object 4"/>
            <p:cNvSpPr/>
            <p:nvPr/>
          </p:nvSpPr>
          <p:spPr>
            <a:xfrm>
              <a:off x="1208413" y="1432560"/>
              <a:ext cx="8327390" cy="5366385"/>
            </a:xfrm>
            <a:custGeom>
              <a:avLst/>
              <a:gdLst/>
              <a:ahLst/>
              <a:cxnLst/>
              <a:rect l="l" t="t" r="r" b="b"/>
              <a:pathLst>
                <a:path w="8327390" h="5366384">
                  <a:moveTo>
                    <a:pt x="8327133" y="2264664"/>
                  </a:moveTo>
                  <a:lnTo>
                    <a:pt x="8327133" y="2235708"/>
                  </a:lnTo>
                  <a:lnTo>
                    <a:pt x="8317989" y="2235708"/>
                  </a:lnTo>
                  <a:lnTo>
                    <a:pt x="8317989" y="2264664"/>
                  </a:lnTo>
                  <a:lnTo>
                    <a:pt x="8327133" y="2264664"/>
                  </a:lnTo>
                  <a:close/>
                </a:path>
                <a:path w="8327390" h="5366384">
                  <a:moveTo>
                    <a:pt x="8327133" y="2302764"/>
                  </a:moveTo>
                  <a:lnTo>
                    <a:pt x="8327133" y="2273808"/>
                  </a:lnTo>
                  <a:lnTo>
                    <a:pt x="8317989" y="2273808"/>
                  </a:lnTo>
                  <a:lnTo>
                    <a:pt x="8317989" y="2302764"/>
                  </a:lnTo>
                  <a:lnTo>
                    <a:pt x="8327133" y="2302764"/>
                  </a:lnTo>
                  <a:close/>
                </a:path>
                <a:path w="8327390" h="5366384">
                  <a:moveTo>
                    <a:pt x="8327133" y="2340864"/>
                  </a:moveTo>
                  <a:lnTo>
                    <a:pt x="8327133" y="2311908"/>
                  </a:lnTo>
                  <a:lnTo>
                    <a:pt x="8317989" y="2311908"/>
                  </a:lnTo>
                  <a:lnTo>
                    <a:pt x="8317989" y="2340864"/>
                  </a:lnTo>
                  <a:lnTo>
                    <a:pt x="8327133" y="2340864"/>
                  </a:lnTo>
                  <a:close/>
                </a:path>
                <a:path w="8327390" h="5366384">
                  <a:moveTo>
                    <a:pt x="8327133" y="2378964"/>
                  </a:moveTo>
                  <a:lnTo>
                    <a:pt x="8327133" y="2350008"/>
                  </a:lnTo>
                  <a:lnTo>
                    <a:pt x="8317989" y="2350008"/>
                  </a:lnTo>
                  <a:lnTo>
                    <a:pt x="8317989" y="2378964"/>
                  </a:lnTo>
                  <a:lnTo>
                    <a:pt x="8327133" y="2378964"/>
                  </a:lnTo>
                  <a:close/>
                </a:path>
                <a:path w="8327390" h="5366384">
                  <a:moveTo>
                    <a:pt x="8327133" y="2417064"/>
                  </a:moveTo>
                  <a:lnTo>
                    <a:pt x="8327133" y="2388108"/>
                  </a:lnTo>
                  <a:lnTo>
                    <a:pt x="8317989" y="2388108"/>
                  </a:lnTo>
                  <a:lnTo>
                    <a:pt x="8317989" y="2417064"/>
                  </a:lnTo>
                  <a:lnTo>
                    <a:pt x="8327133" y="2417064"/>
                  </a:lnTo>
                  <a:close/>
                </a:path>
                <a:path w="8327390" h="5366384">
                  <a:moveTo>
                    <a:pt x="8327133" y="2455164"/>
                  </a:moveTo>
                  <a:lnTo>
                    <a:pt x="8327133" y="2426208"/>
                  </a:lnTo>
                  <a:lnTo>
                    <a:pt x="8317989" y="2426208"/>
                  </a:lnTo>
                  <a:lnTo>
                    <a:pt x="8317989" y="2455164"/>
                  </a:lnTo>
                  <a:lnTo>
                    <a:pt x="8327133" y="2455164"/>
                  </a:lnTo>
                  <a:close/>
                </a:path>
                <a:path w="8327390" h="5366384">
                  <a:moveTo>
                    <a:pt x="8327133" y="2493264"/>
                  </a:moveTo>
                  <a:lnTo>
                    <a:pt x="8327133" y="2464308"/>
                  </a:lnTo>
                  <a:lnTo>
                    <a:pt x="8317989" y="2464308"/>
                  </a:lnTo>
                  <a:lnTo>
                    <a:pt x="8317989" y="2493264"/>
                  </a:lnTo>
                  <a:lnTo>
                    <a:pt x="8327133" y="2493264"/>
                  </a:lnTo>
                  <a:close/>
                </a:path>
                <a:path w="8327390" h="5366384">
                  <a:moveTo>
                    <a:pt x="8327133" y="2531364"/>
                  </a:moveTo>
                  <a:lnTo>
                    <a:pt x="8327133" y="2502408"/>
                  </a:lnTo>
                  <a:lnTo>
                    <a:pt x="8317989" y="2502408"/>
                  </a:lnTo>
                  <a:lnTo>
                    <a:pt x="8317989" y="2531364"/>
                  </a:lnTo>
                  <a:lnTo>
                    <a:pt x="8327133" y="2531364"/>
                  </a:lnTo>
                  <a:close/>
                </a:path>
                <a:path w="8327390" h="5366384">
                  <a:moveTo>
                    <a:pt x="8327133" y="2569464"/>
                  </a:moveTo>
                  <a:lnTo>
                    <a:pt x="8327133" y="2540508"/>
                  </a:lnTo>
                  <a:lnTo>
                    <a:pt x="8317989" y="2540508"/>
                  </a:lnTo>
                  <a:lnTo>
                    <a:pt x="8317989" y="2569464"/>
                  </a:lnTo>
                  <a:lnTo>
                    <a:pt x="8327133" y="2569464"/>
                  </a:lnTo>
                  <a:close/>
                </a:path>
                <a:path w="8327390" h="5366384">
                  <a:moveTo>
                    <a:pt x="8327133" y="2607564"/>
                  </a:moveTo>
                  <a:lnTo>
                    <a:pt x="8327133" y="2578608"/>
                  </a:lnTo>
                  <a:lnTo>
                    <a:pt x="8317989" y="2578608"/>
                  </a:lnTo>
                  <a:lnTo>
                    <a:pt x="8317989" y="2607564"/>
                  </a:lnTo>
                  <a:lnTo>
                    <a:pt x="8327133" y="2607564"/>
                  </a:lnTo>
                  <a:close/>
                </a:path>
                <a:path w="8327390" h="5366384">
                  <a:moveTo>
                    <a:pt x="8327133" y="2645664"/>
                  </a:moveTo>
                  <a:lnTo>
                    <a:pt x="8327133" y="2616708"/>
                  </a:lnTo>
                  <a:lnTo>
                    <a:pt x="8317989" y="2616708"/>
                  </a:lnTo>
                  <a:lnTo>
                    <a:pt x="8317989" y="2645664"/>
                  </a:lnTo>
                  <a:lnTo>
                    <a:pt x="8327133" y="2645664"/>
                  </a:lnTo>
                  <a:close/>
                </a:path>
                <a:path w="8327390" h="5366384">
                  <a:moveTo>
                    <a:pt x="8327133" y="2683764"/>
                  </a:moveTo>
                  <a:lnTo>
                    <a:pt x="8327133" y="2654808"/>
                  </a:lnTo>
                  <a:lnTo>
                    <a:pt x="8317989" y="2654808"/>
                  </a:lnTo>
                  <a:lnTo>
                    <a:pt x="8317989" y="2683764"/>
                  </a:lnTo>
                  <a:lnTo>
                    <a:pt x="8327133" y="2683764"/>
                  </a:lnTo>
                  <a:close/>
                </a:path>
                <a:path w="8327390" h="5366384">
                  <a:moveTo>
                    <a:pt x="8327133" y="2721864"/>
                  </a:moveTo>
                  <a:lnTo>
                    <a:pt x="8327133" y="2692908"/>
                  </a:lnTo>
                  <a:lnTo>
                    <a:pt x="8317989" y="2692908"/>
                  </a:lnTo>
                  <a:lnTo>
                    <a:pt x="8317989" y="2721864"/>
                  </a:lnTo>
                  <a:lnTo>
                    <a:pt x="8327133" y="2721864"/>
                  </a:lnTo>
                  <a:close/>
                </a:path>
                <a:path w="8327390" h="5366384">
                  <a:moveTo>
                    <a:pt x="8327133" y="2759964"/>
                  </a:moveTo>
                  <a:lnTo>
                    <a:pt x="8327133" y="2731008"/>
                  </a:lnTo>
                  <a:lnTo>
                    <a:pt x="8317989" y="2731008"/>
                  </a:lnTo>
                  <a:lnTo>
                    <a:pt x="8317989" y="2759964"/>
                  </a:lnTo>
                  <a:lnTo>
                    <a:pt x="8327133" y="2759964"/>
                  </a:lnTo>
                  <a:close/>
                </a:path>
                <a:path w="8327390" h="5366384">
                  <a:moveTo>
                    <a:pt x="8327133" y="2798064"/>
                  </a:moveTo>
                  <a:lnTo>
                    <a:pt x="8327133" y="2769108"/>
                  </a:lnTo>
                  <a:lnTo>
                    <a:pt x="8317989" y="2769108"/>
                  </a:lnTo>
                  <a:lnTo>
                    <a:pt x="8317989" y="2798064"/>
                  </a:lnTo>
                  <a:lnTo>
                    <a:pt x="8327133" y="2798064"/>
                  </a:lnTo>
                  <a:close/>
                </a:path>
                <a:path w="8327390" h="5366384">
                  <a:moveTo>
                    <a:pt x="8327133" y="2836164"/>
                  </a:moveTo>
                  <a:lnTo>
                    <a:pt x="8327133" y="2807208"/>
                  </a:lnTo>
                  <a:lnTo>
                    <a:pt x="8317989" y="2807208"/>
                  </a:lnTo>
                  <a:lnTo>
                    <a:pt x="8317989" y="2836164"/>
                  </a:lnTo>
                  <a:lnTo>
                    <a:pt x="8327133" y="2836164"/>
                  </a:lnTo>
                  <a:close/>
                </a:path>
                <a:path w="8327390" h="5366384">
                  <a:moveTo>
                    <a:pt x="8327133" y="2874264"/>
                  </a:moveTo>
                  <a:lnTo>
                    <a:pt x="8327133" y="2845308"/>
                  </a:lnTo>
                  <a:lnTo>
                    <a:pt x="8317989" y="2845308"/>
                  </a:lnTo>
                  <a:lnTo>
                    <a:pt x="8317989" y="2874264"/>
                  </a:lnTo>
                  <a:lnTo>
                    <a:pt x="8327133" y="2874264"/>
                  </a:lnTo>
                  <a:close/>
                </a:path>
                <a:path w="8327390" h="5366384">
                  <a:moveTo>
                    <a:pt x="8327133" y="2912364"/>
                  </a:moveTo>
                  <a:lnTo>
                    <a:pt x="8327133" y="2883408"/>
                  </a:lnTo>
                  <a:lnTo>
                    <a:pt x="8317989" y="2883408"/>
                  </a:lnTo>
                  <a:lnTo>
                    <a:pt x="8317989" y="2912364"/>
                  </a:lnTo>
                  <a:lnTo>
                    <a:pt x="8327133" y="2912364"/>
                  </a:lnTo>
                  <a:close/>
                </a:path>
                <a:path w="8327390" h="5366384">
                  <a:moveTo>
                    <a:pt x="8327133" y="2950464"/>
                  </a:moveTo>
                  <a:lnTo>
                    <a:pt x="8327133" y="2921508"/>
                  </a:lnTo>
                  <a:lnTo>
                    <a:pt x="8317989" y="2921508"/>
                  </a:lnTo>
                  <a:lnTo>
                    <a:pt x="8317989" y="2950464"/>
                  </a:lnTo>
                  <a:lnTo>
                    <a:pt x="8327133" y="2950464"/>
                  </a:lnTo>
                  <a:close/>
                </a:path>
                <a:path w="8327390" h="5366384">
                  <a:moveTo>
                    <a:pt x="8327133" y="2988564"/>
                  </a:moveTo>
                  <a:lnTo>
                    <a:pt x="8327133" y="2959608"/>
                  </a:lnTo>
                  <a:lnTo>
                    <a:pt x="8317989" y="2959608"/>
                  </a:lnTo>
                  <a:lnTo>
                    <a:pt x="8317989" y="2988564"/>
                  </a:lnTo>
                  <a:lnTo>
                    <a:pt x="8327133" y="2988564"/>
                  </a:lnTo>
                  <a:close/>
                </a:path>
                <a:path w="8327390" h="5366384">
                  <a:moveTo>
                    <a:pt x="8327133" y="3026664"/>
                  </a:moveTo>
                  <a:lnTo>
                    <a:pt x="8327133" y="2997708"/>
                  </a:lnTo>
                  <a:lnTo>
                    <a:pt x="8317989" y="2997708"/>
                  </a:lnTo>
                  <a:lnTo>
                    <a:pt x="8317989" y="3026664"/>
                  </a:lnTo>
                  <a:lnTo>
                    <a:pt x="8327133" y="3026664"/>
                  </a:lnTo>
                  <a:close/>
                </a:path>
                <a:path w="8327390" h="5366384">
                  <a:moveTo>
                    <a:pt x="8327133" y="3064764"/>
                  </a:moveTo>
                  <a:lnTo>
                    <a:pt x="8327133" y="3035808"/>
                  </a:lnTo>
                  <a:lnTo>
                    <a:pt x="8317989" y="3035808"/>
                  </a:lnTo>
                  <a:lnTo>
                    <a:pt x="8317989" y="3064764"/>
                  </a:lnTo>
                  <a:lnTo>
                    <a:pt x="8327133" y="3064764"/>
                  </a:lnTo>
                  <a:close/>
                </a:path>
                <a:path w="8327390" h="5366384">
                  <a:moveTo>
                    <a:pt x="8327133" y="3102864"/>
                  </a:moveTo>
                  <a:lnTo>
                    <a:pt x="8327133" y="3073908"/>
                  </a:lnTo>
                  <a:lnTo>
                    <a:pt x="8317989" y="3073908"/>
                  </a:lnTo>
                  <a:lnTo>
                    <a:pt x="8317989" y="3102864"/>
                  </a:lnTo>
                  <a:lnTo>
                    <a:pt x="8327133" y="3102864"/>
                  </a:lnTo>
                  <a:close/>
                </a:path>
                <a:path w="8327390" h="5366384">
                  <a:moveTo>
                    <a:pt x="8327133" y="3140964"/>
                  </a:moveTo>
                  <a:lnTo>
                    <a:pt x="8327133" y="3112008"/>
                  </a:lnTo>
                  <a:lnTo>
                    <a:pt x="8317989" y="3112008"/>
                  </a:lnTo>
                  <a:lnTo>
                    <a:pt x="8317989" y="3140964"/>
                  </a:lnTo>
                  <a:lnTo>
                    <a:pt x="8327133" y="3140964"/>
                  </a:lnTo>
                  <a:close/>
                </a:path>
                <a:path w="8327390" h="5366384">
                  <a:moveTo>
                    <a:pt x="8327133" y="3179064"/>
                  </a:moveTo>
                  <a:lnTo>
                    <a:pt x="8327133" y="3150108"/>
                  </a:lnTo>
                  <a:lnTo>
                    <a:pt x="8317989" y="3150108"/>
                  </a:lnTo>
                  <a:lnTo>
                    <a:pt x="8317989" y="3179064"/>
                  </a:lnTo>
                  <a:lnTo>
                    <a:pt x="8327133" y="3179064"/>
                  </a:lnTo>
                  <a:close/>
                </a:path>
                <a:path w="8327390" h="5366384">
                  <a:moveTo>
                    <a:pt x="8327133" y="3217164"/>
                  </a:moveTo>
                  <a:lnTo>
                    <a:pt x="8327133" y="3188208"/>
                  </a:lnTo>
                  <a:lnTo>
                    <a:pt x="8317989" y="3188208"/>
                  </a:lnTo>
                  <a:lnTo>
                    <a:pt x="8317989" y="3217164"/>
                  </a:lnTo>
                  <a:lnTo>
                    <a:pt x="8327133" y="3217164"/>
                  </a:lnTo>
                  <a:close/>
                </a:path>
                <a:path w="8327390" h="5366384">
                  <a:moveTo>
                    <a:pt x="8327133" y="3255264"/>
                  </a:moveTo>
                  <a:lnTo>
                    <a:pt x="8327133" y="3226308"/>
                  </a:lnTo>
                  <a:lnTo>
                    <a:pt x="8317989" y="3226308"/>
                  </a:lnTo>
                  <a:lnTo>
                    <a:pt x="8317989" y="3255264"/>
                  </a:lnTo>
                  <a:lnTo>
                    <a:pt x="8327133" y="3255264"/>
                  </a:lnTo>
                  <a:close/>
                </a:path>
                <a:path w="8327390" h="5366384">
                  <a:moveTo>
                    <a:pt x="8327133" y="3293364"/>
                  </a:moveTo>
                  <a:lnTo>
                    <a:pt x="8327133" y="3264408"/>
                  </a:lnTo>
                  <a:lnTo>
                    <a:pt x="8317989" y="3264408"/>
                  </a:lnTo>
                  <a:lnTo>
                    <a:pt x="8317989" y="3293364"/>
                  </a:lnTo>
                  <a:lnTo>
                    <a:pt x="8327133" y="3293364"/>
                  </a:lnTo>
                  <a:close/>
                </a:path>
                <a:path w="8327390" h="5366384">
                  <a:moveTo>
                    <a:pt x="8327133" y="3331464"/>
                  </a:moveTo>
                  <a:lnTo>
                    <a:pt x="8327133" y="3302508"/>
                  </a:lnTo>
                  <a:lnTo>
                    <a:pt x="8317989" y="3302508"/>
                  </a:lnTo>
                  <a:lnTo>
                    <a:pt x="8317989" y="3331464"/>
                  </a:lnTo>
                  <a:lnTo>
                    <a:pt x="8327133" y="3331464"/>
                  </a:lnTo>
                  <a:close/>
                </a:path>
                <a:path w="8327390" h="5366384">
                  <a:moveTo>
                    <a:pt x="8327133" y="3369564"/>
                  </a:moveTo>
                  <a:lnTo>
                    <a:pt x="8327133" y="3340608"/>
                  </a:lnTo>
                  <a:lnTo>
                    <a:pt x="8317989" y="3340608"/>
                  </a:lnTo>
                  <a:lnTo>
                    <a:pt x="8317989" y="3369564"/>
                  </a:lnTo>
                  <a:lnTo>
                    <a:pt x="8327133" y="3369564"/>
                  </a:lnTo>
                  <a:close/>
                </a:path>
                <a:path w="8327390" h="5366384">
                  <a:moveTo>
                    <a:pt x="8327133" y="3407664"/>
                  </a:moveTo>
                  <a:lnTo>
                    <a:pt x="8327133" y="3378708"/>
                  </a:lnTo>
                  <a:lnTo>
                    <a:pt x="8317989" y="3378708"/>
                  </a:lnTo>
                  <a:lnTo>
                    <a:pt x="8317989" y="3407664"/>
                  </a:lnTo>
                  <a:lnTo>
                    <a:pt x="8327133" y="3407664"/>
                  </a:lnTo>
                  <a:close/>
                </a:path>
                <a:path w="8327390" h="5366384">
                  <a:moveTo>
                    <a:pt x="8327133" y="3445764"/>
                  </a:moveTo>
                  <a:lnTo>
                    <a:pt x="8327133" y="3416808"/>
                  </a:lnTo>
                  <a:lnTo>
                    <a:pt x="8317989" y="3416808"/>
                  </a:lnTo>
                  <a:lnTo>
                    <a:pt x="8317989" y="3445764"/>
                  </a:lnTo>
                  <a:lnTo>
                    <a:pt x="8327133" y="3445764"/>
                  </a:lnTo>
                  <a:close/>
                </a:path>
                <a:path w="8327390" h="5366384">
                  <a:moveTo>
                    <a:pt x="8327133" y="3483864"/>
                  </a:moveTo>
                  <a:lnTo>
                    <a:pt x="8327133" y="3454908"/>
                  </a:lnTo>
                  <a:lnTo>
                    <a:pt x="8317989" y="3454908"/>
                  </a:lnTo>
                  <a:lnTo>
                    <a:pt x="8317989" y="3483864"/>
                  </a:lnTo>
                  <a:lnTo>
                    <a:pt x="8327133" y="3483864"/>
                  </a:lnTo>
                  <a:close/>
                </a:path>
                <a:path w="8327390" h="5366384">
                  <a:moveTo>
                    <a:pt x="8327133" y="3521964"/>
                  </a:moveTo>
                  <a:lnTo>
                    <a:pt x="8327133" y="3493008"/>
                  </a:lnTo>
                  <a:lnTo>
                    <a:pt x="8317989" y="3493008"/>
                  </a:lnTo>
                  <a:lnTo>
                    <a:pt x="8317989" y="3521964"/>
                  </a:lnTo>
                  <a:lnTo>
                    <a:pt x="8327133" y="3521964"/>
                  </a:lnTo>
                  <a:close/>
                </a:path>
                <a:path w="8327390" h="5366384">
                  <a:moveTo>
                    <a:pt x="8327133" y="3560064"/>
                  </a:moveTo>
                  <a:lnTo>
                    <a:pt x="8327133" y="3531108"/>
                  </a:lnTo>
                  <a:lnTo>
                    <a:pt x="8317989" y="3531108"/>
                  </a:lnTo>
                  <a:lnTo>
                    <a:pt x="8317989" y="3560064"/>
                  </a:lnTo>
                  <a:lnTo>
                    <a:pt x="8327133" y="3560064"/>
                  </a:lnTo>
                  <a:close/>
                </a:path>
                <a:path w="8327390" h="5366384">
                  <a:moveTo>
                    <a:pt x="8327133" y="3598164"/>
                  </a:moveTo>
                  <a:lnTo>
                    <a:pt x="8327133" y="3569208"/>
                  </a:lnTo>
                  <a:lnTo>
                    <a:pt x="8317989" y="3569208"/>
                  </a:lnTo>
                  <a:lnTo>
                    <a:pt x="8317989" y="3598164"/>
                  </a:lnTo>
                  <a:lnTo>
                    <a:pt x="8327133" y="3598164"/>
                  </a:lnTo>
                  <a:close/>
                </a:path>
                <a:path w="8327390" h="5366384">
                  <a:moveTo>
                    <a:pt x="8327133" y="3636264"/>
                  </a:moveTo>
                  <a:lnTo>
                    <a:pt x="8327133" y="3607308"/>
                  </a:lnTo>
                  <a:lnTo>
                    <a:pt x="8317989" y="3607308"/>
                  </a:lnTo>
                  <a:lnTo>
                    <a:pt x="8317989" y="3636264"/>
                  </a:lnTo>
                  <a:lnTo>
                    <a:pt x="8327133" y="3636264"/>
                  </a:lnTo>
                  <a:close/>
                </a:path>
                <a:path w="8327390" h="5366384">
                  <a:moveTo>
                    <a:pt x="8327133" y="3674364"/>
                  </a:moveTo>
                  <a:lnTo>
                    <a:pt x="8327133" y="3645408"/>
                  </a:lnTo>
                  <a:lnTo>
                    <a:pt x="8317989" y="3645408"/>
                  </a:lnTo>
                  <a:lnTo>
                    <a:pt x="8317989" y="3674364"/>
                  </a:lnTo>
                  <a:lnTo>
                    <a:pt x="8327133" y="3674364"/>
                  </a:lnTo>
                  <a:close/>
                </a:path>
                <a:path w="8327390" h="5366384">
                  <a:moveTo>
                    <a:pt x="8327133" y="3712464"/>
                  </a:moveTo>
                  <a:lnTo>
                    <a:pt x="8327133" y="3683508"/>
                  </a:lnTo>
                  <a:lnTo>
                    <a:pt x="8317989" y="3683508"/>
                  </a:lnTo>
                  <a:lnTo>
                    <a:pt x="8317989" y="3712464"/>
                  </a:lnTo>
                  <a:lnTo>
                    <a:pt x="8327133" y="3712464"/>
                  </a:lnTo>
                  <a:close/>
                </a:path>
                <a:path w="8327390" h="5366384">
                  <a:moveTo>
                    <a:pt x="8327133" y="3750564"/>
                  </a:moveTo>
                  <a:lnTo>
                    <a:pt x="8327133" y="3721608"/>
                  </a:lnTo>
                  <a:lnTo>
                    <a:pt x="8317989" y="3721608"/>
                  </a:lnTo>
                  <a:lnTo>
                    <a:pt x="8317989" y="3750564"/>
                  </a:lnTo>
                  <a:lnTo>
                    <a:pt x="8327133" y="3750564"/>
                  </a:lnTo>
                  <a:close/>
                </a:path>
                <a:path w="8327390" h="5366384">
                  <a:moveTo>
                    <a:pt x="8327133" y="3788664"/>
                  </a:moveTo>
                  <a:lnTo>
                    <a:pt x="8327133" y="3759708"/>
                  </a:lnTo>
                  <a:lnTo>
                    <a:pt x="8317989" y="3759708"/>
                  </a:lnTo>
                  <a:lnTo>
                    <a:pt x="8317989" y="3788664"/>
                  </a:lnTo>
                  <a:lnTo>
                    <a:pt x="8327133" y="3788664"/>
                  </a:lnTo>
                  <a:close/>
                </a:path>
                <a:path w="8327390" h="5366384">
                  <a:moveTo>
                    <a:pt x="8327133" y="3826764"/>
                  </a:moveTo>
                  <a:lnTo>
                    <a:pt x="8327133" y="3797808"/>
                  </a:lnTo>
                  <a:lnTo>
                    <a:pt x="8317989" y="3797808"/>
                  </a:lnTo>
                  <a:lnTo>
                    <a:pt x="8317989" y="3826764"/>
                  </a:lnTo>
                  <a:lnTo>
                    <a:pt x="8327133" y="3826764"/>
                  </a:lnTo>
                  <a:close/>
                </a:path>
                <a:path w="8327390" h="5366384">
                  <a:moveTo>
                    <a:pt x="8327133" y="3864864"/>
                  </a:moveTo>
                  <a:lnTo>
                    <a:pt x="8327133" y="3835908"/>
                  </a:lnTo>
                  <a:lnTo>
                    <a:pt x="8317989" y="3835908"/>
                  </a:lnTo>
                  <a:lnTo>
                    <a:pt x="8317989" y="3864864"/>
                  </a:lnTo>
                  <a:lnTo>
                    <a:pt x="8327133" y="3864864"/>
                  </a:lnTo>
                  <a:close/>
                </a:path>
                <a:path w="8327390" h="5366384">
                  <a:moveTo>
                    <a:pt x="8327133" y="3902964"/>
                  </a:moveTo>
                  <a:lnTo>
                    <a:pt x="8327133" y="3874008"/>
                  </a:lnTo>
                  <a:lnTo>
                    <a:pt x="8317989" y="3874008"/>
                  </a:lnTo>
                  <a:lnTo>
                    <a:pt x="8317989" y="3902964"/>
                  </a:lnTo>
                  <a:lnTo>
                    <a:pt x="8327133" y="3902964"/>
                  </a:lnTo>
                  <a:close/>
                </a:path>
                <a:path w="8327390" h="5366384">
                  <a:moveTo>
                    <a:pt x="8327133" y="3941064"/>
                  </a:moveTo>
                  <a:lnTo>
                    <a:pt x="8327133" y="3912108"/>
                  </a:lnTo>
                  <a:lnTo>
                    <a:pt x="8317989" y="3912108"/>
                  </a:lnTo>
                  <a:lnTo>
                    <a:pt x="8317989" y="3941064"/>
                  </a:lnTo>
                  <a:lnTo>
                    <a:pt x="8327133" y="3941064"/>
                  </a:lnTo>
                  <a:close/>
                </a:path>
                <a:path w="8327390" h="5366384">
                  <a:moveTo>
                    <a:pt x="8327133" y="3979164"/>
                  </a:moveTo>
                  <a:lnTo>
                    <a:pt x="8327133" y="3950208"/>
                  </a:lnTo>
                  <a:lnTo>
                    <a:pt x="8317989" y="3950208"/>
                  </a:lnTo>
                  <a:lnTo>
                    <a:pt x="8317989" y="3979164"/>
                  </a:lnTo>
                  <a:lnTo>
                    <a:pt x="8327133" y="3979164"/>
                  </a:lnTo>
                  <a:close/>
                </a:path>
                <a:path w="8327390" h="5366384">
                  <a:moveTo>
                    <a:pt x="8327133" y="4017264"/>
                  </a:moveTo>
                  <a:lnTo>
                    <a:pt x="8327133" y="3988308"/>
                  </a:lnTo>
                  <a:lnTo>
                    <a:pt x="8317989" y="3988308"/>
                  </a:lnTo>
                  <a:lnTo>
                    <a:pt x="8317989" y="4017264"/>
                  </a:lnTo>
                  <a:lnTo>
                    <a:pt x="8327133" y="4017264"/>
                  </a:lnTo>
                  <a:close/>
                </a:path>
                <a:path w="8327390" h="5366384">
                  <a:moveTo>
                    <a:pt x="8327133" y="4055364"/>
                  </a:moveTo>
                  <a:lnTo>
                    <a:pt x="8327133" y="4026408"/>
                  </a:lnTo>
                  <a:lnTo>
                    <a:pt x="8317989" y="4026408"/>
                  </a:lnTo>
                  <a:lnTo>
                    <a:pt x="8317989" y="4055364"/>
                  </a:lnTo>
                  <a:lnTo>
                    <a:pt x="8327133" y="4055364"/>
                  </a:lnTo>
                  <a:close/>
                </a:path>
                <a:path w="8327390" h="5366384">
                  <a:moveTo>
                    <a:pt x="8327133" y="4093464"/>
                  </a:moveTo>
                  <a:lnTo>
                    <a:pt x="8327133" y="4064508"/>
                  </a:lnTo>
                  <a:lnTo>
                    <a:pt x="8317989" y="4064508"/>
                  </a:lnTo>
                  <a:lnTo>
                    <a:pt x="8317989" y="4093464"/>
                  </a:lnTo>
                  <a:lnTo>
                    <a:pt x="8327133" y="4093464"/>
                  </a:lnTo>
                  <a:close/>
                </a:path>
                <a:path w="8327390" h="5366384">
                  <a:moveTo>
                    <a:pt x="8327133" y="4131564"/>
                  </a:moveTo>
                  <a:lnTo>
                    <a:pt x="8327133" y="4102608"/>
                  </a:lnTo>
                  <a:lnTo>
                    <a:pt x="8317989" y="4102608"/>
                  </a:lnTo>
                  <a:lnTo>
                    <a:pt x="8317989" y="4131564"/>
                  </a:lnTo>
                  <a:lnTo>
                    <a:pt x="8327133" y="4131564"/>
                  </a:lnTo>
                  <a:close/>
                </a:path>
                <a:path w="8327390" h="5366384">
                  <a:moveTo>
                    <a:pt x="8327133" y="4169664"/>
                  </a:moveTo>
                  <a:lnTo>
                    <a:pt x="8327133" y="4140708"/>
                  </a:lnTo>
                  <a:lnTo>
                    <a:pt x="8317989" y="4140708"/>
                  </a:lnTo>
                  <a:lnTo>
                    <a:pt x="8317989" y="4169664"/>
                  </a:lnTo>
                  <a:lnTo>
                    <a:pt x="8327133" y="4169664"/>
                  </a:lnTo>
                  <a:close/>
                </a:path>
                <a:path w="8327390" h="5366384">
                  <a:moveTo>
                    <a:pt x="8327133" y="4207764"/>
                  </a:moveTo>
                  <a:lnTo>
                    <a:pt x="8327133" y="4178808"/>
                  </a:lnTo>
                  <a:lnTo>
                    <a:pt x="8317989" y="4178808"/>
                  </a:lnTo>
                  <a:lnTo>
                    <a:pt x="8317989" y="4207764"/>
                  </a:lnTo>
                  <a:lnTo>
                    <a:pt x="8327133" y="4207764"/>
                  </a:lnTo>
                  <a:close/>
                </a:path>
                <a:path w="8327390" h="5366384">
                  <a:moveTo>
                    <a:pt x="8327133" y="4245864"/>
                  </a:moveTo>
                  <a:lnTo>
                    <a:pt x="8327133" y="4216908"/>
                  </a:lnTo>
                  <a:lnTo>
                    <a:pt x="8317989" y="4216908"/>
                  </a:lnTo>
                  <a:lnTo>
                    <a:pt x="8317989" y="4245864"/>
                  </a:lnTo>
                  <a:lnTo>
                    <a:pt x="8327133" y="4245864"/>
                  </a:lnTo>
                  <a:close/>
                </a:path>
                <a:path w="8327390" h="5366384">
                  <a:moveTo>
                    <a:pt x="8327133" y="4283964"/>
                  </a:moveTo>
                  <a:lnTo>
                    <a:pt x="8327133" y="4255008"/>
                  </a:lnTo>
                  <a:lnTo>
                    <a:pt x="8317989" y="4255008"/>
                  </a:lnTo>
                  <a:lnTo>
                    <a:pt x="8317989" y="4283964"/>
                  </a:lnTo>
                  <a:lnTo>
                    <a:pt x="8327133" y="4283964"/>
                  </a:lnTo>
                  <a:close/>
                </a:path>
                <a:path w="8327390" h="5366384">
                  <a:moveTo>
                    <a:pt x="8327133" y="4322064"/>
                  </a:moveTo>
                  <a:lnTo>
                    <a:pt x="8327133" y="4293108"/>
                  </a:lnTo>
                  <a:lnTo>
                    <a:pt x="8317989" y="4293108"/>
                  </a:lnTo>
                  <a:lnTo>
                    <a:pt x="8317989" y="4322064"/>
                  </a:lnTo>
                  <a:lnTo>
                    <a:pt x="8327133" y="4322064"/>
                  </a:lnTo>
                  <a:close/>
                </a:path>
                <a:path w="8327390" h="5366384">
                  <a:moveTo>
                    <a:pt x="8327133" y="4360164"/>
                  </a:moveTo>
                  <a:lnTo>
                    <a:pt x="8327133" y="4331208"/>
                  </a:lnTo>
                  <a:lnTo>
                    <a:pt x="8317989" y="4331208"/>
                  </a:lnTo>
                  <a:lnTo>
                    <a:pt x="8317989" y="4360164"/>
                  </a:lnTo>
                  <a:lnTo>
                    <a:pt x="8327133" y="4360164"/>
                  </a:lnTo>
                  <a:close/>
                </a:path>
                <a:path w="8327390" h="5366384">
                  <a:moveTo>
                    <a:pt x="8327133" y="4398264"/>
                  </a:moveTo>
                  <a:lnTo>
                    <a:pt x="8327133" y="4369308"/>
                  </a:lnTo>
                  <a:lnTo>
                    <a:pt x="8317989" y="4369308"/>
                  </a:lnTo>
                  <a:lnTo>
                    <a:pt x="8317989" y="4398264"/>
                  </a:lnTo>
                  <a:lnTo>
                    <a:pt x="8327133" y="4398264"/>
                  </a:lnTo>
                  <a:close/>
                </a:path>
                <a:path w="8327390" h="5366384">
                  <a:moveTo>
                    <a:pt x="8327133" y="4436364"/>
                  </a:moveTo>
                  <a:lnTo>
                    <a:pt x="8327133" y="4407408"/>
                  </a:lnTo>
                  <a:lnTo>
                    <a:pt x="8317989" y="4407408"/>
                  </a:lnTo>
                  <a:lnTo>
                    <a:pt x="8317989" y="4436364"/>
                  </a:lnTo>
                  <a:lnTo>
                    <a:pt x="8327133" y="4436364"/>
                  </a:lnTo>
                  <a:close/>
                </a:path>
                <a:path w="8327390" h="5366384">
                  <a:moveTo>
                    <a:pt x="8327133" y="4474464"/>
                  </a:moveTo>
                  <a:lnTo>
                    <a:pt x="8327133" y="4445508"/>
                  </a:lnTo>
                  <a:lnTo>
                    <a:pt x="8317989" y="4445508"/>
                  </a:lnTo>
                  <a:lnTo>
                    <a:pt x="8317989" y="4474464"/>
                  </a:lnTo>
                  <a:lnTo>
                    <a:pt x="8327133" y="4474464"/>
                  </a:lnTo>
                  <a:close/>
                </a:path>
                <a:path w="8327390" h="5366384">
                  <a:moveTo>
                    <a:pt x="8327133" y="4512564"/>
                  </a:moveTo>
                  <a:lnTo>
                    <a:pt x="8327133" y="4483608"/>
                  </a:lnTo>
                  <a:lnTo>
                    <a:pt x="8317989" y="4483608"/>
                  </a:lnTo>
                  <a:lnTo>
                    <a:pt x="8317989" y="4512564"/>
                  </a:lnTo>
                  <a:lnTo>
                    <a:pt x="8327133" y="4512564"/>
                  </a:lnTo>
                  <a:close/>
                </a:path>
                <a:path w="8327390" h="5366384">
                  <a:moveTo>
                    <a:pt x="8327133" y="4550664"/>
                  </a:moveTo>
                  <a:lnTo>
                    <a:pt x="8327133" y="4521708"/>
                  </a:lnTo>
                  <a:lnTo>
                    <a:pt x="8317989" y="4521708"/>
                  </a:lnTo>
                  <a:lnTo>
                    <a:pt x="8317989" y="4550664"/>
                  </a:lnTo>
                  <a:lnTo>
                    <a:pt x="8327133" y="4550664"/>
                  </a:lnTo>
                  <a:close/>
                </a:path>
                <a:path w="8327390" h="5366384">
                  <a:moveTo>
                    <a:pt x="8327133" y="4588764"/>
                  </a:moveTo>
                  <a:lnTo>
                    <a:pt x="8327133" y="4559808"/>
                  </a:lnTo>
                  <a:lnTo>
                    <a:pt x="8317989" y="4559808"/>
                  </a:lnTo>
                  <a:lnTo>
                    <a:pt x="8317989" y="4588764"/>
                  </a:lnTo>
                  <a:lnTo>
                    <a:pt x="8327133" y="4588764"/>
                  </a:lnTo>
                  <a:close/>
                </a:path>
                <a:path w="8327390" h="5366384">
                  <a:moveTo>
                    <a:pt x="8327133" y="4626864"/>
                  </a:moveTo>
                  <a:lnTo>
                    <a:pt x="8327133" y="4597908"/>
                  </a:lnTo>
                  <a:lnTo>
                    <a:pt x="8317989" y="4597908"/>
                  </a:lnTo>
                  <a:lnTo>
                    <a:pt x="8317989" y="4626864"/>
                  </a:lnTo>
                  <a:lnTo>
                    <a:pt x="8327133" y="4626864"/>
                  </a:lnTo>
                  <a:close/>
                </a:path>
                <a:path w="8327390" h="5366384">
                  <a:moveTo>
                    <a:pt x="8327133" y="4664964"/>
                  </a:moveTo>
                  <a:lnTo>
                    <a:pt x="8327133" y="4636008"/>
                  </a:lnTo>
                  <a:lnTo>
                    <a:pt x="8317989" y="4636008"/>
                  </a:lnTo>
                  <a:lnTo>
                    <a:pt x="8317989" y="4664964"/>
                  </a:lnTo>
                  <a:lnTo>
                    <a:pt x="8327133" y="4664964"/>
                  </a:lnTo>
                  <a:close/>
                </a:path>
                <a:path w="8327390" h="5366384">
                  <a:moveTo>
                    <a:pt x="8327133" y="4703064"/>
                  </a:moveTo>
                  <a:lnTo>
                    <a:pt x="8327133" y="4674108"/>
                  </a:lnTo>
                  <a:lnTo>
                    <a:pt x="8317989" y="4674108"/>
                  </a:lnTo>
                  <a:lnTo>
                    <a:pt x="8317989" y="4703064"/>
                  </a:lnTo>
                  <a:lnTo>
                    <a:pt x="8327133" y="4703064"/>
                  </a:lnTo>
                  <a:close/>
                </a:path>
                <a:path w="8327390" h="5366384">
                  <a:moveTo>
                    <a:pt x="8327133" y="4741164"/>
                  </a:moveTo>
                  <a:lnTo>
                    <a:pt x="8327133" y="4712208"/>
                  </a:lnTo>
                  <a:lnTo>
                    <a:pt x="8317989" y="4712208"/>
                  </a:lnTo>
                  <a:lnTo>
                    <a:pt x="8317989" y="4741164"/>
                  </a:lnTo>
                  <a:lnTo>
                    <a:pt x="8327133" y="4741164"/>
                  </a:lnTo>
                  <a:close/>
                </a:path>
                <a:path w="8327390" h="5366384">
                  <a:moveTo>
                    <a:pt x="8327133" y="4779264"/>
                  </a:moveTo>
                  <a:lnTo>
                    <a:pt x="8327133" y="4750308"/>
                  </a:lnTo>
                  <a:lnTo>
                    <a:pt x="8317989" y="4750308"/>
                  </a:lnTo>
                  <a:lnTo>
                    <a:pt x="8317989" y="4779264"/>
                  </a:lnTo>
                  <a:lnTo>
                    <a:pt x="8327133" y="4779264"/>
                  </a:lnTo>
                  <a:close/>
                </a:path>
                <a:path w="8327390" h="5366384">
                  <a:moveTo>
                    <a:pt x="8327133" y="4817364"/>
                  </a:moveTo>
                  <a:lnTo>
                    <a:pt x="8327133" y="4788408"/>
                  </a:lnTo>
                  <a:lnTo>
                    <a:pt x="8317989" y="4788408"/>
                  </a:lnTo>
                  <a:lnTo>
                    <a:pt x="8317989" y="4817364"/>
                  </a:lnTo>
                  <a:lnTo>
                    <a:pt x="8327133" y="4817364"/>
                  </a:lnTo>
                  <a:close/>
                </a:path>
                <a:path w="8327390" h="5366384">
                  <a:moveTo>
                    <a:pt x="8327133" y="4855464"/>
                  </a:moveTo>
                  <a:lnTo>
                    <a:pt x="8327133" y="4826508"/>
                  </a:lnTo>
                  <a:lnTo>
                    <a:pt x="8317989" y="4826508"/>
                  </a:lnTo>
                  <a:lnTo>
                    <a:pt x="8317989" y="4855464"/>
                  </a:lnTo>
                  <a:lnTo>
                    <a:pt x="8327133" y="4855464"/>
                  </a:lnTo>
                  <a:close/>
                </a:path>
                <a:path w="8327390" h="5366384">
                  <a:moveTo>
                    <a:pt x="8327133" y="4893564"/>
                  </a:moveTo>
                  <a:lnTo>
                    <a:pt x="8327133" y="4864608"/>
                  </a:lnTo>
                  <a:lnTo>
                    <a:pt x="8317989" y="4864608"/>
                  </a:lnTo>
                  <a:lnTo>
                    <a:pt x="8317989" y="4893564"/>
                  </a:lnTo>
                  <a:lnTo>
                    <a:pt x="8327133" y="4893564"/>
                  </a:lnTo>
                  <a:close/>
                </a:path>
                <a:path w="8327390" h="5366384">
                  <a:moveTo>
                    <a:pt x="8327133" y="4931664"/>
                  </a:moveTo>
                  <a:lnTo>
                    <a:pt x="8327133" y="4902708"/>
                  </a:lnTo>
                  <a:lnTo>
                    <a:pt x="8317989" y="4902708"/>
                  </a:lnTo>
                  <a:lnTo>
                    <a:pt x="8317989" y="4931664"/>
                  </a:lnTo>
                  <a:lnTo>
                    <a:pt x="8327133" y="4931664"/>
                  </a:lnTo>
                  <a:close/>
                </a:path>
                <a:path w="8327390" h="5366384">
                  <a:moveTo>
                    <a:pt x="8327133" y="4969764"/>
                  </a:moveTo>
                  <a:lnTo>
                    <a:pt x="8327133" y="4940808"/>
                  </a:lnTo>
                  <a:lnTo>
                    <a:pt x="8317989" y="4940808"/>
                  </a:lnTo>
                  <a:lnTo>
                    <a:pt x="8317989" y="4969764"/>
                  </a:lnTo>
                  <a:lnTo>
                    <a:pt x="8327133" y="4969764"/>
                  </a:lnTo>
                  <a:close/>
                </a:path>
                <a:path w="8327390" h="5366384">
                  <a:moveTo>
                    <a:pt x="8327133" y="5007864"/>
                  </a:moveTo>
                  <a:lnTo>
                    <a:pt x="8327133" y="4978908"/>
                  </a:lnTo>
                  <a:lnTo>
                    <a:pt x="8317989" y="4978908"/>
                  </a:lnTo>
                  <a:lnTo>
                    <a:pt x="8317989" y="5007864"/>
                  </a:lnTo>
                  <a:lnTo>
                    <a:pt x="8327133" y="5007864"/>
                  </a:lnTo>
                  <a:close/>
                </a:path>
                <a:path w="8327390" h="5366384">
                  <a:moveTo>
                    <a:pt x="8327133" y="5045964"/>
                  </a:moveTo>
                  <a:lnTo>
                    <a:pt x="8327133" y="5017008"/>
                  </a:lnTo>
                  <a:lnTo>
                    <a:pt x="8317989" y="5017008"/>
                  </a:lnTo>
                  <a:lnTo>
                    <a:pt x="8317989" y="5045964"/>
                  </a:lnTo>
                  <a:lnTo>
                    <a:pt x="8327133" y="5045964"/>
                  </a:lnTo>
                  <a:close/>
                </a:path>
                <a:path w="8327390" h="5366384">
                  <a:moveTo>
                    <a:pt x="8327133" y="5084064"/>
                  </a:moveTo>
                  <a:lnTo>
                    <a:pt x="8327133" y="5055108"/>
                  </a:lnTo>
                  <a:lnTo>
                    <a:pt x="8317989" y="5055108"/>
                  </a:lnTo>
                  <a:lnTo>
                    <a:pt x="8317989" y="5084064"/>
                  </a:lnTo>
                  <a:lnTo>
                    <a:pt x="8327133" y="5084064"/>
                  </a:lnTo>
                  <a:close/>
                </a:path>
                <a:path w="8327390" h="5366384">
                  <a:moveTo>
                    <a:pt x="8327133" y="5122164"/>
                  </a:moveTo>
                  <a:lnTo>
                    <a:pt x="8327133" y="5093208"/>
                  </a:lnTo>
                  <a:lnTo>
                    <a:pt x="8317989" y="5093208"/>
                  </a:lnTo>
                  <a:lnTo>
                    <a:pt x="8317989" y="5122164"/>
                  </a:lnTo>
                  <a:lnTo>
                    <a:pt x="8327133" y="5122164"/>
                  </a:lnTo>
                  <a:close/>
                </a:path>
                <a:path w="8327390" h="5366384">
                  <a:moveTo>
                    <a:pt x="8327133" y="5160264"/>
                  </a:moveTo>
                  <a:lnTo>
                    <a:pt x="8327133" y="5131308"/>
                  </a:lnTo>
                  <a:lnTo>
                    <a:pt x="8317989" y="5131308"/>
                  </a:lnTo>
                  <a:lnTo>
                    <a:pt x="8317989" y="5160264"/>
                  </a:lnTo>
                  <a:lnTo>
                    <a:pt x="8327133" y="5160264"/>
                  </a:lnTo>
                  <a:close/>
                </a:path>
                <a:path w="8327390" h="5366384">
                  <a:moveTo>
                    <a:pt x="8327133" y="5198364"/>
                  </a:moveTo>
                  <a:lnTo>
                    <a:pt x="8327133" y="5169408"/>
                  </a:lnTo>
                  <a:lnTo>
                    <a:pt x="8317989" y="5169408"/>
                  </a:lnTo>
                  <a:lnTo>
                    <a:pt x="8317989" y="5198364"/>
                  </a:lnTo>
                  <a:lnTo>
                    <a:pt x="8327133" y="5198364"/>
                  </a:lnTo>
                  <a:close/>
                </a:path>
                <a:path w="8327390" h="5366384">
                  <a:moveTo>
                    <a:pt x="8327133" y="5236464"/>
                  </a:moveTo>
                  <a:lnTo>
                    <a:pt x="8327133" y="5207508"/>
                  </a:lnTo>
                  <a:lnTo>
                    <a:pt x="8317989" y="5207508"/>
                  </a:lnTo>
                  <a:lnTo>
                    <a:pt x="8317989" y="5236464"/>
                  </a:lnTo>
                  <a:lnTo>
                    <a:pt x="8327133" y="5236464"/>
                  </a:lnTo>
                  <a:close/>
                </a:path>
                <a:path w="8327390" h="5366384">
                  <a:moveTo>
                    <a:pt x="8327133" y="5274564"/>
                  </a:moveTo>
                  <a:lnTo>
                    <a:pt x="8327133" y="5245608"/>
                  </a:lnTo>
                  <a:lnTo>
                    <a:pt x="8317989" y="5245608"/>
                  </a:lnTo>
                  <a:lnTo>
                    <a:pt x="8317989" y="5274564"/>
                  </a:lnTo>
                  <a:lnTo>
                    <a:pt x="8327133" y="5274564"/>
                  </a:lnTo>
                  <a:close/>
                </a:path>
                <a:path w="8327390" h="5366384">
                  <a:moveTo>
                    <a:pt x="8327133" y="5312664"/>
                  </a:moveTo>
                  <a:lnTo>
                    <a:pt x="8327133" y="5283708"/>
                  </a:lnTo>
                  <a:lnTo>
                    <a:pt x="8317989" y="5283708"/>
                  </a:lnTo>
                  <a:lnTo>
                    <a:pt x="8317989" y="5312664"/>
                  </a:lnTo>
                  <a:lnTo>
                    <a:pt x="8327133" y="5312664"/>
                  </a:lnTo>
                  <a:close/>
                </a:path>
                <a:path w="8327390" h="5366384">
                  <a:moveTo>
                    <a:pt x="8327133" y="5350764"/>
                  </a:moveTo>
                  <a:lnTo>
                    <a:pt x="8327133" y="5321808"/>
                  </a:lnTo>
                  <a:lnTo>
                    <a:pt x="8317989" y="5321808"/>
                  </a:lnTo>
                  <a:lnTo>
                    <a:pt x="8317989" y="5350764"/>
                  </a:lnTo>
                  <a:lnTo>
                    <a:pt x="8327133" y="5350764"/>
                  </a:lnTo>
                  <a:close/>
                </a:path>
                <a:path w="8327390" h="5366384">
                  <a:moveTo>
                    <a:pt x="8322561" y="5356860"/>
                  </a:moveTo>
                  <a:lnTo>
                    <a:pt x="8295129" y="5356860"/>
                  </a:lnTo>
                  <a:lnTo>
                    <a:pt x="8295129" y="5366004"/>
                  </a:lnTo>
                  <a:lnTo>
                    <a:pt x="8317989" y="5366004"/>
                  </a:lnTo>
                  <a:lnTo>
                    <a:pt x="8317989" y="5359908"/>
                  </a:lnTo>
                  <a:lnTo>
                    <a:pt x="8319513" y="5359908"/>
                  </a:lnTo>
                  <a:lnTo>
                    <a:pt x="8322561" y="5356860"/>
                  </a:lnTo>
                  <a:close/>
                </a:path>
                <a:path w="8327390" h="5366384">
                  <a:moveTo>
                    <a:pt x="8319513" y="5359908"/>
                  </a:moveTo>
                  <a:lnTo>
                    <a:pt x="8317989" y="5359908"/>
                  </a:lnTo>
                  <a:lnTo>
                    <a:pt x="8317989" y="5361432"/>
                  </a:lnTo>
                  <a:lnTo>
                    <a:pt x="8319513" y="5359908"/>
                  </a:lnTo>
                  <a:close/>
                </a:path>
                <a:path w="8327390" h="5366384">
                  <a:moveTo>
                    <a:pt x="8327133" y="5364480"/>
                  </a:moveTo>
                  <a:lnTo>
                    <a:pt x="8327133" y="5359908"/>
                  </a:lnTo>
                  <a:lnTo>
                    <a:pt x="8319513" y="5359908"/>
                  </a:lnTo>
                  <a:lnTo>
                    <a:pt x="8317989" y="5361432"/>
                  </a:lnTo>
                  <a:lnTo>
                    <a:pt x="8317989" y="5366004"/>
                  </a:lnTo>
                  <a:lnTo>
                    <a:pt x="8325609" y="5366004"/>
                  </a:lnTo>
                  <a:lnTo>
                    <a:pt x="8327133" y="5364480"/>
                  </a:lnTo>
                  <a:close/>
                </a:path>
                <a:path w="8327390" h="5366384">
                  <a:moveTo>
                    <a:pt x="8285985" y="5366004"/>
                  </a:moveTo>
                  <a:lnTo>
                    <a:pt x="8285985" y="5356860"/>
                  </a:lnTo>
                  <a:lnTo>
                    <a:pt x="8257029" y="5356860"/>
                  </a:lnTo>
                  <a:lnTo>
                    <a:pt x="8257029" y="5366004"/>
                  </a:lnTo>
                  <a:lnTo>
                    <a:pt x="8285985" y="5366004"/>
                  </a:lnTo>
                  <a:close/>
                </a:path>
                <a:path w="8327390" h="5366384">
                  <a:moveTo>
                    <a:pt x="8247885" y="5366004"/>
                  </a:moveTo>
                  <a:lnTo>
                    <a:pt x="8247885" y="5356860"/>
                  </a:lnTo>
                  <a:lnTo>
                    <a:pt x="8218929" y="5356860"/>
                  </a:lnTo>
                  <a:lnTo>
                    <a:pt x="8218929" y="5366004"/>
                  </a:lnTo>
                  <a:lnTo>
                    <a:pt x="8247885" y="5366004"/>
                  </a:lnTo>
                  <a:close/>
                </a:path>
                <a:path w="8327390" h="5366384">
                  <a:moveTo>
                    <a:pt x="8209785" y="5366004"/>
                  </a:moveTo>
                  <a:lnTo>
                    <a:pt x="8209785" y="5356860"/>
                  </a:lnTo>
                  <a:lnTo>
                    <a:pt x="8180829" y="5356860"/>
                  </a:lnTo>
                  <a:lnTo>
                    <a:pt x="8180829" y="5366004"/>
                  </a:lnTo>
                  <a:lnTo>
                    <a:pt x="8209785" y="5366004"/>
                  </a:lnTo>
                  <a:close/>
                </a:path>
                <a:path w="8327390" h="5366384">
                  <a:moveTo>
                    <a:pt x="8171685" y="5366004"/>
                  </a:moveTo>
                  <a:lnTo>
                    <a:pt x="8171685" y="5356860"/>
                  </a:lnTo>
                  <a:lnTo>
                    <a:pt x="8142729" y="5356860"/>
                  </a:lnTo>
                  <a:lnTo>
                    <a:pt x="8142729" y="5366004"/>
                  </a:lnTo>
                  <a:lnTo>
                    <a:pt x="8171685" y="5366004"/>
                  </a:lnTo>
                  <a:close/>
                </a:path>
                <a:path w="8327390" h="5366384">
                  <a:moveTo>
                    <a:pt x="8133585" y="5366004"/>
                  </a:moveTo>
                  <a:lnTo>
                    <a:pt x="8133585" y="5356860"/>
                  </a:lnTo>
                  <a:lnTo>
                    <a:pt x="8104629" y="5356860"/>
                  </a:lnTo>
                  <a:lnTo>
                    <a:pt x="8104629" y="5366004"/>
                  </a:lnTo>
                  <a:lnTo>
                    <a:pt x="8133585" y="5366004"/>
                  </a:lnTo>
                  <a:close/>
                </a:path>
                <a:path w="8327390" h="5366384">
                  <a:moveTo>
                    <a:pt x="8095485" y="5366004"/>
                  </a:moveTo>
                  <a:lnTo>
                    <a:pt x="8095485" y="5356860"/>
                  </a:lnTo>
                  <a:lnTo>
                    <a:pt x="8066529" y="5356860"/>
                  </a:lnTo>
                  <a:lnTo>
                    <a:pt x="8066529" y="5366004"/>
                  </a:lnTo>
                  <a:lnTo>
                    <a:pt x="8095485" y="5366004"/>
                  </a:lnTo>
                  <a:close/>
                </a:path>
                <a:path w="8327390" h="5366384">
                  <a:moveTo>
                    <a:pt x="8057385" y="5366004"/>
                  </a:moveTo>
                  <a:lnTo>
                    <a:pt x="8057385" y="5356860"/>
                  </a:lnTo>
                  <a:lnTo>
                    <a:pt x="8028429" y="5356860"/>
                  </a:lnTo>
                  <a:lnTo>
                    <a:pt x="8028429" y="5366004"/>
                  </a:lnTo>
                  <a:lnTo>
                    <a:pt x="8057385" y="5366004"/>
                  </a:lnTo>
                  <a:close/>
                </a:path>
                <a:path w="8327390" h="5366384">
                  <a:moveTo>
                    <a:pt x="8019285" y="5366004"/>
                  </a:moveTo>
                  <a:lnTo>
                    <a:pt x="8019285" y="5356860"/>
                  </a:lnTo>
                  <a:lnTo>
                    <a:pt x="7990329" y="5356860"/>
                  </a:lnTo>
                  <a:lnTo>
                    <a:pt x="7990329" y="5366004"/>
                  </a:lnTo>
                  <a:lnTo>
                    <a:pt x="8019285" y="5366004"/>
                  </a:lnTo>
                  <a:close/>
                </a:path>
                <a:path w="8327390" h="5366384">
                  <a:moveTo>
                    <a:pt x="7981185" y="5366004"/>
                  </a:moveTo>
                  <a:lnTo>
                    <a:pt x="7981185" y="5356860"/>
                  </a:lnTo>
                  <a:lnTo>
                    <a:pt x="7952229" y="5356860"/>
                  </a:lnTo>
                  <a:lnTo>
                    <a:pt x="7952229" y="5366004"/>
                  </a:lnTo>
                  <a:lnTo>
                    <a:pt x="7981185" y="5366004"/>
                  </a:lnTo>
                  <a:close/>
                </a:path>
                <a:path w="8327390" h="5366384">
                  <a:moveTo>
                    <a:pt x="7943085" y="5366004"/>
                  </a:moveTo>
                  <a:lnTo>
                    <a:pt x="7943085" y="5356860"/>
                  </a:lnTo>
                  <a:lnTo>
                    <a:pt x="7914129" y="5356860"/>
                  </a:lnTo>
                  <a:lnTo>
                    <a:pt x="7914129" y="5366004"/>
                  </a:lnTo>
                  <a:lnTo>
                    <a:pt x="7943085" y="5366004"/>
                  </a:lnTo>
                  <a:close/>
                </a:path>
                <a:path w="8327390" h="5366384">
                  <a:moveTo>
                    <a:pt x="7904985" y="5366004"/>
                  </a:moveTo>
                  <a:lnTo>
                    <a:pt x="7904985" y="5356860"/>
                  </a:lnTo>
                  <a:lnTo>
                    <a:pt x="7876029" y="5356860"/>
                  </a:lnTo>
                  <a:lnTo>
                    <a:pt x="7876029" y="5366004"/>
                  </a:lnTo>
                  <a:lnTo>
                    <a:pt x="7904985" y="5366004"/>
                  </a:lnTo>
                  <a:close/>
                </a:path>
                <a:path w="8327390" h="5366384">
                  <a:moveTo>
                    <a:pt x="7866885" y="5366004"/>
                  </a:moveTo>
                  <a:lnTo>
                    <a:pt x="7866885" y="5356860"/>
                  </a:lnTo>
                  <a:lnTo>
                    <a:pt x="7837929" y="5356860"/>
                  </a:lnTo>
                  <a:lnTo>
                    <a:pt x="7837929" y="5366004"/>
                  </a:lnTo>
                  <a:lnTo>
                    <a:pt x="7866885" y="5366004"/>
                  </a:lnTo>
                  <a:close/>
                </a:path>
                <a:path w="8327390" h="5366384">
                  <a:moveTo>
                    <a:pt x="7828785" y="5366004"/>
                  </a:moveTo>
                  <a:lnTo>
                    <a:pt x="7828785" y="5356860"/>
                  </a:lnTo>
                  <a:lnTo>
                    <a:pt x="7799829" y="5356860"/>
                  </a:lnTo>
                  <a:lnTo>
                    <a:pt x="7799829" y="5366004"/>
                  </a:lnTo>
                  <a:lnTo>
                    <a:pt x="7828785" y="5366004"/>
                  </a:lnTo>
                  <a:close/>
                </a:path>
                <a:path w="8327390" h="5366384">
                  <a:moveTo>
                    <a:pt x="7790685" y="5366004"/>
                  </a:moveTo>
                  <a:lnTo>
                    <a:pt x="7790685" y="5356860"/>
                  </a:lnTo>
                  <a:lnTo>
                    <a:pt x="7761729" y="5356860"/>
                  </a:lnTo>
                  <a:lnTo>
                    <a:pt x="7761729" y="5366004"/>
                  </a:lnTo>
                  <a:lnTo>
                    <a:pt x="7790685" y="5366004"/>
                  </a:lnTo>
                  <a:close/>
                </a:path>
                <a:path w="8327390" h="5366384">
                  <a:moveTo>
                    <a:pt x="7752585" y="5366004"/>
                  </a:moveTo>
                  <a:lnTo>
                    <a:pt x="7752585" y="5356860"/>
                  </a:lnTo>
                  <a:lnTo>
                    <a:pt x="7723629" y="5356860"/>
                  </a:lnTo>
                  <a:lnTo>
                    <a:pt x="7723629" y="5366004"/>
                  </a:lnTo>
                  <a:lnTo>
                    <a:pt x="7752585" y="5366004"/>
                  </a:lnTo>
                  <a:close/>
                </a:path>
                <a:path w="8327390" h="5366384">
                  <a:moveTo>
                    <a:pt x="7714485" y="5366004"/>
                  </a:moveTo>
                  <a:lnTo>
                    <a:pt x="7714485" y="5356860"/>
                  </a:lnTo>
                  <a:lnTo>
                    <a:pt x="7685529" y="5356860"/>
                  </a:lnTo>
                  <a:lnTo>
                    <a:pt x="7685529" y="5366004"/>
                  </a:lnTo>
                  <a:lnTo>
                    <a:pt x="7714485" y="5366004"/>
                  </a:lnTo>
                  <a:close/>
                </a:path>
                <a:path w="8327390" h="5366384">
                  <a:moveTo>
                    <a:pt x="7676385" y="5366004"/>
                  </a:moveTo>
                  <a:lnTo>
                    <a:pt x="7676385" y="5356860"/>
                  </a:lnTo>
                  <a:lnTo>
                    <a:pt x="7647429" y="5356860"/>
                  </a:lnTo>
                  <a:lnTo>
                    <a:pt x="7647429" y="5366004"/>
                  </a:lnTo>
                  <a:lnTo>
                    <a:pt x="7676385" y="5366004"/>
                  </a:lnTo>
                  <a:close/>
                </a:path>
                <a:path w="8327390" h="5366384">
                  <a:moveTo>
                    <a:pt x="7638285" y="5366004"/>
                  </a:moveTo>
                  <a:lnTo>
                    <a:pt x="7638285" y="5356860"/>
                  </a:lnTo>
                  <a:lnTo>
                    <a:pt x="7609329" y="5356860"/>
                  </a:lnTo>
                  <a:lnTo>
                    <a:pt x="7609329" y="5366004"/>
                  </a:lnTo>
                  <a:lnTo>
                    <a:pt x="7638285" y="5366004"/>
                  </a:lnTo>
                  <a:close/>
                </a:path>
                <a:path w="8327390" h="5366384">
                  <a:moveTo>
                    <a:pt x="7600185" y="5366004"/>
                  </a:moveTo>
                  <a:lnTo>
                    <a:pt x="7600185" y="5356860"/>
                  </a:lnTo>
                  <a:lnTo>
                    <a:pt x="7571229" y="5356860"/>
                  </a:lnTo>
                  <a:lnTo>
                    <a:pt x="7571229" y="5366004"/>
                  </a:lnTo>
                  <a:lnTo>
                    <a:pt x="7600185" y="5366004"/>
                  </a:lnTo>
                  <a:close/>
                </a:path>
                <a:path w="8327390" h="5366384">
                  <a:moveTo>
                    <a:pt x="7562085" y="5366004"/>
                  </a:moveTo>
                  <a:lnTo>
                    <a:pt x="7562085" y="5356860"/>
                  </a:lnTo>
                  <a:lnTo>
                    <a:pt x="7533129" y="5356860"/>
                  </a:lnTo>
                  <a:lnTo>
                    <a:pt x="7533129" y="5366004"/>
                  </a:lnTo>
                  <a:lnTo>
                    <a:pt x="7562085" y="5366004"/>
                  </a:lnTo>
                  <a:close/>
                </a:path>
                <a:path w="8327390" h="5366384">
                  <a:moveTo>
                    <a:pt x="7523985" y="5366004"/>
                  </a:moveTo>
                  <a:lnTo>
                    <a:pt x="7523985" y="5356860"/>
                  </a:lnTo>
                  <a:lnTo>
                    <a:pt x="7495029" y="5356860"/>
                  </a:lnTo>
                  <a:lnTo>
                    <a:pt x="7495029" y="5366004"/>
                  </a:lnTo>
                  <a:lnTo>
                    <a:pt x="7523985" y="5366004"/>
                  </a:lnTo>
                  <a:close/>
                </a:path>
                <a:path w="8327390" h="5366384">
                  <a:moveTo>
                    <a:pt x="7485885" y="5366004"/>
                  </a:moveTo>
                  <a:lnTo>
                    <a:pt x="7485885" y="5356860"/>
                  </a:lnTo>
                  <a:lnTo>
                    <a:pt x="7456929" y="5356860"/>
                  </a:lnTo>
                  <a:lnTo>
                    <a:pt x="7456929" y="5366004"/>
                  </a:lnTo>
                  <a:lnTo>
                    <a:pt x="7485885" y="5366004"/>
                  </a:lnTo>
                  <a:close/>
                </a:path>
                <a:path w="8327390" h="5366384">
                  <a:moveTo>
                    <a:pt x="7447785" y="5366004"/>
                  </a:moveTo>
                  <a:lnTo>
                    <a:pt x="7447785" y="5356860"/>
                  </a:lnTo>
                  <a:lnTo>
                    <a:pt x="7418829" y="5356860"/>
                  </a:lnTo>
                  <a:lnTo>
                    <a:pt x="7418829" y="5366004"/>
                  </a:lnTo>
                  <a:lnTo>
                    <a:pt x="7447785" y="5366004"/>
                  </a:lnTo>
                  <a:close/>
                </a:path>
                <a:path w="8327390" h="5366384">
                  <a:moveTo>
                    <a:pt x="7409685" y="5366004"/>
                  </a:moveTo>
                  <a:lnTo>
                    <a:pt x="7409685" y="5356860"/>
                  </a:lnTo>
                  <a:lnTo>
                    <a:pt x="7380729" y="5356860"/>
                  </a:lnTo>
                  <a:lnTo>
                    <a:pt x="7380729" y="5366004"/>
                  </a:lnTo>
                  <a:lnTo>
                    <a:pt x="7409685" y="5366004"/>
                  </a:lnTo>
                  <a:close/>
                </a:path>
                <a:path w="8327390" h="5366384">
                  <a:moveTo>
                    <a:pt x="7371585" y="5366004"/>
                  </a:moveTo>
                  <a:lnTo>
                    <a:pt x="7371585" y="5356860"/>
                  </a:lnTo>
                  <a:lnTo>
                    <a:pt x="7342629" y="5356860"/>
                  </a:lnTo>
                  <a:lnTo>
                    <a:pt x="7342629" y="5366004"/>
                  </a:lnTo>
                  <a:lnTo>
                    <a:pt x="7371585" y="5366004"/>
                  </a:lnTo>
                  <a:close/>
                </a:path>
                <a:path w="8327390" h="5366384">
                  <a:moveTo>
                    <a:pt x="7333485" y="5366004"/>
                  </a:moveTo>
                  <a:lnTo>
                    <a:pt x="7333485" y="5356860"/>
                  </a:lnTo>
                  <a:lnTo>
                    <a:pt x="7304529" y="5356860"/>
                  </a:lnTo>
                  <a:lnTo>
                    <a:pt x="7304529" y="5366004"/>
                  </a:lnTo>
                  <a:lnTo>
                    <a:pt x="7333485" y="5366004"/>
                  </a:lnTo>
                  <a:close/>
                </a:path>
                <a:path w="8327390" h="5366384">
                  <a:moveTo>
                    <a:pt x="7295385" y="5366004"/>
                  </a:moveTo>
                  <a:lnTo>
                    <a:pt x="7295385" y="5356860"/>
                  </a:lnTo>
                  <a:lnTo>
                    <a:pt x="7266429" y="5356860"/>
                  </a:lnTo>
                  <a:lnTo>
                    <a:pt x="7266429" y="5366004"/>
                  </a:lnTo>
                  <a:lnTo>
                    <a:pt x="7295385" y="5366004"/>
                  </a:lnTo>
                  <a:close/>
                </a:path>
                <a:path w="8327390" h="5366384">
                  <a:moveTo>
                    <a:pt x="7257285" y="5366004"/>
                  </a:moveTo>
                  <a:lnTo>
                    <a:pt x="7257285" y="5356860"/>
                  </a:lnTo>
                  <a:lnTo>
                    <a:pt x="7228329" y="5356860"/>
                  </a:lnTo>
                  <a:lnTo>
                    <a:pt x="7228329" y="5366004"/>
                  </a:lnTo>
                  <a:lnTo>
                    <a:pt x="7257285" y="5366004"/>
                  </a:lnTo>
                  <a:close/>
                </a:path>
                <a:path w="8327390" h="5366384">
                  <a:moveTo>
                    <a:pt x="7219185" y="5366004"/>
                  </a:moveTo>
                  <a:lnTo>
                    <a:pt x="7219185" y="5356860"/>
                  </a:lnTo>
                  <a:lnTo>
                    <a:pt x="7190229" y="5356860"/>
                  </a:lnTo>
                  <a:lnTo>
                    <a:pt x="7190229" y="5366004"/>
                  </a:lnTo>
                  <a:lnTo>
                    <a:pt x="7219185" y="5366004"/>
                  </a:lnTo>
                  <a:close/>
                </a:path>
                <a:path w="8327390" h="5366384">
                  <a:moveTo>
                    <a:pt x="7181085" y="5366004"/>
                  </a:moveTo>
                  <a:lnTo>
                    <a:pt x="7181085" y="5356860"/>
                  </a:lnTo>
                  <a:lnTo>
                    <a:pt x="7152129" y="5356860"/>
                  </a:lnTo>
                  <a:lnTo>
                    <a:pt x="7152129" y="5366004"/>
                  </a:lnTo>
                  <a:lnTo>
                    <a:pt x="7181085" y="5366004"/>
                  </a:lnTo>
                  <a:close/>
                </a:path>
                <a:path w="8327390" h="5366384">
                  <a:moveTo>
                    <a:pt x="7142985" y="5366004"/>
                  </a:moveTo>
                  <a:lnTo>
                    <a:pt x="7142985" y="5356860"/>
                  </a:lnTo>
                  <a:lnTo>
                    <a:pt x="7114029" y="5356860"/>
                  </a:lnTo>
                  <a:lnTo>
                    <a:pt x="7114029" y="5366004"/>
                  </a:lnTo>
                  <a:lnTo>
                    <a:pt x="7142985" y="5366004"/>
                  </a:lnTo>
                  <a:close/>
                </a:path>
                <a:path w="8327390" h="5366384">
                  <a:moveTo>
                    <a:pt x="7104885" y="5366004"/>
                  </a:moveTo>
                  <a:lnTo>
                    <a:pt x="7104885" y="5356860"/>
                  </a:lnTo>
                  <a:lnTo>
                    <a:pt x="7075929" y="5356860"/>
                  </a:lnTo>
                  <a:lnTo>
                    <a:pt x="7075929" y="5366004"/>
                  </a:lnTo>
                  <a:lnTo>
                    <a:pt x="7104885" y="5366004"/>
                  </a:lnTo>
                  <a:close/>
                </a:path>
                <a:path w="8327390" h="5366384">
                  <a:moveTo>
                    <a:pt x="7066785" y="5366004"/>
                  </a:moveTo>
                  <a:lnTo>
                    <a:pt x="7066785" y="5356860"/>
                  </a:lnTo>
                  <a:lnTo>
                    <a:pt x="7037829" y="5356860"/>
                  </a:lnTo>
                  <a:lnTo>
                    <a:pt x="7037829" y="5366004"/>
                  </a:lnTo>
                  <a:lnTo>
                    <a:pt x="7066785" y="5366004"/>
                  </a:lnTo>
                  <a:close/>
                </a:path>
                <a:path w="8327390" h="5366384">
                  <a:moveTo>
                    <a:pt x="7028685" y="5366004"/>
                  </a:moveTo>
                  <a:lnTo>
                    <a:pt x="7028685" y="5356860"/>
                  </a:lnTo>
                  <a:lnTo>
                    <a:pt x="6999729" y="5356860"/>
                  </a:lnTo>
                  <a:lnTo>
                    <a:pt x="6999729" y="5366004"/>
                  </a:lnTo>
                  <a:lnTo>
                    <a:pt x="7028685" y="5366004"/>
                  </a:lnTo>
                  <a:close/>
                </a:path>
                <a:path w="8327390" h="5366384">
                  <a:moveTo>
                    <a:pt x="6990585" y="5366004"/>
                  </a:moveTo>
                  <a:lnTo>
                    <a:pt x="6990585" y="5356860"/>
                  </a:lnTo>
                  <a:lnTo>
                    <a:pt x="6961629" y="5356860"/>
                  </a:lnTo>
                  <a:lnTo>
                    <a:pt x="6961629" y="5366004"/>
                  </a:lnTo>
                  <a:lnTo>
                    <a:pt x="6990585" y="5366004"/>
                  </a:lnTo>
                  <a:close/>
                </a:path>
                <a:path w="8327390" h="5366384">
                  <a:moveTo>
                    <a:pt x="6952485" y="5366004"/>
                  </a:moveTo>
                  <a:lnTo>
                    <a:pt x="6952485" y="5356860"/>
                  </a:lnTo>
                  <a:lnTo>
                    <a:pt x="6923529" y="5356860"/>
                  </a:lnTo>
                  <a:lnTo>
                    <a:pt x="6923529" y="5366004"/>
                  </a:lnTo>
                  <a:lnTo>
                    <a:pt x="6952485" y="5366004"/>
                  </a:lnTo>
                  <a:close/>
                </a:path>
                <a:path w="8327390" h="5366384">
                  <a:moveTo>
                    <a:pt x="6914385" y="5366004"/>
                  </a:moveTo>
                  <a:lnTo>
                    <a:pt x="6914385" y="5356860"/>
                  </a:lnTo>
                  <a:lnTo>
                    <a:pt x="6885429" y="5356860"/>
                  </a:lnTo>
                  <a:lnTo>
                    <a:pt x="6885429" y="5366004"/>
                  </a:lnTo>
                  <a:lnTo>
                    <a:pt x="6914385" y="5366004"/>
                  </a:lnTo>
                  <a:close/>
                </a:path>
                <a:path w="8327390" h="5366384">
                  <a:moveTo>
                    <a:pt x="6876285" y="5366004"/>
                  </a:moveTo>
                  <a:lnTo>
                    <a:pt x="6876285" y="5356860"/>
                  </a:lnTo>
                  <a:lnTo>
                    <a:pt x="6847329" y="5356860"/>
                  </a:lnTo>
                  <a:lnTo>
                    <a:pt x="6847329" y="5366004"/>
                  </a:lnTo>
                  <a:lnTo>
                    <a:pt x="6876285" y="5366004"/>
                  </a:lnTo>
                  <a:close/>
                </a:path>
                <a:path w="8327390" h="5366384">
                  <a:moveTo>
                    <a:pt x="6838185" y="5366004"/>
                  </a:moveTo>
                  <a:lnTo>
                    <a:pt x="6838185" y="5356860"/>
                  </a:lnTo>
                  <a:lnTo>
                    <a:pt x="6809229" y="5356860"/>
                  </a:lnTo>
                  <a:lnTo>
                    <a:pt x="6809229" y="5366004"/>
                  </a:lnTo>
                  <a:lnTo>
                    <a:pt x="6838185" y="5366004"/>
                  </a:lnTo>
                  <a:close/>
                </a:path>
                <a:path w="8327390" h="5366384">
                  <a:moveTo>
                    <a:pt x="6800085" y="5366004"/>
                  </a:moveTo>
                  <a:lnTo>
                    <a:pt x="6800085" y="5356860"/>
                  </a:lnTo>
                  <a:lnTo>
                    <a:pt x="6771129" y="5356860"/>
                  </a:lnTo>
                  <a:lnTo>
                    <a:pt x="6771129" y="5366004"/>
                  </a:lnTo>
                  <a:lnTo>
                    <a:pt x="6800085" y="5366004"/>
                  </a:lnTo>
                  <a:close/>
                </a:path>
                <a:path w="8327390" h="5366384">
                  <a:moveTo>
                    <a:pt x="6761985" y="5366004"/>
                  </a:moveTo>
                  <a:lnTo>
                    <a:pt x="6761985" y="5356860"/>
                  </a:lnTo>
                  <a:lnTo>
                    <a:pt x="6733029" y="5356860"/>
                  </a:lnTo>
                  <a:lnTo>
                    <a:pt x="6733029" y="5366004"/>
                  </a:lnTo>
                  <a:lnTo>
                    <a:pt x="6761985" y="5366004"/>
                  </a:lnTo>
                  <a:close/>
                </a:path>
                <a:path w="8327390" h="5366384">
                  <a:moveTo>
                    <a:pt x="6723885" y="5366004"/>
                  </a:moveTo>
                  <a:lnTo>
                    <a:pt x="6723885" y="5356860"/>
                  </a:lnTo>
                  <a:lnTo>
                    <a:pt x="6694929" y="5356860"/>
                  </a:lnTo>
                  <a:lnTo>
                    <a:pt x="6694929" y="5366004"/>
                  </a:lnTo>
                  <a:lnTo>
                    <a:pt x="6723885" y="5366004"/>
                  </a:lnTo>
                  <a:close/>
                </a:path>
                <a:path w="8327390" h="5366384">
                  <a:moveTo>
                    <a:pt x="6685785" y="5366004"/>
                  </a:moveTo>
                  <a:lnTo>
                    <a:pt x="6685785" y="5356860"/>
                  </a:lnTo>
                  <a:lnTo>
                    <a:pt x="6656829" y="5356860"/>
                  </a:lnTo>
                  <a:lnTo>
                    <a:pt x="6656829" y="5366004"/>
                  </a:lnTo>
                  <a:lnTo>
                    <a:pt x="6685785" y="5366004"/>
                  </a:lnTo>
                  <a:close/>
                </a:path>
                <a:path w="8327390" h="5366384">
                  <a:moveTo>
                    <a:pt x="6647685" y="5366004"/>
                  </a:moveTo>
                  <a:lnTo>
                    <a:pt x="6647685" y="5356860"/>
                  </a:lnTo>
                  <a:lnTo>
                    <a:pt x="6618729" y="5356860"/>
                  </a:lnTo>
                  <a:lnTo>
                    <a:pt x="6618729" y="5366004"/>
                  </a:lnTo>
                  <a:lnTo>
                    <a:pt x="6647685" y="5366004"/>
                  </a:lnTo>
                  <a:close/>
                </a:path>
                <a:path w="8327390" h="5366384">
                  <a:moveTo>
                    <a:pt x="6609585" y="5366004"/>
                  </a:moveTo>
                  <a:lnTo>
                    <a:pt x="6609585" y="5356860"/>
                  </a:lnTo>
                  <a:lnTo>
                    <a:pt x="6580629" y="5356860"/>
                  </a:lnTo>
                  <a:lnTo>
                    <a:pt x="6580629" y="5366004"/>
                  </a:lnTo>
                  <a:lnTo>
                    <a:pt x="6609585" y="5366004"/>
                  </a:lnTo>
                  <a:close/>
                </a:path>
                <a:path w="8327390" h="5366384">
                  <a:moveTo>
                    <a:pt x="6571485" y="5366004"/>
                  </a:moveTo>
                  <a:lnTo>
                    <a:pt x="6571485" y="5356860"/>
                  </a:lnTo>
                  <a:lnTo>
                    <a:pt x="6542529" y="5356860"/>
                  </a:lnTo>
                  <a:lnTo>
                    <a:pt x="6542529" y="5366004"/>
                  </a:lnTo>
                  <a:lnTo>
                    <a:pt x="6571485" y="5366004"/>
                  </a:lnTo>
                  <a:close/>
                </a:path>
                <a:path w="8327390" h="5366384">
                  <a:moveTo>
                    <a:pt x="6533385" y="5366004"/>
                  </a:moveTo>
                  <a:lnTo>
                    <a:pt x="6533385" y="5356860"/>
                  </a:lnTo>
                  <a:lnTo>
                    <a:pt x="6504429" y="5356860"/>
                  </a:lnTo>
                  <a:lnTo>
                    <a:pt x="6504429" y="5366004"/>
                  </a:lnTo>
                  <a:lnTo>
                    <a:pt x="6533385" y="5366004"/>
                  </a:lnTo>
                  <a:close/>
                </a:path>
                <a:path w="8327390" h="5366384">
                  <a:moveTo>
                    <a:pt x="6495285" y="5366004"/>
                  </a:moveTo>
                  <a:lnTo>
                    <a:pt x="6495285" y="5356860"/>
                  </a:lnTo>
                  <a:lnTo>
                    <a:pt x="6466329" y="5356860"/>
                  </a:lnTo>
                  <a:lnTo>
                    <a:pt x="6466329" y="5366004"/>
                  </a:lnTo>
                  <a:lnTo>
                    <a:pt x="6495285" y="5366004"/>
                  </a:lnTo>
                  <a:close/>
                </a:path>
                <a:path w="8327390" h="5366384">
                  <a:moveTo>
                    <a:pt x="6457185" y="5366004"/>
                  </a:moveTo>
                  <a:lnTo>
                    <a:pt x="6457185" y="5356860"/>
                  </a:lnTo>
                  <a:lnTo>
                    <a:pt x="6428229" y="5356860"/>
                  </a:lnTo>
                  <a:lnTo>
                    <a:pt x="6428229" y="5366004"/>
                  </a:lnTo>
                  <a:lnTo>
                    <a:pt x="6457185" y="5366004"/>
                  </a:lnTo>
                  <a:close/>
                </a:path>
                <a:path w="8327390" h="5366384">
                  <a:moveTo>
                    <a:pt x="6419085" y="5366004"/>
                  </a:moveTo>
                  <a:lnTo>
                    <a:pt x="6419085" y="5356860"/>
                  </a:lnTo>
                  <a:lnTo>
                    <a:pt x="6390129" y="5356860"/>
                  </a:lnTo>
                  <a:lnTo>
                    <a:pt x="6390129" y="5366004"/>
                  </a:lnTo>
                  <a:lnTo>
                    <a:pt x="6419085" y="5366004"/>
                  </a:lnTo>
                  <a:close/>
                </a:path>
                <a:path w="8327390" h="5366384">
                  <a:moveTo>
                    <a:pt x="6380985" y="5366004"/>
                  </a:moveTo>
                  <a:lnTo>
                    <a:pt x="6380985" y="5356860"/>
                  </a:lnTo>
                  <a:lnTo>
                    <a:pt x="6352029" y="5356860"/>
                  </a:lnTo>
                  <a:lnTo>
                    <a:pt x="6352029" y="5366004"/>
                  </a:lnTo>
                  <a:lnTo>
                    <a:pt x="6380985" y="5366004"/>
                  </a:lnTo>
                  <a:close/>
                </a:path>
                <a:path w="8327390" h="5366384">
                  <a:moveTo>
                    <a:pt x="6342885" y="5366004"/>
                  </a:moveTo>
                  <a:lnTo>
                    <a:pt x="6342885" y="5356860"/>
                  </a:lnTo>
                  <a:lnTo>
                    <a:pt x="6313929" y="5356860"/>
                  </a:lnTo>
                  <a:lnTo>
                    <a:pt x="6313929" y="5366004"/>
                  </a:lnTo>
                  <a:lnTo>
                    <a:pt x="6342885" y="5366004"/>
                  </a:lnTo>
                  <a:close/>
                </a:path>
                <a:path w="8327390" h="5366384">
                  <a:moveTo>
                    <a:pt x="6304785" y="5366004"/>
                  </a:moveTo>
                  <a:lnTo>
                    <a:pt x="6304785" y="5356860"/>
                  </a:lnTo>
                  <a:lnTo>
                    <a:pt x="6275829" y="5356860"/>
                  </a:lnTo>
                  <a:lnTo>
                    <a:pt x="6275829" y="5366004"/>
                  </a:lnTo>
                  <a:lnTo>
                    <a:pt x="6304785" y="5366004"/>
                  </a:lnTo>
                  <a:close/>
                </a:path>
                <a:path w="8327390" h="5366384">
                  <a:moveTo>
                    <a:pt x="6266685" y="5366004"/>
                  </a:moveTo>
                  <a:lnTo>
                    <a:pt x="6266685" y="5356860"/>
                  </a:lnTo>
                  <a:lnTo>
                    <a:pt x="6237729" y="5356860"/>
                  </a:lnTo>
                  <a:lnTo>
                    <a:pt x="6237729" y="5366004"/>
                  </a:lnTo>
                  <a:lnTo>
                    <a:pt x="6266685" y="5366004"/>
                  </a:lnTo>
                  <a:close/>
                </a:path>
                <a:path w="8327390" h="5366384">
                  <a:moveTo>
                    <a:pt x="6228585" y="5366004"/>
                  </a:moveTo>
                  <a:lnTo>
                    <a:pt x="6228585" y="5356860"/>
                  </a:lnTo>
                  <a:lnTo>
                    <a:pt x="6199629" y="5356860"/>
                  </a:lnTo>
                  <a:lnTo>
                    <a:pt x="6199629" y="5366004"/>
                  </a:lnTo>
                  <a:lnTo>
                    <a:pt x="6228585" y="5366004"/>
                  </a:lnTo>
                  <a:close/>
                </a:path>
                <a:path w="8327390" h="5366384">
                  <a:moveTo>
                    <a:pt x="6190485" y="5366004"/>
                  </a:moveTo>
                  <a:lnTo>
                    <a:pt x="6190485" y="5356860"/>
                  </a:lnTo>
                  <a:lnTo>
                    <a:pt x="6161529" y="5356860"/>
                  </a:lnTo>
                  <a:lnTo>
                    <a:pt x="6161529" y="5366004"/>
                  </a:lnTo>
                  <a:lnTo>
                    <a:pt x="6190485" y="5366004"/>
                  </a:lnTo>
                  <a:close/>
                </a:path>
                <a:path w="8327390" h="5366384">
                  <a:moveTo>
                    <a:pt x="6152385" y="5366004"/>
                  </a:moveTo>
                  <a:lnTo>
                    <a:pt x="6152385" y="5356860"/>
                  </a:lnTo>
                  <a:lnTo>
                    <a:pt x="6123429" y="5356860"/>
                  </a:lnTo>
                  <a:lnTo>
                    <a:pt x="6123429" y="5366004"/>
                  </a:lnTo>
                  <a:lnTo>
                    <a:pt x="6152385" y="5366004"/>
                  </a:lnTo>
                  <a:close/>
                </a:path>
                <a:path w="8327390" h="5366384">
                  <a:moveTo>
                    <a:pt x="6114285" y="5366004"/>
                  </a:moveTo>
                  <a:lnTo>
                    <a:pt x="6114285" y="5356860"/>
                  </a:lnTo>
                  <a:lnTo>
                    <a:pt x="6085329" y="5356860"/>
                  </a:lnTo>
                  <a:lnTo>
                    <a:pt x="6085329" y="5366004"/>
                  </a:lnTo>
                  <a:lnTo>
                    <a:pt x="6114285" y="5366004"/>
                  </a:lnTo>
                  <a:close/>
                </a:path>
                <a:path w="8327390" h="5366384">
                  <a:moveTo>
                    <a:pt x="6076185" y="5366004"/>
                  </a:moveTo>
                  <a:lnTo>
                    <a:pt x="6076185" y="5356860"/>
                  </a:lnTo>
                  <a:lnTo>
                    <a:pt x="6047229" y="5356860"/>
                  </a:lnTo>
                  <a:lnTo>
                    <a:pt x="6047229" y="5366004"/>
                  </a:lnTo>
                  <a:lnTo>
                    <a:pt x="6076185" y="5366004"/>
                  </a:lnTo>
                  <a:close/>
                </a:path>
                <a:path w="8327390" h="5366384">
                  <a:moveTo>
                    <a:pt x="6038085" y="5366004"/>
                  </a:moveTo>
                  <a:lnTo>
                    <a:pt x="6038085" y="5356860"/>
                  </a:lnTo>
                  <a:lnTo>
                    <a:pt x="6009129" y="5356860"/>
                  </a:lnTo>
                  <a:lnTo>
                    <a:pt x="6009129" y="5366004"/>
                  </a:lnTo>
                  <a:lnTo>
                    <a:pt x="6038085" y="5366004"/>
                  </a:lnTo>
                  <a:close/>
                </a:path>
                <a:path w="8327390" h="5366384">
                  <a:moveTo>
                    <a:pt x="5999985" y="5366004"/>
                  </a:moveTo>
                  <a:lnTo>
                    <a:pt x="5999985" y="5356860"/>
                  </a:lnTo>
                  <a:lnTo>
                    <a:pt x="5971029" y="5356860"/>
                  </a:lnTo>
                  <a:lnTo>
                    <a:pt x="5971029" y="5366004"/>
                  </a:lnTo>
                  <a:lnTo>
                    <a:pt x="5999985" y="5366004"/>
                  </a:lnTo>
                  <a:close/>
                </a:path>
                <a:path w="8327390" h="5366384">
                  <a:moveTo>
                    <a:pt x="5961885" y="5366004"/>
                  </a:moveTo>
                  <a:lnTo>
                    <a:pt x="5961885" y="5356860"/>
                  </a:lnTo>
                  <a:lnTo>
                    <a:pt x="5932929" y="5356860"/>
                  </a:lnTo>
                  <a:lnTo>
                    <a:pt x="5932929" y="5366004"/>
                  </a:lnTo>
                  <a:lnTo>
                    <a:pt x="5961885" y="5366004"/>
                  </a:lnTo>
                  <a:close/>
                </a:path>
                <a:path w="8327390" h="5366384">
                  <a:moveTo>
                    <a:pt x="5923785" y="5366004"/>
                  </a:moveTo>
                  <a:lnTo>
                    <a:pt x="5923785" y="5356860"/>
                  </a:lnTo>
                  <a:lnTo>
                    <a:pt x="5894829" y="5356860"/>
                  </a:lnTo>
                  <a:lnTo>
                    <a:pt x="5894829" y="5366004"/>
                  </a:lnTo>
                  <a:lnTo>
                    <a:pt x="5923785" y="5366004"/>
                  </a:lnTo>
                  <a:close/>
                </a:path>
                <a:path w="8327390" h="5366384">
                  <a:moveTo>
                    <a:pt x="5885685" y="5366004"/>
                  </a:moveTo>
                  <a:lnTo>
                    <a:pt x="5885685" y="5356860"/>
                  </a:lnTo>
                  <a:lnTo>
                    <a:pt x="5856729" y="5356860"/>
                  </a:lnTo>
                  <a:lnTo>
                    <a:pt x="5856729" y="5366004"/>
                  </a:lnTo>
                  <a:lnTo>
                    <a:pt x="5885685" y="5366004"/>
                  </a:lnTo>
                  <a:close/>
                </a:path>
                <a:path w="8327390" h="5366384">
                  <a:moveTo>
                    <a:pt x="5847585" y="5366004"/>
                  </a:moveTo>
                  <a:lnTo>
                    <a:pt x="5847585" y="5356860"/>
                  </a:lnTo>
                  <a:lnTo>
                    <a:pt x="5818629" y="5356860"/>
                  </a:lnTo>
                  <a:lnTo>
                    <a:pt x="5818629" y="5366004"/>
                  </a:lnTo>
                  <a:lnTo>
                    <a:pt x="5847585" y="5366004"/>
                  </a:lnTo>
                  <a:close/>
                </a:path>
                <a:path w="8327390" h="5366384">
                  <a:moveTo>
                    <a:pt x="5809485" y="5366004"/>
                  </a:moveTo>
                  <a:lnTo>
                    <a:pt x="5809485" y="5356860"/>
                  </a:lnTo>
                  <a:lnTo>
                    <a:pt x="5780529" y="5356860"/>
                  </a:lnTo>
                  <a:lnTo>
                    <a:pt x="5780529" y="5366004"/>
                  </a:lnTo>
                  <a:lnTo>
                    <a:pt x="5809485" y="5366004"/>
                  </a:lnTo>
                  <a:close/>
                </a:path>
                <a:path w="8327390" h="5366384">
                  <a:moveTo>
                    <a:pt x="5771385" y="5366004"/>
                  </a:moveTo>
                  <a:lnTo>
                    <a:pt x="5771385" y="5356860"/>
                  </a:lnTo>
                  <a:lnTo>
                    <a:pt x="5742429" y="5356860"/>
                  </a:lnTo>
                  <a:lnTo>
                    <a:pt x="5742429" y="5366004"/>
                  </a:lnTo>
                  <a:lnTo>
                    <a:pt x="5771385" y="5366004"/>
                  </a:lnTo>
                  <a:close/>
                </a:path>
                <a:path w="8327390" h="5366384">
                  <a:moveTo>
                    <a:pt x="5733285" y="5366004"/>
                  </a:moveTo>
                  <a:lnTo>
                    <a:pt x="5733285" y="5356860"/>
                  </a:lnTo>
                  <a:lnTo>
                    <a:pt x="5704329" y="5356860"/>
                  </a:lnTo>
                  <a:lnTo>
                    <a:pt x="5704329" y="5366004"/>
                  </a:lnTo>
                  <a:lnTo>
                    <a:pt x="5733285" y="5366004"/>
                  </a:lnTo>
                  <a:close/>
                </a:path>
                <a:path w="8327390" h="5366384">
                  <a:moveTo>
                    <a:pt x="5695185" y="5366004"/>
                  </a:moveTo>
                  <a:lnTo>
                    <a:pt x="5695185" y="5356860"/>
                  </a:lnTo>
                  <a:lnTo>
                    <a:pt x="5666229" y="5356860"/>
                  </a:lnTo>
                  <a:lnTo>
                    <a:pt x="5666229" y="5366004"/>
                  </a:lnTo>
                  <a:lnTo>
                    <a:pt x="5695185" y="5366004"/>
                  </a:lnTo>
                  <a:close/>
                </a:path>
                <a:path w="8327390" h="5366384">
                  <a:moveTo>
                    <a:pt x="5657085" y="5366004"/>
                  </a:moveTo>
                  <a:lnTo>
                    <a:pt x="5657085" y="5356860"/>
                  </a:lnTo>
                  <a:lnTo>
                    <a:pt x="5628129" y="5356860"/>
                  </a:lnTo>
                  <a:lnTo>
                    <a:pt x="5628129" y="5366004"/>
                  </a:lnTo>
                  <a:lnTo>
                    <a:pt x="5657085" y="5366004"/>
                  </a:lnTo>
                  <a:close/>
                </a:path>
                <a:path w="8327390" h="5366384">
                  <a:moveTo>
                    <a:pt x="5618985" y="5366004"/>
                  </a:moveTo>
                  <a:lnTo>
                    <a:pt x="5618985" y="5356860"/>
                  </a:lnTo>
                  <a:lnTo>
                    <a:pt x="5590029" y="5356860"/>
                  </a:lnTo>
                  <a:lnTo>
                    <a:pt x="5590029" y="5366004"/>
                  </a:lnTo>
                  <a:lnTo>
                    <a:pt x="5618985" y="5366004"/>
                  </a:lnTo>
                  <a:close/>
                </a:path>
                <a:path w="8327390" h="5366384">
                  <a:moveTo>
                    <a:pt x="5580885" y="5366004"/>
                  </a:moveTo>
                  <a:lnTo>
                    <a:pt x="5580885" y="5356860"/>
                  </a:lnTo>
                  <a:lnTo>
                    <a:pt x="5551929" y="5356860"/>
                  </a:lnTo>
                  <a:lnTo>
                    <a:pt x="5551929" y="5366004"/>
                  </a:lnTo>
                  <a:lnTo>
                    <a:pt x="5580885" y="5366004"/>
                  </a:lnTo>
                  <a:close/>
                </a:path>
                <a:path w="8327390" h="5366384">
                  <a:moveTo>
                    <a:pt x="5542785" y="5366004"/>
                  </a:moveTo>
                  <a:lnTo>
                    <a:pt x="5542785" y="5356860"/>
                  </a:lnTo>
                  <a:lnTo>
                    <a:pt x="5513829" y="5356860"/>
                  </a:lnTo>
                  <a:lnTo>
                    <a:pt x="5513829" y="5366004"/>
                  </a:lnTo>
                  <a:lnTo>
                    <a:pt x="5542785" y="5366004"/>
                  </a:lnTo>
                  <a:close/>
                </a:path>
                <a:path w="8327390" h="5366384">
                  <a:moveTo>
                    <a:pt x="5504685" y="5366004"/>
                  </a:moveTo>
                  <a:lnTo>
                    <a:pt x="5504685" y="5356860"/>
                  </a:lnTo>
                  <a:lnTo>
                    <a:pt x="5475729" y="5356860"/>
                  </a:lnTo>
                  <a:lnTo>
                    <a:pt x="5475729" y="5366004"/>
                  </a:lnTo>
                  <a:lnTo>
                    <a:pt x="5504685" y="5366004"/>
                  </a:lnTo>
                  <a:close/>
                </a:path>
                <a:path w="8327390" h="5366384">
                  <a:moveTo>
                    <a:pt x="5466585" y="5366004"/>
                  </a:moveTo>
                  <a:lnTo>
                    <a:pt x="5466585" y="5356860"/>
                  </a:lnTo>
                  <a:lnTo>
                    <a:pt x="5437629" y="5356860"/>
                  </a:lnTo>
                  <a:lnTo>
                    <a:pt x="5437629" y="5366004"/>
                  </a:lnTo>
                  <a:lnTo>
                    <a:pt x="5466585" y="5366004"/>
                  </a:lnTo>
                  <a:close/>
                </a:path>
                <a:path w="8327390" h="5366384">
                  <a:moveTo>
                    <a:pt x="5428485" y="5366004"/>
                  </a:moveTo>
                  <a:lnTo>
                    <a:pt x="5428485" y="5356860"/>
                  </a:lnTo>
                  <a:lnTo>
                    <a:pt x="5399529" y="5356860"/>
                  </a:lnTo>
                  <a:lnTo>
                    <a:pt x="5399529" y="5366004"/>
                  </a:lnTo>
                  <a:lnTo>
                    <a:pt x="5428485" y="5366004"/>
                  </a:lnTo>
                  <a:close/>
                </a:path>
                <a:path w="8327390" h="5366384">
                  <a:moveTo>
                    <a:pt x="5390385" y="5366004"/>
                  </a:moveTo>
                  <a:lnTo>
                    <a:pt x="5390385" y="5356860"/>
                  </a:lnTo>
                  <a:lnTo>
                    <a:pt x="5361429" y="5356860"/>
                  </a:lnTo>
                  <a:lnTo>
                    <a:pt x="5361429" y="5366004"/>
                  </a:lnTo>
                  <a:lnTo>
                    <a:pt x="5390385" y="5366004"/>
                  </a:lnTo>
                  <a:close/>
                </a:path>
                <a:path w="8327390" h="5366384">
                  <a:moveTo>
                    <a:pt x="5352285" y="5366004"/>
                  </a:moveTo>
                  <a:lnTo>
                    <a:pt x="5352285" y="5356860"/>
                  </a:lnTo>
                  <a:lnTo>
                    <a:pt x="5323329" y="5356860"/>
                  </a:lnTo>
                  <a:lnTo>
                    <a:pt x="5323329" y="5366004"/>
                  </a:lnTo>
                  <a:lnTo>
                    <a:pt x="5352285" y="5366004"/>
                  </a:lnTo>
                  <a:close/>
                </a:path>
                <a:path w="8327390" h="5366384">
                  <a:moveTo>
                    <a:pt x="5314185" y="5366004"/>
                  </a:moveTo>
                  <a:lnTo>
                    <a:pt x="5314185" y="5356860"/>
                  </a:lnTo>
                  <a:lnTo>
                    <a:pt x="5285229" y="5356860"/>
                  </a:lnTo>
                  <a:lnTo>
                    <a:pt x="5285229" y="5366004"/>
                  </a:lnTo>
                  <a:lnTo>
                    <a:pt x="5314185" y="5366004"/>
                  </a:lnTo>
                  <a:close/>
                </a:path>
                <a:path w="8327390" h="5366384">
                  <a:moveTo>
                    <a:pt x="5276085" y="5366004"/>
                  </a:moveTo>
                  <a:lnTo>
                    <a:pt x="5276085" y="5356860"/>
                  </a:lnTo>
                  <a:lnTo>
                    <a:pt x="5247129" y="5356860"/>
                  </a:lnTo>
                  <a:lnTo>
                    <a:pt x="5247129" y="5366004"/>
                  </a:lnTo>
                  <a:lnTo>
                    <a:pt x="5276085" y="5366004"/>
                  </a:lnTo>
                  <a:close/>
                </a:path>
                <a:path w="8327390" h="5366384">
                  <a:moveTo>
                    <a:pt x="5237985" y="5366004"/>
                  </a:moveTo>
                  <a:lnTo>
                    <a:pt x="5237985" y="5356860"/>
                  </a:lnTo>
                  <a:lnTo>
                    <a:pt x="5209029" y="5356860"/>
                  </a:lnTo>
                  <a:lnTo>
                    <a:pt x="5209029" y="5366004"/>
                  </a:lnTo>
                  <a:lnTo>
                    <a:pt x="5237985" y="5366004"/>
                  </a:lnTo>
                  <a:close/>
                </a:path>
                <a:path w="8327390" h="5366384">
                  <a:moveTo>
                    <a:pt x="5199885" y="5366004"/>
                  </a:moveTo>
                  <a:lnTo>
                    <a:pt x="5199885" y="5356860"/>
                  </a:lnTo>
                  <a:lnTo>
                    <a:pt x="5170929" y="5356860"/>
                  </a:lnTo>
                  <a:lnTo>
                    <a:pt x="5170929" y="5366004"/>
                  </a:lnTo>
                  <a:lnTo>
                    <a:pt x="5199885" y="5366004"/>
                  </a:lnTo>
                  <a:close/>
                </a:path>
                <a:path w="8327390" h="5366384">
                  <a:moveTo>
                    <a:pt x="5161785" y="5366004"/>
                  </a:moveTo>
                  <a:lnTo>
                    <a:pt x="5161785" y="5356860"/>
                  </a:lnTo>
                  <a:lnTo>
                    <a:pt x="5132829" y="5356860"/>
                  </a:lnTo>
                  <a:lnTo>
                    <a:pt x="5132829" y="5366004"/>
                  </a:lnTo>
                  <a:lnTo>
                    <a:pt x="5161785" y="5366004"/>
                  </a:lnTo>
                  <a:close/>
                </a:path>
                <a:path w="8327390" h="5366384">
                  <a:moveTo>
                    <a:pt x="5123685" y="5366004"/>
                  </a:moveTo>
                  <a:lnTo>
                    <a:pt x="5123685" y="5356860"/>
                  </a:lnTo>
                  <a:lnTo>
                    <a:pt x="5094729" y="5356860"/>
                  </a:lnTo>
                  <a:lnTo>
                    <a:pt x="5094729" y="5366004"/>
                  </a:lnTo>
                  <a:lnTo>
                    <a:pt x="5123685" y="5366004"/>
                  </a:lnTo>
                  <a:close/>
                </a:path>
                <a:path w="8327390" h="5366384">
                  <a:moveTo>
                    <a:pt x="5085585" y="5366004"/>
                  </a:moveTo>
                  <a:lnTo>
                    <a:pt x="5085585" y="5356860"/>
                  </a:lnTo>
                  <a:lnTo>
                    <a:pt x="5056629" y="5356860"/>
                  </a:lnTo>
                  <a:lnTo>
                    <a:pt x="5056629" y="5366004"/>
                  </a:lnTo>
                  <a:lnTo>
                    <a:pt x="5085585" y="5366004"/>
                  </a:lnTo>
                  <a:close/>
                </a:path>
                <a:path w="8327390" h="5366384">
                  <a:moveTo>
                    <a:pt x="5047485" y="5366004"/>
                  </a:moveTo>
                  <a:lnTo>
                    <a:pt x="5047485" y="5356860"/>
                  </a:lnTo>
                  <a:lnTo>
                    <a:pt x="5018529" y="5356860"/>
                  </a:lnTo>
                  <a:lnTo>
                    <a:pt x="5018529" y="5366004"/>
                  </a:lnTo>
                  <a:lnTo>
                    <a:pt x="5047485" y="5366004"/>
                  </a:lnTo>
                  <a:close/>
                </a:path>
                <a:path w="8327390" h="5366384">
                  <a:moveTo>
                    <a:pt x="5009385" y="5366004"/>
                  </a:moveTo>
                  <a:lnTo>
                    <a:pt x="5009385" y="5356860"/>
                  </a:lnTo>
                  <a:lnTo>
                    <a:pt x="4980429" y="5356860"/>
                  </a:lnTo>
                  <a:lnTo>
                    <a:pt x="4980429" y="5366004"/>
                  </a:lnTo>
                  <a:lnTo>
                    <a:pt x="5009385" y="5366004"/>
                  </a:lnTo>
                  <a:close/>
                </a:path>
                <a:path w="8327390" h="5366384">
                  <a:moveTo>
                    <a:pt x="4971285" y="5366004"/>
                  </a:moveTo>
                  <a:lnTo>
                    <a:pt x="4971285" y="5356860"/>
                  </a:lnTo>
                  <a:lnTo>
                    <a:pt x="4942329" y="5356860"/>
                  </a:lnTo>
                  <a:lnTo>
                    <a:pt x="4942329" y="5366004"/>
                  </a:lnTo>
                  <a:lnTo>
                    <a:pt x="4971285" y="5366004"/>
                  </a:lnTo>
                  <a:close/>
                </a:path>
                <a:path w="8327390" h="5366384">
                  <a:moveTo>
                    <a:pt x="4933185" y="5366004"/>
                  </a:moveTo>
                  <a:lnTo>
                    <a:pt x="4933185" y="5356860"/>
                  </a:lnTo>
                  <a:lnTo>
                    <a:pt x="4904229" y="5356860"/>
                  </a:lnTo>
                  <a:lnTo>
                    <a:pt x="4904229" y="5366004"/>
                  </a:lnTo>
                  <a:lnTo>
                    <a:pt x="4933185" y="5366004"/>
                  </a:lnTo>
                  <a:close/>
                </a:path>
                <a:path w="8327390" h="5366384">
                  <a:moveTo>
                    <a:pt x="4895085" y="5366004"/>
                  </a:moveTo>
                  <a:lnTo>
                    <a:pt x="4895085" y="5356860"/>
                  </a:lnTo>
                  <a:lnTo>
                    <a:pt x="4866129" y="5356860"/>
                  </a:lnTo>
                  <a:lnTo>
                    <a:pt x="4866129" y="5366004"/>
                  </a:lnTo>
                  <a:lnTo>
                    <a:pt x="4895085" y="5366004"/>
                  </a:lnTo>
                  <a:close/>
                </a:path>
                <a:path w="8327390" h="5366384">
                  <a:moveTo>
                    <a:pt x="4856985" y="5366004"/>
                  </a:moveTo>
                  <a:lnTo>
                    <a:pt x="4856985" y="5356860"/>
                  </a:lnTo>
                  <a:lnTo>
                    <a:pt x="4828029" y="5356860"/>
                  </a:lnTo>
                  <a:lnTo>
                    <a:pt x="4828029" y="5366004"/>
                  </a:lnTo>
                  <a:lnTo>
                    <a:pt x="4856985" y="5366004"/>
                  </a:lnTo>
                  <a:close/>
                </a:path>
                <a:path w="8327390" h="5366384">
                  <a:moveTo>
                    <a:pt x="4818885" y="5366004"/>
                  </a:moveTo>
                  <a:lnTo>
                    <a:pt x="4818885" y="5356860"/>
                  </a:lnTo>
                  <a:lnTo>
                    <a:pt x="4789929" y="5356860"/>
                  </a:lnTo>
                  <a:lnTo>
                    <a:pt x="4789929" y="5366004"/>
                  </a:lnTo>
                  <a:lnTo>
                    <a:pt x="4818885" y="5366004"/>
                  </a:lnTo>
                  <a:close/>
                </a:path>
                <a:path w="8327390" h="5366384">
                  <a:moveTo>
                    <a:pt x="4780785" y="5366004"/>
                  </a:moveTo>
                  <a:lnTo>
                    <a:pt x="4780785" y="5356860"/>
                  </a:lnTo>
                  <a:lnTo>
                    <a:pt x="4751829" y="5356860"/>
                  </a:lnTo>
                  <a:lnTo>
                    <a:pt x="4751829" y="5366004"/>
                  </a:lnTo>
                  <a:lnTo>
                    <a:pt x="4780785" y="5366004"/>
                  </a:lnTo>
                  <a:close/>
                </a:path>
                <a:path w="8327390" h="5366384">
                  <a:moveTo>
                    <a:pt x="4742685" y="5366004"/>
                  </a:moveTo>
                  <a:lnTo>
                    <a:pt x="4742685" y="5356860"/>
                  </a:lnTo>
                  <a:lnTo>
                    <a:pt x="4713729" y="5356860"/>
                  </a:lnTo>
                  <a:lnTo>
                    <a:pt x="4713729" y="5366004"/>
                  </a:lnTo>
                  <a:lnTo>
                    <a:pt x="4742685" y="5366004"/>
                  </a:lnTo>
                  <a:close/>
                </a:path>
                <a:path w="8327390" h="5366384">
                  <a:moveTo>
                    <a:pt x="4704585" y="5366004"/>
                  </a:moveTo>
                  <a:lnTo>
                    <a:pt x="4704585" y="5356860"/>
                  </a:lnTo>
                  <a:lnTo>
                    <a:pt x="4675629" y="5356860"/>
                  </a:lnTo>
                  <a:lnTo>
                    <a:pt x="4675629" y="5366004"/>
                  </a:lnTo>
                  <a:lnTo>
                    <a:pt x="4704585" y="5366004"/>
                  </a:lnTo>
                  <a:close/>
                </a:path>
                <a:path w="8327390" h="5366384">
                  <a:moveTo>
                    <a:pt x="4666485" y="5366004"/>
                  </a:moveTo>
                  <a:lnTo>
                    <a:pt x="4666485" y="5356860"/>
                  </a:lnTo>
                  <a:lnTo>
                    <a:pt x="4637529" y="5356860"/>
                  </a:lnTo>
                  <a:lnTo>
                    <a:pt x="4637529" y="5366004"/>
                  </a:lnTo>
                  <a:lnTo>
                    <a:pt x="4666485" y="5366004"/>
                  </a:lnTo>
                  <a:close/>
                </a:path>
                <a:path w="8327390" h="5366384">
                  <a:moveTo>
                    <a:pt x="4628385" y="5366004"/>
                  </a:moveTo>
                  <a:lnTo>
                    <a:pt x="4628385" y="5356860"/>
                  </a:lnTo>
                  <a:lnTo>
                    <a:pt x="4599429" y="5356860"/>
                  </a:lnTo>
                  <a:lnTo>
                    <a:pt x="4599429" y="5366004"/>
                  </a:lnTo>
                  <a:lnTo>
                    <a:pt x="4628385" y="5366004"/>
                  </a:lnTo>
                  <a:close/>
                </a:path>
                <a:path w="8327390" h="5366384">
                  <a:moveTo>
                    <a:pt x="4590285" y="5366004"/>
                  </a:moveTo>
                  <a:lnTo>
                    <a:pt x="4590285" y="5356860"/>
                  </a:lnTo>
                  <a:lnTo>
                    <a:pt x="4561329" y="5356860"/>
                  </a:lnTo>
                  <a:lnTo>
                    <a:pt x="4561329" y="5366004"/>
                  </a:lnTo>
                  <a:lnTo>
                    <a:pt x="4590285" y="5366004"/>
                  </a:lnTo>
                  <a:close/>
                </a:path>
                <a:path w="8327390" h="5366384">
                  <a:moveTo>
                    <a:pt x="4552185" y="5366004"/>
                  </a:moveTo>
                  <a:lnTo>
                    <a:pt x="4552185" y="5356860"/>
                  </a:lnTo>
                  <a:lnTo>
                    <a:pt x="4523229" y="5356860"/>
                  </a:lnTo>
                  <a:lnTo>
                    <a:pt x="4523229" y="5366004"/>
                  </a:lnTo>
                  <a:lnTo>
                    <a:pt x="4552185" y="5366004"/>
                  </a:lnTo>
                  <a:close/>
                </a:path>
                <a:path w="8327390" h="5366384">
                  <a:moveTo>
                    <a:pt x="4514085" y="5366004"/>
                  </a:moveTo>
                  <a:lnTo>
                    <a:pt x="4514085" y="5356860"/>
                  </a:lnTo>
                  <a:lnTo>
                    <a:pt x="4485129" y="5356860"/>
                  </a:lnTo>
                  <a:lnTo>
                    <a:pt x="4485129" y="5366004"/>
                  </a:lnTo>
                  <a:lnTo>
                    <a:pt x="4514085" y="5366004"/>
                  </a:lnTo>
                  <a:close/>
                </a:path>
                <a:path w="8327390" h="5366384">
                  <a:moveTo>
                    <a:pt x="4475985" y="5366004"/>
                  </a:moveTo>
                  <a:lnTo>
                    <a:pt x="4475985" y="5356860"/>
                  </a:lnTo>
                  <a:lnTo>
                    <a:pt x="4447029" y="5356860"/>
                  </a:lnTo>
                  <a:lnTo>
                    <a:pt x="4447029" y="5366004"/>
                  </a:lnTo>
                  <a:lnTo>
                    <a:pt x="4475985" y="5366004"/>
                  </a:lnTo>
                  <a:close/>
                </a:path>
                <a:path w="8327390" h="5366384">
                  <a:moveTo>
                    <a:pt x="4437885" y="5366004"/>
                  </a:moveTo>
                  <a:lnTo>
                    <a:pt x="4437885" y="5356860"/>
                  </a:lnTo>
                  <a:lnTo>
                    <a:pt x="4408929" y="5356860"/>
                  </a:lnTo>
                  <a:lnTo>
                    <a:pt x="4408929" y="5366004"/>
                  </a:lnTo>
                  <a:lnTo>
                    <a:pt x="4437885" y="5366004"/>
                  </a:lnTo>
                  <a:close/>
                </a:path>
                <a:path w="8327390" h="5366384">
                  <a:moveTo>
                    <a:pt x="4399785" y="5366004"/>
                  </a:moveTo>
                  <a:lnTo>
                    <a:pt x="4399785" y="5356860"/>
                  </a:lnTo>
                  <a:lnTo>
                    <a:pt x="4370829" y="5356860"/>
                  </a:lnTo>
                  <a:lnTo>
                    <a:pt x="4370829" y="5366004"/>
                  </a:lnTo>
                  <a:lnTo>
                    <a:pt x="4399785" y="5366004"/>
                  </a:lnTo>
                  <a:close/>
                </a:path>
                <a:path w="8327390" h="5366384">
                  <a:moveTo>
                    <a:pt x="4361685" y="5366004"/>
                  </a:moveTo>
                  <a:lnTo>
                    <a:pt x="4361685" y="5356860"/>
                  </a:lnTo>
                  <a:lnTo>
                    <a:pt x="4332729" y="5356860"/>
                  </a:lnTo>
                  <a:lnTo>
                    <a:pt x="4332729" y="5366004"/>
                  </a:lnTo>
                  <a:lnTo>
                    <a:pt x="4361685" y="5366004"/>
                  </a:lnTo>
                  <a:close/>
                </a:path>
                <a:path w="8327390" h="5366384">
                  <a:moveTo>
                    <a:pt x="4323585" y="5366004"/>
                  </a:moveTo>
                  <a:lnTo>
                    <a:pt x="4323585" y="5356860"/>
                  </a:lnTo>
                  <a:lnTo>
                    <a:pt x="4294629" y="5356860"/>
                  </a:lnTo>
                  <a:lnTo>
                    <a:pt x="4294629" y="5366004"/>
                  </a:lnTo>
                  <a:lnTo>
                    <a:pt x="4323585" y="5366004"/>
                  </a:lnTo>
                  <a:close/>
                </a:path>
                <a:path w="8327390" h="5366384">
                  <a:moveTo>
                    <a:pt x="4285485" y="5366004"/>
                  </a:moveTo>
                  <a:lnTo>
                    <a:pt x="4285485" y="5356860"/>
                  </a:lnTo>
                  <a:lnTo>
                    <a:pt x="4256529" y="5356860"/>
                  </a:lnTo>
                  <a:lnTo>
                    <a:pt x="4256529" y="5366004"/>
                  </a:lnTo>
                  <a:lnTo>
                    <a:pt x="4285485" y="5366004"/>
                  </a:lnTo>
                  <a:close/>
                </a:path>
                <a:path w="8327390" h="5366384">
                  <a:moveTo>
                    <a:pt x="4247385" y="5366004"/>
                  </a:moveTo>
                  <a:lnTo>
                    <a:pt x="4247385" y="5356860"/>
                  </a:lnTo>
                  <a:lnTo>
                    <a:pt x="4218429" y="5356860"/>
                  </a:lnTo>
                  <a:lnTo>
                    <a:pt x="4218429" y="5366004"/>
                  </a:lnTo>
                  <a:lnTo>
                    <a:pt x="4247385" y="5366004"/>
                  </a:lnTo>
                  <a:close/>
                </a:path>
                <a:path w="8327390" h="5366384">
                  <a:moveTo>
                    <a:pt x="4209285" y="5366004"/>
                  </a:moveTo>
                  <a:lnTo>
                    <a:pt x="4209285" y="5356860"/>
                  </a:lnTo>
                  <a:lnTo>
                    <a:pt x="4180329" y="5356860"/>
                  </a:lnTo>
                  <a:lnTo>
                    <a:pt x="4180329" y="5366004"/>
                  </a:lnTo>
                  <a:lnTo>
                    <a:pt x="4209285" y="5366004"/>
                  </a:lnTo>
                  <a:close/>
                </a:path>
                <a:path w="8327390" h="5366384">
                  <a:moveTo>
                    <a:pt x="4171185" y="5366004"/>
                  </a:moveTo>
                  <a:lnTo>
                    <a:pt x="4171185" y="5356860"/>
                  </a:lnTo>
                  <a:lnTo>
                    <a:pt x="4142229" y="5356860"/>
                  </a:lnTo>
                  <a:lnTo>
                    <a:pt x="4142229" y="5366004"/>
                  </a:lnTo>
                  <a:lnTo>
                    <a:pt x="4171185" y="5366004"/>
                  </a:lnTo>
                  <a:close/>
                </a:path>
                <a:path w="8327390" h="5366384">
                  <a:moveTo>
                    <a:pt x="4133085" y="5366004"/>
                  </a:moveTo>
                  <a:lnTo>
                    <a:pt x="4133085" y="5356860"/>
                  </a:lnTo>
                  <a:lnTo>
                    <a:pt x="4104129" y="5356860"/>
                  </a:lnTo>
                  <a:lnTo>
                    <a:pt x="4104129" y="5366004"/>
                  </a:lnTo>
                  <a:lnTo>
                    <a:pt x="4133085" y="5366004"/>
                  </a:lnTo>
                  <a:close/>
                </a:path>
                <a:path w="8327390" h="5366384">
                  <a:moveTo>
                    <a:pt x="4094985" y="5366004"/>
                  </a:moveTo>
                  <a:lnTo>
                    <a:pt x="4094985" y="5356860"/>
                  </a:lnTo>
                  <a:lnTo>
                    <a:pt x="4066029" y="5356860"/>
                  </a:lnTo>
                  <a:lnTo>
                    <a:pt x="4066029" y="5366004"/>
                  </a:lnTo>
                  <a:lnTo>
                    <a:pt x="4094985" y="5366004"/>
                  </a:lnTo>
                  <a:close/>
                </a:path>
                <a:path w="8327390" h="5366384">
                  <a:moveTo>
                    <a:pt x="4056885" y="5366004"/>
                  </a:moveTo>
                  <a:lnTo>
                    <a:pt x="4056885" y="5356860"/>
                  </a:lnTo>
                  <a:lnTo>
                    <a:pt x="4027929" y="5356860"/>
                  </a:lnTo>
                  <a:lnTo>
                    <a:pt x="4027929" y="5366004"/>
                  </a:lnTo>
                  <a:lnTo>
                    <a:pt x="4056885" y="5366004"/>
                  </a:lnTo>
                  <a:close/>
                </a:path>
                <a:path w="8327390" h="5366384">
                  <a:moveTo>
                    <a:pt x="4018785" y="5366004"/>
                  </a:moveTo>
                  <a:lnTo>
                    <a:pt x="4018785" y="5356860"/>
                  </a:lnTo>
                  <a:lnTo>
                    <a:pt x="3989829" y="5356860"/>
                  </a:lnTo>
                  <a:lnTo>
                    <a:pt x="3989829" y="5366004"/>
                  </a:lnTo>
                  <a:lnTo>
                    <a:pt x="4018785" y="5366004"/>
                  </a:lnTo>
                  <a:close/>
                </a:path>
                <a:path w="8327390" h="5366384">
                  <a:moveTo>
                    <a:pt x="3980685" y="5366004"/>
                  </a:moveTo>
                  <a:lnTo>
                    <a:pt x="3980685" y="5356860"/>
                  </a:lnTo>
                  <a:lnTo>
                    <a:pt x="3951729" y="5356860"/>
                  </a:lnTo>
                  <a:lnTo>
                    <a:pt x="3951729" y="5366004"/>
                  </a:lnTo>
                  <a:lnTo>
                    <a:pt x="3980685" y="5366004"/>
                  </a:lnTo>
                  <a:close/>
                </a:path>
                <a:path w="8327390" h="5366384">
                  <a:moveTo>
                    <a:pt x="3942585" y="5366004"/>
                  </a:moveTo>
                  <a:lnTo>
                    <a:pt x="3942585" y="5356860"/>
                  </a:lnTo>
                  <a:lnTo>
                    <a:pt x="3913629" y="5356860"/>
                  </a:lnTo>
                  <a:lnTo>
                    <a:pt x="3913629" y="5366004"/>
                  </a:lnTo>
                  <a:lnTo>
                    <a:pt x="3942585" y="5366004"/>
                  </a:lnTo>
                  <a:close/>
                </a:path>
                <a:path w="8327390" h="5366384">
                  <a:moveTo>
                    <a:pt x="3904485" y="5366004"/>
                  </a:moveTo>
                  <a:lnTo>
                    <a:pt x="3904485" y="5356860"/>
                  </a:lnTo>
                  <a:lnTo>
                    <a:pt x="3875529" y="5356860"/>
                  </a:lnTo>
                  <a:lnTo>
                    <a:pt x="3875529" y="5366004"/>
                  </a:lnTo>
                  <a:lnTo>
                    <a:pt x="3904485" y="5366004"/>
                  </a:lnTo>
                  <a:close/>
                </a:path>
                <a:path w="8327390" h="5366384">
                  <a:moveTo>
                    <a:pt x="3866385" y="5366004"/>
                  </a:moveTo>
                  <a:lnTo>
                    <a:pt x="3866385" y="5356860"/>
                  </a:lnTo>
                  <a:lnTo>
                    <a:pt x="3837429" y="5356860"/>
                  </a:lnTo>
                  <a:lnTo>
                    <a:pt x="3837429" y="5366004"/>
                  </a:lnTo>
                  <a:lnTo>
                    <a:pt x="3866385" y="5366004"/>
                  </a:lnTo>
                  <a:close/>
                </a:path>
                <a:path w="8327390" h="5366384">
                  <a:moveTo>
                    <a:pt x="3828285" y="5366004"/>
                  </a:moveTo>
                  <a:lnTo>
                    <a:pt x="3828285" y="5356860"/>
                  </a:lnTo>
                  <a:lnTo>
                    <a:pt x="3799329" y="5356860"/>
                  </a:lnTo>
                  <a:lnTo>
                    <a:pt x="3799329" y="5366004"/>
                  </a:lnTo>
                  <a:lnTo>
                    <a:pt x="3828285" y="5366004"/>
                  </a:lnTo>
                  <a:close/>
                </a:path>
                <a:path w="8327390" h="5366384">
                  <a:moveTo>
                    <a:pt x="3790185" y="5366004"/>
                  </a:moveTo>
                  <a:lnTo>
                    <a:pt x="3790185" y="5356860"/>
                  </a:lnTo>
                  <a:lnTo>
                    <a:pt x="3761229" y="5356860"/>
                  </a:lnTo>
                  <a:lnTo>
                    <a:pt x="3761229" y="5366004"/>
                  </a:lnTo>
                  <a:lnTo>
                    <a:pt x="3790185" y="5366004"/>
                  </a:lnTo>
                  <a:close/>
                </a:path>
                <a:path w="8327390" h="5366384">
                  <a:moveTo>
                    <a:pt x="3752085" y="5366004"/>
                  </a:moveTo>
                  <a:lnTo>
                    <a:pt x="3752085" y="5356860"/>
                  </a:lnTo>
                  <a:lnTo>
                    <a:pt x="3723129" y="5356860"/>
                  </a:lnTo>
                  <a:lnTo>
                    <a:pt x="3723129" y="5366004"/>
                  </a:lnTo>
                  <a:lnTo>
                    <a:pt x="3752085" y="5366004"/>
                  </a:lnTo>
                  <a:close/>
                </a:path>
                <a:path w="8327390" h="5366384">
                  <a:moveTo>
                    <a:pt x="3713985" y="5366004"/>
                  </a:moveTo>
                  <a:lnTo>
                    <a:pt x="3713985" y="5356860"/>
                  </a:lnTo>
                  <a:lnTo>
                    <a:pt x="3685029" y="5356860"/>
                  </a:lnTo>
                  <a:lnTo>
                    <a:pt x="3685029" y="5366004"/>
                  </a:lnTo>
                  <a:lnTo>
                    <a:pt x="3713985" y="5366004"/>
                  </a:lnTo>
                  <a:close/>
                </a:path>
                <a:path w="8327390" h="5366384">
                  <a:moveTo>
                    <a:pt x="3675885" y="5366004"/>
                  </a:moveTo>
                  <a:lnTo>
                    <a:pt x="3675885" y="5356860"/>
                  </a:lnTo>
                  <a:lnTo>
                    <a:pt x="3646929" y="5356860"/>
                  </a:lnTo>
                  <a:lnTo>
                    <a:pt x="3646929" y="5366004"/>
                  </a:lnTo>
                  <a:lnTo>
                    <a:pt x="3675885" y="5366004"/>
                  </a:lnTo>
                  <a:close/>
                </a:path>
                <a:path w="8327390" h="5366384">
                  <a:moveTo>
                    <a:pt x="3637785" y="5366004"/>
                  </a:moveTo>
                  <a:lnTo>
                    <a:pt x="3637785" y="5356860"/>
                  </a:lnTo>
                  <a:lnTo>
                    <a:pt x="3608829" y="5356860"/>
                  </a:lnTo>
                  <a:lnTo>
                    <a:pt x="3608829" y="5366004"/>
                  </a:lnTo>
                  <a:lnTo>
                    <a:pt x="3637785" y="5366004"/>
                  </a:lnTo>
                  <a:close/>
                </a:path>
                <a:path w="8327390" h="5366384">
                  <a:moveTo>
                    <a:pt x="3599685" y="5366004"/>
                  </a:moveTo>
                  <a:lnTo>
                    <a:pt x="3599685" y="5356860"/>
                  </a:lnTo>
                  <a:lnTo>
                    <a:pt x="3570729" y="5356860"/>
                  </a:lnTo>
                  <a:lnTo>
                    <a:pt x="3570729" y="5366004"/>
                  </a:lnTo>
                  <a:lnTo>
                    <a:pt x="3599685" y="5366004"/>
                  </a:lnTo>
                  <a:close/>
                </a:path>
                <a:path w="8327390" h="5366384">
                  <a:moveTo>
                    <a:pt x="3561585" y="5366004"/>
                  </a:moveTo>
                  <a:lnTo>
                    <a:pt x="3561585" y="5356860"/>
                  </a:lnTo>
                  <a:lnTo>
                    <a:pt x="3532629" y="5356860"/>
                  </a:lnTo>
                  <a:lnTo>
                    <a:pt x="3532629" y="5366004"/>
                  </a:lnTo>
                  <a:lnTo>
                    <a:pt x="3561585" y="5366004"/>
                  </a:lnTo>
                  <a:close/>
                </a:path>
                <a:path w="8327390" h="5366384">
                  <a:moveTo>
                    <a:pt x="3523485" y="5366004"/>
                  </a:moveTo>
                  <a:lnTo>
                    <a:pt x="3523485" y="5356860"/>
                  </a:lnTo>
                  <a:lnTo>
                    <a:pt x="3494529" y="5356860"/>
                  </a:lnTo>
                  <a:lnTo>
                    <a:pt x="3494529" y="5366004"/>
                  </a:lnTo>
                  <a:lnTo>
                    <a:pt x="3523485" y="5366004"/>
                  </a:lnTo>
                  <a:close/>
                </a:path>
                <a:path w="8327390" h="5366384">
                  <a:moveTo>
                    <a:pt x="3485385" y="5366004"/>
                  </a:moveTo>
                  <a:lnTo>
                    <a:pt x="3485385" y="5356860"/>
                  </a:lnTo>
                  <a:lnTo>
                    <a:pt x="3456429" y="5356860"/>
                  </a:lnTo>
                  <a:lnTo>
                    <a:pt x="3456429" y="5366004"/>
                  </a:lnTo>
                  <a:lnTo>
                    <a:pt x="3485385" y="5366004"/>
                  </a:lnTo>
                  <a:close/>
                </a:path>
                <a:path w="8327390" h="5366384">
                  <a:moveTo>
                    <a:pt x="3447285" y="5366004"/>
                  </a:moveTo>
                  <a:lnTo>
                    <a:pt x="3447285" y="5356860"/>
                  </a:lnTo>
                  <a:lnTo>
                    <a:pt x="3418329" y="5356860"/>
                  </a:lnTo>
                  <a:lnTo>
                    <a:pt x="3418329" y="5366004"/>
                  </a:lnTo>
                  <a:lnTo>
                    <a:pt x="3447285" y="5366004"/>
                  </a:lnTo>
                  <a:close/>
                </a:path>
                <a:path w="8327390" h="5366384">
                  <a:moveTo>
                    <a:pt x="3409185" y="5366004"/>
                  </a:moveTo>
                  <a:lnTo>
                    <a:pt x="3409185" y="5356860"/>
                  </a:lnTo>
                  <a:lnTo>
                    <a:pt x="3380229" y="5356860"/>
                  </a:lnTo>
                  <a:lnTo>
                    <a:pt x="3380229" y="5366004"/>
                  </a:lnTo>
                  <a:lnTo>
                    <a:pt x="3409185" y="5366004"/>
                  </a:lnTo>
                  <a:close/>
                </a:path>
                <a:path w="8327390" h="5366384">
                  <a:moveTo>
                    <a:pt x="3371085" y="5366004"/>
                  </a:moveTo>
                  <a:lnTo>
                    <a:pt x="3371085" y="5356860"/>
                  </a:lnTo>
                  <a:lnTo>
                    <a:pt x="3342129" y="5356860"/>
                  </a:lnTo>
                  <a:lnTo>
                    <a:pt x="3342129" y="5366004"/>
                  </a:lnTo>
                  <a:lnTo>
                    <a:pt x="3371085" y="5366004"/>
                  </a:lnTo>
                  <a:close/>
                </a:path>
                <a:path w="8327390" h="5366384">
                  <a:moveTo>
                    <a:pt x="3332985" y="5366004"/>
                  </a:moveTo>
                  <a:lnTo>
                    <a:pt x="3332985" y="5356860"/>
                  </a:lnTo>
                  <a:lnTo>
                    <a:pt x="3304029" y="5356860"/>
                  </a:lnTo>
                  <a:lnTo>
                    <a:pt x="3304029" y="5366004"/>
                  </a:lnTo>
                  <a:lnTo>
                    <a:pt x="3332985" y="5366004"/>
                  </a:lnTo>
                  <a:close/>
                </a:path>
                <a:path w="8327390" h="5366384">
                  <a:moveTo>
                    <a:pt x="3294885" y="5366004"/>
                  </a:moveTo>
                  <a:lnTo>
                    <a:pt x="3294885" y="5356860"/>
                  </a:lnTo>
                  <a:lnTo>
                    <a:pt x="3265929" y="5356860"/>
                  </a:lnTo>
                  <a:lnTo>
                    <a:pt x="3265929" y="5366004"/>
                  </a:lnTo>
                  <a:lnTo>
                    <a:pt x="3294885" y="5366004"/>
                  </a:lnTo>
                  <a:close/>
                </a:path>
                <a:path w="8327390" h="5366384">
                  <a:moveTo>
                    <a:pt x="3256785" y="5366004"/>
                  </a:moveTo>
                  <a:lnTo>
                    <a:pt x="3256785" y="5356860"/>
                  </a:lnTo>
                  <a:lnTo>
                    <a:pt x="3227829" y="5356860"/>
                  </a:lnTo>
                  <a:lnTo>
                    <a:pt x="3227829" y="5366004"/>
                  </a:lnTo>
                  <a:lnTo>
                    <a:pt x="3256785" y="5366004"/>
                  </a:lnTo>
                  <a:close/>
                </a:path>
                <a:path w="8327390" h="5366384">
                  <a:moveTo>
                    <a:pt x="3218685" y="5366004"/>
                  </a:moveTo>
                  <a:lnTo>
                    <a:pt x="3218685" y="5356860"/>
                  </a:lnTo>
                  <a:lnTo>
                    <a:pt x="3189729" y="5356860"/>
                  </a:lnTo>
                  <a:lnTo>
                    <a:pt x="3189729" y="5366004"/>
                  </a:lnTo>
                  <a:lnTo>
                    <a:pt x="3218685" y="5366004"/>
                  </a:lnTo>
                  <a:close/>
                </a:path>
                <a:path w="8327390" h="5366384">
                  <a:moveTo>
                    <a:pt x="3180585" y="5366004"/>
                  </a:moveTo>
                  <a:lnTo>
                    <a:pt x="3180585" y="5356860"/>
                  </a:lnTo>
                  <a:lnTo>
                    <a:pt x="3151629" y="5356860"/>
                  </a:lnTo>
                  <a:lnTo>
                    <a:pt x="3151629" y="5366004"/>
                  </a:lnTo>
                  <a:lnTo>
                    <a:pt x="3180585" y="5366004"/>
                  </a:lnTo>
                  <a:close/>
                </a:path>
                <a:path w="8327390" h="5366384">
                  <a:moveTo>
                    <a:pt x="3142485" y="5366004"/>
                  </a:moveTo>
                  <a:lnTo>
                    <a:pt x="3142485" y="5356860"/>
                  </a:lnTo>
                  <a:lnTo>
                    <a:pt x="3113529" y="5356860"/>
                  </a:lnTo>
                  <a:lnTo>
                    <a:pt x="3113529" y="5366004"/>
                  </a:lnTo>
                  <a:lnTo>
                    <a:pt x="3142485" y="5366004"/>
                  </a:lnTo>
                  <a:close/>
                </a:path>
                <a:path w="8327390" h="5366384">
                  <a:moveTo>
                    <a:pt x="3104385" y="5366004"/>
                  </a:moveTo>
                  <a:lnTo>
                    <a:pt x="3104385" y="5356860"/>
                  </a:lnTo>
                  <a:lnTo>
                    <a:pt x="3075429" y="5356860"/>
                  </a:lnTo>
                  <a:lnTo>
                    <a:pt x="3075429" y="5366004"/>
                  </a:lnTo>
                  <a:lnTo>
                    <a:pt x="3104385" y="5366004"/>
                  </a:lnTo>
                  <a:close/>
                </a:path>
                <a:path w="8327390" h="5366384">
                  <a:moveTo>
                    <a:pt x="3066285" y="5366004"/>
                  </a:moveTo>
                  <a:lnTo>
                    <a:pt x="3066285" y="5356860"/>
                  </a:lnTo>
                  <a:lnTo>
                    <a:pt x="3037329" y="5356860"/>
                  </a:lnTo>
                  <a:lnTo>
                    <a:pt x="3037329" y="5366004"/>
                  </a:lnTo>
                  <a:lnTo>
                    <a:pt x="3066285" y="5366004"/>
                  </a:lnTo>
                  <a:close/>
                </a:path>
                <a:path w="8327390" h="5366384">
                  <a:moveTo>
                    <a:pt x="3028185" y="5366004"/>
                  </a:moveTo>
                  <a:lnTo>
                    <a:pt x="3028185" y="5356860"/>
                  </a:lnTo>
                  <a:lnTo>
                    <a:pt x="2999229" y="5356860"/>
                  </a:lnTo>
                  <a:lnTo>
                    <a:pt x="2999229" y="5366004"/>
                  </a:lnTo>
                  <a:lnTo>
                    <a:pt x="3028185" y="5366004"/>
                  </a:lnTo>
                  <a:close/>
                </a:path>
                <a:path w="8327390" h="5366384">
                  <a:moveTo>
                    <a:pt x="2990085" y="5366004"/>
                  </a:moveTo>
                  <a:lnTo>
                    <a:pt x="2990085" y="5356860"/>
                  </a:lnTo>
                  <a:lnTo>
                    <a:pt x="2961129" y="5356860"/>
                  </a:lnTo>
                  <a:lnTo>
                    <a:pt x="2961129" y="5366004"/>
                  </a:lnTo>
                  <a:lnTo>
                    <a:pt x="2990085" y="5366004"/>
                  </a:lnTo>
                  <a:close/>
                </a:path>
                <a:path w="8327390" h="5366384">
                  <a:moveTo>
                    <a:pt x="2951985" y="5366004"/>
                  </a:moveTo>
                  <a:lnTo>
                    <a:pt x="2951985" y="5356860"/>
                  </a:lnTo>
                  <a:lnTo>
                    <a:pt x="2923029" y="5356860"/>
                  </a:lnTo>
                  <a:lnTo>
                    <a:pt x="2923029" y="5366004"/>
                  </a:lnTo>
                  <a:lnTo>
                    <a:pt x="2951985" y="5366004"/>
                  </a:lnTo>
                  <a:close/>
                </a:path>
                <a:path w="8327390" h="5366384">
                  <a:moveTo>
                    <a:pt x="2913885" y="5366004"/>
                  </a:moveTo>
                  <a:lnTo>
                    <a:pt x="2913885" y="5356860"/>
                  </a:lnTo>
                  <a:lnTo>
                    <a:pt x="2884929" y="5356860"/>
                  </a:lnTo>
                  <a:lnTo>
                    <a:pt x="2884929" y="5366004"/>
                  </a:lnTo>
                  <a:lnTo>
                    <a:pt x="2913885" y="5366004"/>
                  </a:lnTo>
                  <a:close/>
                </a:path>
                <a:path w="8327390" h="5366384">
                  <a:moveTo>
                    <a:pt x="2875785" y="5366004"/>
                  </a:moveTo>
                  <a:lnTo>
                    <a:pt x="2875785" y="5356860"/>
                  </a:lnTo>
                  <a:lnTo>
                    <a:pt x="2846829" y="5356860"/>
                  </a:lnTo>
                  <a:lnTo>
                    <a:pt x="2846829" y="5366004"/>
                  </a:lnTo>
                  <a:lnTo>
                    <a:pt x="2875785" y="5366004"/>
                  </a:lnTo>
                  <a:close/>
                </a:path>
                <a:path w="8327390" h="5366384">
                  <a:moveTo>
                    <a:pt x="2837685" y="5366004"/>
                  </a:moveTo>
                  <a:lnTo>
                    <a:pt x="2837685" y="5356860"/>
                  </a:lnTo>
                  <a:lnTo>
                    <a:pt x="2808729" y="5356860"/>
                  </a:lnTo>
                  <a:lnTo>
                    <a:pt x="2808729" y="5366004"/>
                  </a:lnTo>
                  <a:lnTo>
                    <a:pt x="2837685" y="5366004"/>
                  </a:lnTo>
                  <a:close/>
                </a:path>
                <a:path w="8327390" h="5366384">
                  <a:moveTo>
                    <a:pt x="2799585" y="5366004"/>
                  </a:moveTo>
                  <a:lnTo>
                    <a:pt x="2799585" y="5356860"/>
                  </a:lnTo>
                  <a:lnTo>
                    <a:pt x="2770629" y="5356860"/>
                  </a:lnTo>
                  <a:lnTo>
                    <a:pt x="2770629" y="5366004"/>
                  </a:lnTo>
                  <a:lnTo>
                    <a:pt x="2799585" y="5366004"/>
                  </a:lnTo>
                  <a:close/>
                </a:path>
                <a:path w="8327390" h="5366384">
                  <a:moveTo>
                    <a:pt x="2761485" y="5366004"/>
                  </a:moveTo>
                  <a:lnTo>
                    <a:pt x="2761485" y="5356860"/>
                  </a:lnTo>
                  <a:lnTo>
                    <a:pt x="2732529" y="5356860"/>
                  </a:lnTo>
                  <a:lnTo>
                    <a:pt x="2732529" y="5366004"/>
                  </a:lnTo>
                  <a:lnTo>
                    <a:pt x="2761485" y="5366004"/>
                  </a:lnTo>
                  <a:close/>
                </a:path>
                <a:path w="8327390" h="5366384">
                  <a:moveTo>
                    <a:pt x="2723385" y="5366004"/>
                  </a:moveTo>
                  <a:lnTo>
                    <a:pt x="2723385" y="5356860"/>
                  </a:lnTo>
                  <a:lnTo>
                    <a:pt x="2694429" y="5356860"/>
                  </a:lnTo>
                  <a:lnTo>
                    <a:pt x="2694429" y="5366004"/>
                  </a:lnTo>
                  <a:lnTo>
                    <a:pt x="2723385" y="5366004"/>
                  </a:lnTo>
                  <a:close/>
                </a:path>
                <a:path w="8327390" h="5366384">
                  <a:moveTo>
                    <a:pt x="2685285" y="5366004"/>
                  </a:moveTo>
                  <a:lnTo>
                    <a:pt x="2685285" y="5356860"/>
                  </a:lnTo>
                  <a:lnTo>
                    <a:pt x="2656329" y="5356860"/>
                  </a:lnTo>
                  <a:lnTo>
                    <a:pt x="2656329" y="5366004"/>
                  </a:lnTo>
                  <a:lnTo>
                    <a:pt x="2685285" y="5366004"/>
                  </a:lnTo>
                  <a:close/>
                </a:path>
                <a:path w="8327390" h="5366384">
                  <a:moveTo>
                    <a:pt x="2647185" y="5366004"/>
                  </a:moveTo>
                  <a:lnTo>
                    <a:pt x="2647185" y="5356860"/>
                  </a:lnTo>
                  <a:lnTo>
                    <a:pt x="2618229" y="5356860"/>
                  </a:lnTo>
                  <a:lnTo>
                    <a:pt x="2618229" y="5366004"/>
                  </a:lnTo>
                  <a:lnTo>
                    <a:pt x="2647185" y="5366004"/>
                  </a:lnTo>
                  <a:close/>
                </a:path>
                <a:path w="8327390" h="5366384">
                  <a:moveTo>
                    <a:pt x="2609085" y="5366004"/>
                  </a:moveTo>
                  <a:lnTo>
                    <a:pt x="2609085" y="5356860"/>
                  </a:lnTo>
                  <a:lnTo>
                    <a:pt x="2580129" y="5356860"/>
                  </a:lnTo>
                  <a:lnTo>
                    <a:pt x="2580129" y="5366004"/>
                  </a:lnTo>
                  <a:lnTo>
                    <a:pt x="2609085" y="5366004"/>
                  </a:lnTo>
                  <a:close/>
                </a:path>
                <a:path w="8327390" h="5366384">
                  <a:moveTo>
                    <a:pt x="2570985" y="5366004"/>
                  </a:moveTo>
                  <a:lnTo>
                    <a:pt x="2570985" y="5356860"/>
                  </a:lnTo>
                  <a:lnTo>
                    <a:pt x="2542029" y="5356860"/>
                  </a:lnTo>
                  <a:lnTo>
                    <a:pt x="2542029" y="5366004"/>
                  </a:lnTo>
                  <a:lnTo>
                    <a:pt x="2570985" y="5366004"/>
                  </a:lnTo>
                  <a:close/>
                </a:path>
                <a:path w="8327390" h="5366384">
                  <a:moveTo>
                    <a:pt x="2532885" y="5366004"/>
                  </a:moveTo>
                  <a:lnTo>
                    <a:pt x="2532885" y="5356860"/>
                  </a:lnTo>
                  <a:lnTo>
                    <a:pt x="2503929" y="5356860"/>
                  </a:lnTo>
                  <a:lnTo>
                    <a:pt x="2503929" y="5366004"/>
                  </a:lnTo>
                  <a:lnTo>
                    <a:pt x="2532885" y="5366004"/>
                  </a:lnTo>
                  <a:close/>
                </a:path>
                <a:path w="8327390" h="5366384">
                  <a:moveTo>
                    <a:pt x="2494785" y="5366004"/>
                  </a:moveTo>
                  <a:lnTo>
                    <a:pt x="2494785" y="5356860"/>
                  </a:lnTo>
                  <a:lnTo>
                    <a:pt x="2465829" y="5356860"/>
                  </a:lnTo>
                  <a:lnTo>
                    <a:pt x="2465829" y="5366004"/>
                  </a:lnTo>
                  <a:lnTo>
                    <a:pt x="2494785" y="5366004"/>
                  </a:lnTo>
                  <a:close/>
                </a:path>
                <a:path w="8327390" h="5366384">
                  <a:moveTo>
                    <a:pt x="2456685" y="5366004"/>
                  </a:moveTo>
                  <a:lnTo>
                    <a:pt x="2456685" y="5356860"/>
                  </a:lnTo>
                  <a:lnTo>
                    <a:pt x="2427729" y="5356860"/>
                  </a:lnTo>
                  <a:lnTo>
                    <a:pt x="2427729" y="5366004"/>
                  </a:lnTo>
                  <a:lnTo>
                    <a:pt x="2456685" y="5366004"/>
                  </a:lnTo>
                  <a:close/>
                </a:path>
                <a:path w="8327390" h="5366384">
                  <a:moveTo>
                    <a:pt x="2418585" y="5366004"/>
                  </a:moveTo>
                  <a:lnTo>
                    <a:pt x="2418585" y="5356860"/>
                  </a:lnTo>
                  <a:lnTo>
                    <a:pt x="2389629" y="5356860"/>
                  </a:lnTo>
                  <a:lnTo>
                    <a:pt x="2389629" y="5366004"/>
                  </a:lnTo>
                  <a:lnTo>
                    <a:pt x="2418585" y="5366004"/>
                  </a:lnTo>
                  <a:close/>
                </a:path>
                <a:path w="8327390" h="5366384">
                  <a:moveTo>
                    <a:pt x="2380485" y="5366004"/>
                  </a:moveTo>
                  <a:lnTo>
                    <a:pt x="2380485" y="5356860"/>
                  </a:lnTo>
                  <a:lnTo>
                    <a:pt x="2351529" y="5356860"/>
                  </a:lnTo>
                  <a:lnTo>
                    <a:pt x="2351529" y="5366004"/>
                  </a:lnTo>
                  <a:lnTo>
                    <a:pt x="2380485" y="5366004"/>
                  </a:lnTo>
                  <a:close/>
                </a:path>
                <a:path w="8327390" h="5366384">
                  <a:moveTo>
                    <a:pt x="2342385" y="5366004"/>
                  </a:moveTo>
                  <a:lnTo>
                    <a:pt x="2342385" y="5356860"/>
                  </a:lnTo>
                  <a:lnTo>
                    <a:pt x="2313429" y="5356860"/>
                  </a:lnTo>
                  <a:lnTo>
                    <a:pt x="2313429" y="5366004"/>
                  </a:lnTo>
                  <a:lnTo>
                    <a:pt x="2342385" y="5366004"/>
                  </a:lnTo>
                  <a:close/>
                </a:path>
                <a:path w="8327390" h="5366384">
                  <a:moveTo>
                    <a:pt x="2304285" y="5366004"/>
                  </a:moveTo>
                  <a:lnTo>
                    <a:pt x="2304285" y="5356860"/>
                  </a:lnTo>
                  <a:lnTo>
                    <a:pt x="2275329" y="5356860"/>
                  </a:lnTo>
                  <a:lnTo>
                    <a:pt x="2275329" y="5366004"/>
                  </a:lnTo>
                  <a:lnTo>
                    <a:pt x="2304285" y="5366004"/>
                  </a:lnTo>
                  <a:close/>
                </a:path>
                <a:path w="8327390" h="5366384">
                  <a:moveTo>
                    <a:pt x="2266185" y="5366004"/>
                  </a:moveTo>
                  <a:lnTo>
                    <a:pt x="2266185" y="5356860"/>
                  </a:lnTo>
                  <a:lnTo>
                    <a:pt x="2237229" y="5356860"/>
                  </a:lnTo>
                  <a:lnTo>
                    <a:pt x="2237229" y="5366004"/>
                  </a:lnTo>
                  <a:lnTo>
                    <a:pt x="2266185" y="5366004"/>
                  </a:lnTo>
                  <a:close/>
                </a:path>
                <a:path w="8327390" h="5366384">
                  <a:moveTo>
                    <a:pt x="2228085" y="5366004"/>
                  </a:moveTo>
                  <a:lnTo>
                    <a:pt x="2228085" y="5356860"/>
                  </a:lnTo>
                  <a:lnTo>
                    <a:pt x="2199129" y="5356860"/>
                  </a:lnTo>
                  <a:lnTo>
                    <a:pt x="2199129" y="5366004"/>
                  </a:lnTo>
                  <a:lnTo>
                    <a:pt x="2228085" y="5366004"/>
                  </a:lnTo>
                  <a:close/>
                </a:path>
                <a:path w="8327390" h="5366384">
                  <a:moveTo>
                    <a:pt x="2189985" y="5366004"/>
                  </a:moveTo>
                  <a:lnTo>
                    <a:pt x="2189985" y="5356860"/>
                  </a:lnTo>
                  <a:lnTo>
                    <a:pt x="2161029" y="5356860"/>
                  </a:lnTo>
                  <a:lnTo>
                    <a:pt x="2161029" y="5366004"/>
                  </a:lnTo>
                  <a:lnTo>
                    <a:pt x="2189985" y="5366004"/>
                  </a:lnTo>
                  <a:close/>
                </a:path>
                <a:path w="8327390" h="5366384">
                  <a:moveTo>
                    <a:pt x="2151885" y="5366004"/>
                  </a:moveTo>
                  <a:lnTo>
                    <a:pt x="2151885" y="5356860"/>
                  </a:lnTo>
                  <a:lnTo>
                    <a:pt x="2122929" y="5356860"/>
                  </a:lnTo>
                  <a:lnTo>
                    <a:pt x="2122929" y="5366004"/>
                  </a:lnTo>
                  <a:lnTo>
                    <a:pt x="2151885" y="5366004"/>
                  </a:lnTo>
                  <a:close/>
                </a:path>
                <a:path w="8327390" h="5366384">
                  <a:moveTo>
                    <a:pt x="2113785" y="5366004"/>
                  </a:moveTo>
                  <a:lnTo>
                    <a:pt x="2113785" y="5356860"/>
                  </a:lnTo>
                  <a:lnTo>
                    <a:pt x="2084829" y="5356860"/>
                  </a:lnTo>
                  <a:lnTo>
                    <a:pt x="2084829" y="5366004"/>
                  </a:lnTo>
                  <a:lnTo>
                    <a:pt x="2113785" y="5366004"/>
                  </a:lnTo>
                  <a:close/>
                </a:path>
                <a:path w="8327390" h="5366384">
                  <a:moveTo>
                    <a:pt x="2075685" y="5366004"/>
                  </a:moveTo>
                  <a:lnTo>
                    <a:pt x="2075685" y="5356860"/>
                  </a:lnTo>
                  <a:lnTo>
                    <a:pt x="2046729" y="5356860"/>
                  </a:lnTo>
                  <a:lnTo>
                    <a:pt x="2046729" y="5366004"/>
                  </a:lnTo>
                  <a:lnTo>
                    <a:pt x="2075685" y="5366004"/>
                  </a:lnTo>
                  <a:close/>
                </a:path>
                <a:path w="8327390" h="5366384">
                  <a:moveTo>
                    <a:pt x="2037585" y="5366004"/>
                  </a:moveTo>
                  <a:lnTo>
                    <a:pt x="2037585" y="5356860"/>
                  </a:lnTo>
                  <a:lnTo>
                    <a:pt x="2008629" y="5356860"/>
                  </a:lnTo>
                  <a:lnTo>
                    <a:pt x="2008629" y="5366004"/>
                  </a:lnTo>
                  <a:lnTo>
                    <a:pt x="2037585" y="5366004"/>
                  </a:lnTo>
                  <a:close/>
                </a:path>
                <a:path w="8327390" h="5366384">
                  <a:moveTo>
                    <a:pt x="1999485" y="5366004"/>
                  </a:moveTo>
                  <a:lnTo>
                    <a:pt x="1999485" y="5356860"/>
                  </a:lnTo>
                  <a:lnTo>
                    <a:pt x="1970529" y="5356860"/>
                  </a:lnTo>
                  <a:lnTo>
                    <a:pt x="1970529" y="5366004"/>
                  </a:lnTo>
                  <a:lnTo>
                    <a:pt x="1999485" y="5366004"/>
                  </a:lnTo>
                  <a:close/>
                </a:path>
                <a:path w="8327390" h="5366384">
                  <a:moveTo>
                    <a:pt x="1961385" y="5366004"/>
                  </a:moveTo>
                  <a:lnTo>
                    <a:pt x="1961385" y="5356860"/>
                  </a:lnTo>
                  <a:lnTo>
                    <a:pt x="1932429" y="5356860"/>
                  </a:lnTo>
                  <a:lnTo>
                    <a:pt x="1932429" y="5366004"/>
                  </a:lnTo>
                  <a:lnTo>
                    <a:pt x="1961385" y="5366004"/>
                  </a:lnTo>
                  <a:close/>
                </a:path>
                <a:path w="8327390" h="5366384">
                  <a:moveTo>
                    <a:pt x="1923285" y="5366004"/>
                  </a:moveTo>
                  <a:lnTo>
                    <a:pt x="1923285" y="5356860"/>
                  </a:lnTo>
                  <a:lnTo>
                    <a:pt x="1894329" y="5356860"/>
                  </a:lnTo>
                  <a:lnTo>
                    <a:pt x="1894329" y="5366004"/>
                  </a:lnTo>
                  <a:lnTo>
                    <a:pt x="1923285" y="5366004"/>
                  </a:lnTo>
                  <a:close/>
                </a:path>
                <a:path w="8327390" h="5366384">
                  <a:moveTo>
                    <a:pt x="1885185" y="5366004"/>
                  </a:moveTo>
                  <a:lnTo>
                    <a:pt x="1885185" y="5356860"/>
                  </a:lnTo>
                  <a:lnTo>
                    <a:pt x="1856229" y="5356860"/>
                  </a:lnTo>
                  <a:lnTo>
                    <a:pt x="1856229" y="5366004"/>
                  </a:lnTo>
                  <a:lnTo>
                    <a:pt x="1885185" y="5366004"/>
                  </a:lnTo>
                  <a:close/>
                </a:path>
                <a:path w="8327390" h="5366384">
                  <a:moveTo>
                    <a:pt x="1847085" y="5366004"/>
                  </a:moveTo>
                  <a:lnTo>
                    <a:pt x="1847085" y="5356860"/>
                  </a:lnTo>
                  <a:lnTo>
                    <a:pt x="1818129" y="5356860"/>
                  </a:lnTo>
                  <a:lnTo>
                    <a:pt x="1818129" y="5366004"/>
                  </a:lnTo>
                  <a:lnTo>
                    <a:pt x="1847085" y="5366004"/>
                  </a:lnTo>
                  <a:close/>
                </a:path>
                <a:path w="8327390" h="5366384">
                  <a:moveTo>
                    <a:pt x="1808985" y="5366004"/>
                  </a:moveTo>
                  <a:lnTo>
                    <a:pt x="1808985" y="5356860"/>
                  </a:lnTo>
                  <a:lnTo>
                    <a:pt x="1780029" y="5356860"/>
                  </a:lnTo>
                  <a:lnTo>
                    <a:pt x="1780029" y="5366004"/>
                  </a:lnTo>
                  <a:lnTo>
                    <a:pt x="1808985" y="5366004"/>
                  </a:lnTo>
                  <a:close/>
                </a:path>
                <a:path w="8327390" h="5366384">
                  <a:moveTo>
                    <a:pt x="1770885" y="5366004"/>
                  </a:moveTo>
                  <a:lnTo>
                    <a:pt x="1770885" y="5356860"/>
                  </a:lnTo>
                  <a:lnTo>
                    <a:pt x="1741929" y="5356860"/>
                  </a:lnTo>
                  <a:lnTo>
                    <a:pt x="1741929" y="5366004"/>
                  </a:lnTo>
                  <a:lnTo>
                    <a:pt x="1770885" y="5366004"/>
                  </a:lnTo>
                  <a:close/>
                </a:path>
                <a:path w="8327390" h="5366384">
                  <a:moveTo>
                    <a:pt x="1732785" y="5366004"/>
                  </a:moveTo>
                  <a:lnTo>
                    <a:pt x="1732785" y="5356860"/>
                  </a:lnTo>
                  <a:lnTo>
                    <a:pt x="1703829" y="5356860"/>
                  </a:lnTo>
                  <a:lnTo>
                    <a:pt x="1703829" y="5366004"/>
                  </a:lnTo>
                  <a:lnTo>
                    <a:pt x="1732785" y="5366004"/>
                  </a:lnTo>
                  <a:close/>
                </a:path>
                <a:path w="8327390" h="5366384">
                  <a:moveTo>
                    <a:pt x="1694685" y="5366004"/>
                  </a:moveTo>
                  <a:lnTo>
                    <a:pt x="1694685" y="5356860"/>
                  </a:lnTo>
                  <a:lnTo>
                    <a:pt x="1665729" y="5356860"/>
                  </a:lnTo>
                  <a:lnTo>
                    <a:pt x="1665729" y="5366004"/>
                  </a:lnTo>
                  <a:lnTo>
                    <a:pt x="1694685" y="5366004"/>
                  </a:lnTo>
                  <a:close/>
                </a:path>
                <a:path w="8327390" h="5366384">
                  <a:moveTo>
                    <a:pt x="1656585" y="5366004"/>
                  </a:moveTo>
                  <a:lnTo>
                    <a:pt x="1656585" y="5356860"/>
                  </a:lnTo>
                  <a:lnTo>
                    <a:pt x="1627629" y="5356860"/>
                  </a:lnTo>
                  <a:lnTo>
                    <a:pt x="1627629" y="5366004"/>
                  </a:lnTo>
                  <a:lnTo>
                    <a:pt x="1656585" y="5366004"/>
                  </a:lnTo>
                  <a:close/>
                </a:path>
                <a:path w="8327390" h="5366384">
                  <a:moveTo>
                    <a:pt x="1618485" y="5366004"/>
                  </a:moveTo>
                  <a:lnTo>
                    <a:pt x="1618485" y="5356860"/>
                  </a:lnTo>
                  <a:lnTo>
                    <a:pt x="1589529" y="5356860"/>
                  </a:lnTo>
                  <a:lnTo>
                    <a:pt x="1589529" y="5366004"/>
                  </a:lnTo>
                  <a:lnTo>
                    <a:pt x="1618485" y="5366004"/>
                  </a:lnTo>
                  <a:close/>
                </a:path>
                <a:path w="8327390" h="5366384">
                  <a:moveTo>
                    <a:pt x="1580385" y="5366004"/>
                  </a:moveTo>
                  <a:lnTo>
                    <a:pt x="1580385" y="5356860"/>
                  </a:lnTo>
                  <a:lnTo>
                    <a:pt x="1551429" y="5356860"/>
                  </a:lnTo>
                  <a:lnTo>
                    <a:pt x="1551429" y="5366004"/>
                  </a:lnTo>
                  <a:lnTo>
                    <a:pt x="1580385" y="5366004"/>
                  </a:lnTo>
                  <a:close/>
                </a:path>
                <a:path w="8327390" h="5366384">
                  <a:moveTo>
                    <a:pt x="1542285" y="5366004"/>
                  </a:moveTo>
                  <a:lnTo>
                    <a:pt x="1542285" y="5356860"/>
                  </a:lnTo>
                  <a:lnTo>
                    <a:pt x="1513328" y="5356860"/>
                  </a:lnTo>
                  <a:lnTo>
                    <a:pt x="1513328" y="5366004"/>
                  </a:lnTo>
                  <a:lnTo>
                    <a:pt x="1542285" y="5366004"/>
                  </a:lnTo>
                  <a:close/>
                </a:path>
                <a:path w="8327390" h="5366384">
                  <a:moveTo>
                    <a:pt x="1504184" y="5366004"/>
                  </a:moveTo>
                  <a:lnTo>
                    <a:pt x="1504184" y="5356860"/>
                  </a:lnTo>
                  <a:lnTo>
                    <a:pt x="1475228" y="5356860"/>
                  </a:lnTo>
                  <a:lnTo>
                    <a:pt x="1475228" y="5366004"/>
                  </a:lnTo>
                  <a:lnTo>
                    <a:pt x="1504184" y="5366004"/>
                  </a:lnTo>
                  <a:close/>
                </a:path>
                <a:path w="8327390" h="5366384">
                  <a:moveTo>
                    <a:pt x="1466084" y="5366004"/>
                  </a:moveTo>
                  <a:lnTo>
                    <a:pt x="1466084" y="5356860"/>
                  </a:lnTo>
                  <a:lnTo>
                    <a:pt x="1437128" y="5356860"/>
                  </a:lnTo>
                  <a:lnTo>
                    <a:pt x="1437128" y="5366004"/>
                  </a:lnTo>
                  <a:lnTo>
                    <a:pt x="1466084" y="5366004"/>
                  </a:lnTo>
                  <a:close/>
                </a:path>
                <a:path w="8327390" h="5366384">
                  <a:moveTo>
                    <a:pt x="1427984" y="5366004"/>
                  </a:moveTo>
                  <a:lnTo>
                    <a:pt x="1427984" y="5356860"/>
                  </a:lnTo>
                  <a:lnTo>
                    <a:pt x="1399028" y="5356860"/>
                  </a:lnTo>
                  <a:lnTo>
                    <a:pt x="1399028" y="5366004"/>
                  </a:lnTo>
                  <a:lnTo>
                    <a:pt x="1427984" y="5366004"/>
                  </a:lnTo>
                  <a:close/>
                </a:path>
                <a:path w="8327390" h="5366384">
                  <a:moveTo>
                    <a:pt x="1389884" y="5366004"/>
                  </a:moveTo>
                  <a:lnTo>
                    <a:pt x="1389884" y="5356860"/>
                  </a:lnTo>
                  <a:lnTo>
                    <a:pt x="1360928" y="5356860"/>
                  </a:lnTo>
                  <a:lnTo>
                    <a:pt x="1360928" y="5366004"/>
                  </a:lnTo>
                  <a:lnTo>
                    <a:pt x="1389884" y="5366004"/>
                  </a:lnTo>
                  <a:close/>
                </a:path>
                <a:path w="8327390" h="5366384">
                  <a:moveTo>
                    <a:pt x="1351784" y="5366004"/>
                  </a:moveTo>
                  <a:lnTo>
                    <a:pt x="1351784" y="5356860"/>
                  </a:lnTo>
                  <a:lnTo>
                    <a:pt x="1322828" y="5356860"/>
                  </a:lnTo>
                  <a:lnTo>
                    <a:pt x="1322828" y="5366004"/>
                  </a:lnTo>
                  <a:lnTo>
                    <a:pt x="1351784" y="5366004"/>
                  </a:lnTo>
                  <a:close/>
                </a:path>
                <a:path w="8327390" h="5366384">
                  <a:moveTo>
                    <a:pt x="1313684" y="5366004"/>
                  </a:moveTo>
                  <a:lnTo>
                    <a:pt x="1313684" y="5356860"/>
                  </a:lnTo>
                  <a:lnTo>
                    <a:pt x="1284728" y="5356860"/>
                  </a:lnTo>
                  <a:lnTo>
                    <a:pt x="1284728" y="5366004"/>
                  </a:lnTo>
                  <a:lnTo>
                    <a:pt x="1313684" y="5366004"/>
                  </a:lnTo>
                  <a:close/>
                </a:path>
                <a:path w="8327390" h="5366384">
                  <a:moveTo>
                    <a:pt x="1275584" y="5366004"/>
                  </a:moveTo>
                  <a:lnTo>
                    <a:pt x="1275584" y="5356860"/>
                  </a:lnTo>
                  <a:lnTo>
                    <a:pt x="1246628" y="5356860"/>
                  </a:lnTo>
                  <a:lnTo>
                    <a:pt x="1246628" y="5366004"/>
                  </a:lnTo>
                  <a:lnTo>
                    <a:pt x="1275584" y="5366004"/>
                  </a:lnTo>
                  <a:close/>
                </a:path>
                <a:path w="8327390" h="5366384">
                  <a:moveTo>
                    <a:pt x="1237484" y="5366004"/>
                  </a:moveTo>
                  <a:lnTo>
                    <a:pt x="1237484" y="5356860"/>
                  </a:lnTo>
                  <a:lnTo>
                    <a:pt x="1208528" y="5356860"/>
                  </a:lnTo>
                  <a:lnTo>
                    <a:pt x="1208528" y="5366004"/>
                  </a:lnTo>
                  <a:lnTo>
                    <a:pt x="1237484" y="5366004"/>
                  </a:lnTo>
                  <a:close/>
                </a:path>
                <a:path w="8327390" h="5366384">
                  <a:moveTo>
                    <a:pt x="1199384" y="5366004"/>
                  </a:moveTo>
                  <a:lnTo>
                    <a:pt x="1199384" y="5356860"/>
                  </a:lnTo>
                  <a:lnTo>
                    <a:pt x="1170428" y="5356860"/>
                  </a:lnTo>
                  <a:lnTo>
                    <a:pt x="1170428" y="5366004"/>
                  </a:lnTo>
                  <a:lnTo>
                    <a:pt x="1199384" y="5366004"/>
                  </a:lnTo>
                  <a:close/>
                </a:path>
                <a:path w="8327390" h="5366384">
                  <a:moveTo>
                    <a:pt x="1161284" y="5366004"/>
                  </a:moveTo>
                  <a:lnTo>
                    <a:pt x="1161284" y="5356860"/>
                  </a:lnTo>
                  <a:lnTo>
                    <a:pt x="1132328" y="5356860"/>
                  </a:lnTo>
                  <a:lnTo>
                    <a:pt x="1132328" y="5366004"/>
                  </a:lnTo>
                  <a:lnTo>
                    <a:pt x="1161284" y="5366004"/>
                  </a:lnTo>
                  <a:close/>
                </a:path>
                <a:path w="8327390" h="5366384">
                  <a:moveTo>
                    <a:pt x="1123184" y="5366004"/>
                  </a:moveTo>
                  <a:lnTo>
                    <a:pt x="1123184" y="5356860"/>
                  </a:lnTo>
                  <a:lnTo>
                    <a:pt x="1094228" y="5356860"/>
                  </a:lnTo>
                  <a:lnTo>
                    <a:pt x="1094228" y="5366004"/>
                  </a:lnTo>
                  <a:lnTo>
                    <a:pt x="1123184" y="5366004"/>
                  </a:lnTo>
                  <a:close/>
                </a:path>
                <a:path w="8327390" h="5366384">
                  <a:moveTo>
                    <a:pt x="1085084" y="5366004"/>
                  </a:moveTo>
                  <a:lnTo>
                    <a:pt x="1085084" y="5356860"/>
                  </a:lnTo>
                  <a:lnTo>
                    <a:pt x="1056128" y="5356860"/>
                  </a:lnTo>
                  <a:lnTo>
                    <a:pt x="1056128" y="5366004"/>
                  </a:lnTo>
                  <a:lnTo>
                    <a:pt x="1085084" y="5366004"/>
                  </a:lnTo>
                  <a:close/>
                </a:path>
                <a:path w="8327390" h="5366384">
                  <a:moveTo>
                    <a:pt x="1046984" y="5366004"/>
                  </a:moveTo>
                  <a:lnTo>
                    <a:pt x="1046984" y="5356860"/>
                  </a:lnTo>
                  <a:lnTo>
                    <a:pt x="1018028" y="5356860"/>
                  </a:lnTo>
                  <a:lnTo>
                    <a:pt x="1018028" y="5366004"/>
                  </a:lnTo>
                  <a:lnTo>
                    <a:pt x="1046984" y="5366004"/>
                  </a:lnTo>
                  <a:close/>
                </a:path>
                <a:path w="8327390" h="5366384">
                  <a:moveTo>
                    <a:pt x="1008884" y="5366004"/>
                  </a:moveTo>
                  <a:lnTo>
                    <a:pt x="1008884" y="5356860"/>
                  </a:lnTo>
                  <a:lnTo>
                    <a:pt x="979928" y="5356860"/>
                  </a:lnTo>
                  <a:lnTo>
                    <a:pt x="979928" y="5366004"/>
                  </a:lnTo>
                  <a:lnTo>
                    <a:pt x="1008884" y="5366004"/>
                  </a:lnTo>
                  <a:close/>
                </a:path>
                <a:path w="8327390" h="5366384">
                  <a:moveTo>
                    <a:pt x="970784" y="5366004"/>
                  </a:moveTo>
                  <a:lnTo>
                    <a:pt x="970784" y="5356860"/>
                  </a:lnTo>
                  <a:lnTo>
                    <a:pt x="941828" y="5356860"/>
                  </a:lnTo>
                  <a:lnTo>
                    <a:pt x="941828" y="5366004"/>
                  </a:lnTo>
                  <a:lnTo>
                    <a:pt x="970784" y="5366004"/>
                  </a:lnTo>
                  <a:close/>
                </a:path>
                <a:path w="8327390" h="5366384">
                  <a:moveTo>
                    <a:pt x="932684" y="5366004"/>
                  </a:moveTo>
                  <a:lnTo>
                    <a:pt x="932684" y="5356860"/>
                  </a:lnTo>
                  <a:lnTo>
                    <a:pt x="903728" y="5356860"/>
                  </a:lnTo>
                  <a:lnTo>
                    <a:pt x="903728" y="5366004"/>
                  </a:lnTo>
                  <a:lnTo>
                    <a:pt x="932684" y="5366004"/>
                  </a:lnTo>
                  <a:close/>
                </a:path>
                <a:path w="8327390" h="5366384">
                  <a:moveTo>
                    <a:pt x="894584" y="5366004"/>
                  </a:moveTo>
                  <a:lnTo>
                    <a:pt x="894584" y="5356860"/>
                  </a:lnTo>
                  <a:lnTo>
                    <a:pt x="865628" y="5356860"/>
                  </a:lnTo>
                  <a:lnTo>
                    <a:pt x="865628" y="5366004"/>
                  </a:lnTo>
                  <a:lnTo>
                    <a:pt x="894584" y="5366004"/>
                  </a:lnTo>
                  <a:close/>
                </a:path>
                <a:path w="8327390" h="5366384">
                  <a:moveTo>
                    <a:pt x="856484" y="5366004"/>
                  </a:moveTo>
                  <a:lnTo>
                    <a:pt x="856484" y="5356860"/>
                  </a:lnTo>
                  <a:lnTo>
                    <a:pt x="827528" y="5356860"/>
                  </a:lnTo>
                  <a:lnTo>
                    <a:pt x="827528" y="5366004"/>
                  </a:lnTo>
                  <a:lnTo>
                    <a:pt x="856484" y="5366004"/>
                  </a:lnTo>
                  <a:close/>
                </a:path>
                <a:path w="8327390" h="5366384">
                  <a:moveTo>
                    <a:pt x="818384" y="5366004"/>
                  </a:moveTo>
                  <a:lnTo>
                    <a:pt x="818384" y="5356860"/>
                  </a:lnTo>
                  <a:lnTo>
                    <a:pt x="789428" y="5356860"/>
                  </a:lnTo>
                  <a:lnTo>
                    <a:pt x="789428" y="5366004"/>
                  </a:lnTo>
                  <a:lnTo>
                    <a:pt x="818384" y="5366004"/>
                  </a:lnTo>
                  <a:close/>
                </a:path>
                <a:path w="8327390" h="5366384">
                  <a:moveTo>
                    <a:pt x="780284" y="5366004"/>
                  </a:moveTo>
                  <a:lnTo>
                    <a:pt x="780284" y="5356860"/>
                  </a:lnTo>
                  <a:lnTo>
                    <a:pt x="751328" y="5356860"/>
                  </a:lnTo>
                  <a:lnTo>
                    <a:pt x="751328" y="5366004"/>
                  </a:lnTo>
                  <a:lnTo>
                    <a:pt x="780284" y="5366004"/>
                  </a:lnTo>
                  <a:close/>
                </a:path>
                <a:path w="8327390" h="5366384">
                  <a:moveTo>
                    <a:pt x="742184" y="5366004"/>
                  </a:moveTo>
                  <a:lnTo>
                    <a:pt x="742184" y="5356860"/>
                  </a:lnTo>
                  <a:lnTo>
                    <a:pt x="713228" y="5356860"/>
                  </a:lnTo>
                  <a:lnTo>
                    <a:pt x="713228" y="5366004"/>
                  </a:lnTo>
                  <a:lnTo>
                    <a:pt x="742184" y="5366004"/>
                  </a:lnTo>
                  <a:close/>
                </a:path>
                <a:path w="8327390" h="5366384">
                  <a:moveTo>
                    <a:pt x="704084" y="5366004"/>
                  </a:moveTo>
                  <a:lnTo>
                    <a:pt x="704084" y="5356860"/>
                  </a:lnTo>
                  <a:lnTo>
                    <a:pt x="675128" y="5356860"/>
                  </a:lnTo>
                  <a:lnTo>
                    <a:pt x="675128" y="5366004"/>
                  </a:lnTo>
                  <a:lnTo>
                    <a:pt x="704084" y="5366004"/>
                  </a:lnTo>
                  <a:close/>
                </a:path>
                <a:path w="8327390" h="5366384">
                  <a:moveTo>
                    <a:pt x="665984" y="5366004"/>
                  </a:moveTo>
                  <a:lnTo>
                    <a:pt x="665984" y="5356860"/>
                  </a:lnTo>
                  <a:lnTo>
                    <a:pt x="637028" y="5356860"/>
                  </a:lnTo>
                  <a:lnTo>
                    <a:pt x="637028" y="5366004"/>
                  </a:lnTo>
                  <a:lnTo>
                    <a:pt x="665984" y="5366004"/>
                  </a:lnTo>
                  <a:close/>
                </a:path>
                <a:path w="8327390" h="5366384">
                  <a:moveTo>
                    <a:pt x="627884" y="5366004"/>
                  </a:moveTo>
                  <a:lnTo>
                    <a:pt x="627884" y="5356860"/>
                  </a:lnTo>
                  <a:lnTo>
                    <a:pt x="598928" y="5356860"/>
                  </a:lnTo>
                  <a:lnTo>
                    <a:pt x="598928" y="5366004"/>
                  </a:lnTo>
                  <a:lnTo>
                    <a:pt x="627884" y="5366004"/>
                  </a:lnTo>
                  <a:close/>
                </a:path>
                <a:path w="8327390" h="5366384">
                  <a:moveTo>
                    <a:pt x="589784" y="5366004"/>
                  </a:moveTo>
                  <a:lnTo>
                    <a:pt x="589784" y="5356860"/>
                  </a:lnTo>
                  <a:lnTo>
                    <a:pt x="560828" y="5356860"/>
                  </a:lnTo>
                  <a:lnTo>
                    <a:pt x="560828" y="5366004"/>
                  </a:lnTo>
                  <a:lnTo>
                    <a:pt x="589784" y="5366004"/>
                  </a:lnTo>
                  <a:close/>
                </a:path>
                <a:path w="8327390" h="5366384">
                  <a:moveTo>
                    <a:pt x="551684" y="5366004"/>
                  </a:moveTo>
                  <a:lnTo>
                    <a:pt x="551684" y="5356860"/>
                  </a:lnTo>
                  <a:lnTo>
                    <a:pt x="522728" y="5356860"/>
                  </a:lnTo>
                  <a:lnTo>
                    <a:pt x="522728" y="5366004"/>
                  </a:lnTo>
                  <a:lnTo>
                    <a:pt x="551684" y="5366004"/>
                  </a:lnTo>
                  <a:close/>
                </a:path>
                <a:path w="8327390" h="5366384">
                  <a:moveTo>
                    <a:pt x="513584" y="5366004"/>
                  </a:moveTo>
                  <a:lnTo>
                    <a:pt x="513584" y="5356860"/>
                  </a:lnTo>
                  <a:lnTo>
                    <a:pt x="484628" y="5356860"/>
                  </a:lnTo>
                  <a:lnTo>
                    <a:pt x="484628" y="5366004"/>
                  </a:lnTo>
                  <a:lnTo>
                    <a:pt x="513584" y="5366004"/>
                  </a:lnTo>
                  <a:close/>
                </a:path>
                <a:path w="8327390" h="5366384">
                  <a:moveTo>
                    <a:pt x="475484" y="5366004"/>
                  </a:moveTo>
                  <a:lnTo>
                    <a:pt x="475484" y="5356860"/>
                  </a:lnTo>
                  <a:lnTo>
                    <a:pt x="446528" y="5356860"/>
                  </a:lnTo>
                  <a:lnTo>
                    <a:pt x="446528" y="5366004"/>
                  </a:lnTo>
                  <a:lnTo>
                    <a:pt x="475484" y="5366004"/>
                  </a:lnTo>
                  <a:close/>
                </a:path>
                <a:path w="8327390" h="5366384">
                  <a:moveTo>
                    <a:pt x="437384" y="5366004"/>
                  </a:moveTo>
                  <a:lnTo>
                    <a:pt x="437384" y="5356860"/>
                  </a:lnTo>
                  <a:lnTo>
                    <a:pt x="408428" y="5356860"/>
                  </a:lnTo>
                  <a:lnTo>
                    <a:pt x="408428" y="5366004"/>
                  </a:lnTo>
                  <a:lnTo>
                    <a:pt x="437384" y="5366004"/>
                  </a:lnTo>
                  <a:close/>
                </a:path>
                <a:path w="8327390" h="5366384">
                  <a:moveTo>
                    <a:pt x="399284" y="5366004"/>
                  </a:moveTo>
                  <a:lnTo>
                    <a:pt x="399284" y="5356860"/>
                  </a:lnTo>
                  <a:lnTo>
                    <a:pt x="370328" y="5356860"/>
                  </a:lnTo>
                  <a:lnTo>
                    <a:pt x="370328" y="5366004"/>
                  </a:lnTo>
                  <a:lnTo>
                    <a:pt x="399284" y="5366004"/>
                  </a:lnTo>
                  <a:close/>
                </a:path>
                <a:path w="8327390" h="5366384">
                  <a:moveTo>
                    <a:pt x="361184" y="5366004"/>
                  </a:moveTo>
                  <a:lnTo>
                    <a:pt x="361184" y="5356860"/>
                  </a:lnTo>
                  <a:lnTo>
                    <a:pt x="332228" y="5356860"/>
                  </a:lnTo>
                  <a:lnTo>
                    <a:pt x="332228" y="5366004"/>
                  </a:lnTo>
                  <a:lnTo>
                    <a:pt x="361184" y="5366004"/>
                  </a:lnTo>
                  <a:close/>
                </a:path>
                <a:path w="8327390" h="5366384">
                  <a:moveTo>
                    <a:pt x="323088" y="5366004"/>
                  </a:moveTo>
                  <a:lnTo>
                    <a:pt x="323088" y="5356860"/>
                  </a:lnTo>
                  <a:lnTo>
                    <a:pt x="294132" y="5356860"/>
                  </a:lnTo>
                  <a:lnTo>
                    <a:pt x="294132" y="5366004"/>
                  </a:lnTo>
                  <a:lnTo>
                    <a:pt x="323088" y="5366004"/>
                  </a:lnTo>
                  <a:close/>
                </a:path>
                <a:path w="8327390" h="5366384">
                  <a:moveTo>
                    <a:pt x="284988" y="5366004"/>
                  </a:moveTo>
                  <a:lnTo>
                    <a:pt x="284988" y="5356860"/>
                  </a:lnTo>
                  <a:lnTo>
                    <a:pt x="256032" y="5356860"/>
                  </a:lnTo>
                  <a:lnTo>
                    <a:pt x="256032" y="5366004"/>
                  </a:lnTo>
                  <a:lnTo>
                    <a:pt x="284988" y="5366004"/>
                  </a:lnTo>
                  <a:close/>
                </a:path>
                <a:path w="8327390" h="5366384">
                  <a:moveTo>
                    <a:pt x="246888" y="5366004"/>
                  </a:moveTo>
                  <a:lnTo>
                    <a:pt x="246888" y="5356860"/>
                  </a:lnTo>
                  <a:lnTo>
                    <a:pt x="217932" y="5356860"/>
                  </a:lnTo>
                  <a:lnTo>
                    <a:pt x="217932" y="5366004"/>
                  </a:lnTo>
                  <a:lnTo>
                    <a:pt x="246888" y="5366004"/>
                  </a:lnTo>
                  <a:close/>
                </a:path>
                <a:path w="8327390" h="5366384">
                  <a:moveTo>
                    <a:pt x="208788" y="5366004"/>
                  </a:moveTo>
                  <a:lnTo>
                    <a:pt x="208788" y="5356860"/>
                  </a:lnTo>
                  <a:lnTo>
                    <a:pt x="179832" y="5356860"/>
                  </a:lnTo>
                  <a:lnTo>
                    <a:pt x="179832" y="5366004"/>
                  </a:lnTo>
                  <a:lnTo>
                    <a:pt x="208788" y="5366004"/>
                  </a:lnTo>
                  <a:close/>
                </a:path>
                <a:path w="8327390" h="5366384">
                  <a:moveTo>
                    <a:pt x="170688" y="5366004"/>
                  </a:moveTo>
                  <a:lnTo>
                    <a:pt x="170688" y="5356860"/>
                  </a:lnTo>
                  <a:lnTo>
                    <a:pt x="141732" y="5356860"/>
                  </a:lnTo>
                  <a:lnTo>
                    <a:pt x="141732" y="5366004"/>
                  </a:lnTo>
                  <a:lnTo>
                    <a:pt x="170688" y="5366004"/>
                  </a:lnTo>
                  <a:close/>
                </a:path>
                <a:path w="8327390" h="5366384">
                  <a:moveTo>
                    <a:pt x="132588" y="5366004"/>
                  </a:moveTo>
                  <a:lnTo>
                    <a:pt x="132588" y="5356860"/>
                  </a:lnTo>
                  <a:lnTo>
                    <a:pt x="103632" y="5356860"/>
                  </a:lnTo>
                  <a:lnTo>
                    <a:pt x="103632" y="5366004"/>
                  </a:lnTo>
                  <a:lnTo>
                    <a:pt x="132588" y="5366004"/>
                  </a:lnTo>
                  <a:close/>
                </a:path>
                <a:path w="8327390" h="5366384">
                  <a:moveTo>
                    <a:pt x="94488" y="5366004"/>
                  </a:moveTo>
                  <a:lnTo>
                    <a:pt x="94488" y="5356860"/>
                  </a:lnTo>
                  <a:lnTo>
                    <a:pt x="65532" y="5356860"/>
                  </a:lnTo>
                  <a:lnTo>
                    <a:pt x="65532" y="5366004"/>
                  </a:lnTo>
                  <a:lnTo>
                    <a:pt x="94488" y="5366004"/>
                  </a:lnTo>
                  <a:close/>
                </a:path>
                <a:path w="8327390" h="5366384">
                  <a:moveTo>
                    <a:pt x="56388" y="5366004"/>
                  </a:moveTo>
                  <a:lnTo>
                    <a:pt x="56388" y="5356860"/>
                  </a:lnTo>
                  <a:lnTo>
                    <a:pt x="27432" y="5356860"/>
                  </a:lnTo>
                  <a:lnTo>
                    <a:pt x="27432" y="5366004"/>
                  </a:lnTo>
                  <a:lnTo>
                    <a:pt x="56388" y="5366004"/>
                  </a:lnTo>
                  <a:close/>
                </a:path>
                <a:path w="8327390" h="5366384">
                  <a:moveTo>
                    <a:pt x="10668" y="5356860"/>
                  </a:moveTo>
                  <a:lnTo>
                    <a:pt x="10668" y="5346192"/>
                  </a:lnTo>
                  <a:lnTo>
                    <a:pt x="0" y="5346192"/>
                  </a:lnTo>
                  <a:lnTo>
                    <a:pt x="0" y="5364480"/>
                  </a:lnTo>
                  <a:lnTo>
                    <a:pt x="3048" y="5366004"/>
                  </a:lnTo>
                  <a:lnTo>
                    <a:pt x="4572" y="5366004"/>
                  </a:lnTo>
                  <a:lnTo>
                    <a:pt x="4572" y="5356860"/>
                  </a:lnTo>
                  <a:lnTo>
                    <a:pt x="10668" y="5356860"/>
                  </a:lnTo>
                  <a:close/>
                </a:path>
                <a:path w="8327390" h="5366384">
                  <a:moveTo>
                    <a:pt x="18288" y="5366004"/>
                  </a:moveTo>
                  <a:lnTo>
                    <a:pt x="18288" y="5356860"/>
                  </a:lnTo>
                  <a:lnTo>
                    <a:pt x="4572" y="5356860"/>
                  </a:lnTo>
                  <a:lnTo>
                    <a:pt x="10668" y="5361432"/>
                  </a:lnTo>
                  <a:lnTo>
                    <a:pt x="10668" y="5366004"/>
                  </a:lnTo>
                  <a:lnTo>
                    <a:pt x="18288" y="5366004"/>
                  </a:lnTo>
                  <a:close/>
                </a:path>
                <a:path w="8327390" h="5366384">
                  <a:moveTo>
                    <a:pt x="10668" y="5366004"/>
                  </a:moveTo>
                  <a:lnTo>
                    <a:pt x="10668" y="5361432"/>
                  </a:lnTo>
                  <a:lnTo>
                    <a:pt x="4572" y="5356860"/>
                  </a:lnTo>
                  <a:lnTo>
                    <a:pt x="4572" y="5366004"/>
                  </a:lnTo>
                  <a:lnTo>
                    <a:pt x="10668" y="5366004"/>
                  </a:lnTo>
                  <a:close/>
                </a:path>
                <a:path w="8327390" h="5366384">
                  <a:moveTo>
                    <a:pt x="10668" y="5337048"/>
                  </a:moveTo>
                  <a:lnTo>
                    <a:pt x="10668" y="5308092"/>
                  </a:lnTo>
                  <a:lnTo>
                    <a:pt x="0" y="5308092"/>
                  </a:lnTo>
                  <a:lnTo>
                    <a:pt x="0" y="5337048"/>
                  </a:lnTo>
                  <a:lnTo>
                    <a:pt x="10668" y="5337048"/>
                  </a:lnTo>
                  <a:close/>
                </a:path>
                <a:path w="8327390" h="5366384">
                  <a:moveTo>
                    <a:pt x="10668" y="5298948"/>
                  </a:moveTo>
                  <a:lnTo>
                    <a:pt x="10668" y="5269992"/>
                  </a:lnTo>
                  <a:lnTo>
                    <a:pt x="0" y="5269992"/>
                  </a:lnTo>
                  <a:lnTo>
                    <a:pt x="0" y="5298948"/>
                  </a:lnTo>
                  <a:lnTo>
                    <a:pt x="10668" y="5298948"/>
                  </a:lnTo>
                  <a:close/>
                </a:path>
                <a:path w="8327390" h="5366384">
                  <a:moveTo>
                    <a:pt x="10668" y="5260848"/>
                  </a:moveTo>
                  <a:lnTo>
                    <a:pt x="10668" y="5231892"/>
                  </a:lnTo>
                  <a:lnTo>
                    <a:pt x="0" y="5231892"/>
                  </a:lnTo>
                  <a:lnTo>
                    <a:pt x="0" y="5260848"/>
                  </a:lnTo>
                  <a:lnTo>
                    <a:pt x="10668" y="5260848"/>
                  </a:lnTo>
                  <a:close/>
                </a:path>
                <a:path w="8327390" h="5366384">
                  <a:moveTo>
                    <a:pt x="10668" y="5222748"/>
                  </a:moveTo>
                  <a:lnTo>
                    <a:pt x="10668" y="5193792"/>
                  </a:lnTo>
                  <a:lnTo>
                    <a:pt x="0" y="5193792"/>
                  </a:lnTo>
                  <a:lnTo>
                    <a:pt x="0" y="5222748"/>
                  </a:lnTo>
                  <a:lnTo>
                    <a:pt x="10668" y="5222748"/>
                  </a:lnTo>
                  <a:close/>
                </a:path>
                <a:path w="8327390" h="5366384">
                  <a:moveTo>
                    <a:pt x="10668" y="5184648"/>
                  </a:moveTo>
                  <a:lnTo>
                    <a:pt x="10668" y="5155692"/>
                  </a:lnTo>
                  <a:lnTo>
                    <a:pt x="0" y="5155692"/>
                  </a:lnTo>
                  <a:lnTo>
                    <a:pt x="0" y="5184648"/>
                  </a:lnTo>
                  <a:lnTo>
                    <a:pt x="10668" y="5184648"/>
                  </a:lnTo>
                  <a:close/>
                </a:path>
                <a:path w="8327390" h="5366384">
                  <a:moveTo>
                    <a:pt x="10668" y="5146548"/>
                  </a:moveTo>
                  <a:lnTo>
                    <a:pt x="10668" y="5117592"/>
                  </a:lnTo>
                  <a:lnTo>
                    <a:pt x="0" y="5117592"/>
                  </a:lnTo>
                  <a:lnTo>
                    <a:pt x="0" y="5146548"/>
                  </a:lnTo>
                  <a:lnTo>
                    <a:pt x="10668" y="5146548"/>
                  </a:lnTo>
                  <a:close/>
                </a:path>
                <a:path w="8327390" h="5366384">
                  <a:moveTo>
                    <a:pt x="10668" y="5108448"/>
                  </a:moveTo>
                  <a:lnTo>
                    <a:pt x="10668" y="5079492"/>
                  </a:lnTo>
                  <a:lnTo>
                    <a:pt x="0" y="5079492"/>
                  </a:lnTo>
                  <a:lnTo>
                    <a:pt x="0" y="5108448"/>
                  </a:lnTo>
                  <a:lnTo>
                    <a:pt x="10668" y="5108448"/>
                  </a:lnTo>
                  <a:close/>
                </a:path>
                <a:path w="8327390" h="5366384">
                  <a:moveTo>
                    <a:pt x="10668" y="5070348"/>
                  </a:moveTo>
                  <a:lnTo>
                    <a:pt x="10668" y="5041392"/>
                  </a:lnTo>
                  <a:lnTo>
                    <a:pt x="0" y="5041392"/>
                  </a:lnTo>
                  <a:lnTo>
                    <a:pt x="0" y="5070348"/>
                  </a:lnTo>
                  <a:lnTo>
                    <a:pt x="10668" y="5070348"/>
                  </a:lnTo>
                  <a:close/>
                </a:path>
                <a:path w="8327390" h="5366384">
                  <a:moveTo>
                    <a:pt x="10668" y="5032248"/>
                  </a:moveTo>
                  <a:lnTo>
                    <a:pt x="10668" y="5003292"/>
                  </a:lnTo>
                  <a:lnTo>
                    <a:pt x="0" y="5003292"/>
                  </a:lnTo>
                  <a:lnTo>
                    <a:pt x="0" y="5032248"/>
                  </a:lnTo>
                  <a:lnTo>
                    <a:pt x="10668" y="5032248"/>
                  </a:lnTo>
                  <a:close/>
                </a:path>
                <a:path w="8327390" h="5366384">
                  <a:moveTo>
                    <a:pt x="10668" y="4994148"/>
                  </a:moveTo>
                  <a:lnTo>
                    <a:pt x="10668" y="4965192"/>
                  </a:lnTo>
                  <a:lnTo>
                    <a:pt x="0" y="4965192"/>
                  </a:lnTo>
                  <a:lnTo>
                    <a:pt x="0" y="4994148"/>
                  </a:lnTo>
                  <a:lnTo>
                    <a:pt x="10668" y="4994148"/>
                  </a:lnTo>
                  <a:close/>
                </a:path>
                <a:path w="8327390" h="5366384">
                  <a:moveTo>
                    <a:pt x="10668" y="4956048"/>
                  </a:moveTo>
                  <a:lnTo>
                    <a:pt x="10668" y="4927092"/>
                  </a:lnTo>
                  <a:lnTo>
                    <a:pt x="0" y="4927092"/>
                  </a:lnTo>
                  <a:lnTo>
                    <a:pt x="0" y="4956048"/>
                  </a:lnTo>
                  <a:lnTo>
                    <a:pt x="10668" y="4956048"/>
                  </a:lnTo>
                  <a:close/>
                </a:path>
                <a:path w="8327390" h="5366384">
                  <a:moveTo>
                    <a:pt x="10668" y="4917948"/>
                  </a:moveTo>
                  <a:lnTo>
                    <a:pt x="10668" y="4888992"/>
                  </a:lnTo>
                  <a:lnTo>
                    <a:pt x="0" y="4888992"/>
                  </a:lnTo>
                  <a:lnTo>
                    <a:pt x="0" y="4917948"/>
                  </a:lnTo>
                  <a:lnTo>
                    <a:pt x="10668" y="4917948"/>
                  </a:lnTo>
                  <a:close/>
                </a:path>
                <a:path w="8327390" h="5366384">
                  <a:moveTo>
                    <a:pt x="10668" y="4879848"/>
                  </a:moveTo>
                  <a:lnTo>
                    <a:pt x="10668" y="4850892"/>
                  </a:lnTo>
                  <a:lnTo>
                    <a:pt x="0" y="4850892"/>
                  </a:lnTo>
                  <a:lnTo>
                    <a:pt x="0" y="4879848"/>
                  </a:lnTo>
                  <a:lnTo>
                    <a:pt x="10668" y="4879848"/>
                  </a:lnTo>
                  <a:close/>
                </a:path>
                <a:path w="8327390" h="5366384">
                  <a:moveTo>
                    <a:pt x="10668" y="4841748"/>
                  </a:moveTo>
                  <a:lnTo>
                    <a:pt x="10668" y="4812792"/>
                  </a:lnTo>
                  <a:lnTo>
                    <a:pt x="0" y="4812792"/>
                  </a:lnTo>
                  <a:lnTo>
                    <a:pt x="0" y="4841748"/>
                  </a:lnTo>
                  <a:lnTo>
                    <a:pt x="10668" y="4841748"/>
                  </a:lnTo>
                  <a:close/>
                </a:path>
                <a:path w="8327390" h="5366384">
                  <a:moveTo>
                    <a:pt x="10668" y="4803648"/>
                  </a:moveTo>
                  <a:lnTo>
                    <a:pt x="10668" y="4774692"/>
                  </a:lnTo>
                  <a:lnTo>
                    <a:pt x="0" y="4774692"/>
                  </a:lnTo>
                  <a:lnTo>
                    <a:pt x="0" y="4803648"/>
                  </a:lnTo>
                  <a:lnTo>
                    <a:pt x="10668" y="4803648"/>
                  </a:lnTo>
                  <a:close/>
                </a:path>
                <a:path w="8327390" h="5366384">
                  <a:moveTo>
                    <a:pt x="10668" y="4765548"/>
                  </a:moveTo>
                  <a:lnTo>
                    <a:pt x="10668" y="4736592"/>
                  </a:lnTo>
                  <a:lnTo>
                    <a:pt x="0" y="4736592"/>
                  </a:lnTo>
                  <a:lnTo>
                    <a:pt x="0" y="4765548"/>
                  </a:lnTo>
                  <a:lnTo>
                    <a:pt x="10668" y="4765548"/>
                  </a:lnTo>
                  <a:close/>
                </a:path>
                <a:path w="8327390" h="5366384">
                  <a:moveTo>
                    <a:pt x="10668" y="4727448"/>
                  </a:moveTo>
                  <a:lnTo>
                    <a:pt x="10668" y="4698492"/>
                  </a:lnTo>
                  <a:lnTo>
                    <a:pt x="0" y="4698492"/>
                  </a:lnTo>
                  <a:lnTo>
                    <a:pt x="0" y="4727448"/>
                  </a:lnTo>
                  <a:lnTo>
                    <a:pt x="10668" y="4727448"/>
                  </a:lnTo>
                  <a:close/>
                </a:path>
                <a:path w="8327390" h="5366384">
                  <a:moveTo>
                    <a:pt x="10668" y="4689348"/>
                  </a:moveTo>
                  <a:lnTo>
                    <a:pt x="10668" y="4660392"/>
                  </a:lnTo>
                  <a:lnTo>
                    <a:pt x="0" y="4660392"/>
                  </a:lnTo>
                  <a:lnTo>
                    <a:pt x="0" y="4689348"/>
                  </a:lnTo>
                  <a:lnTo>
                    <a:pt x="10668" y="4689348"/>
                  </a:lnTo>
                  <a:close/>
                </a:path>
                <a:path w="8327390" h="5366384">
                  <a:moveTo>
                    <a:pt x="10668" y="4651248"/>
                  </a:moveTo>
                  <a:lnTo>
                    <a:pt x="10668" y="4622292"/>
                  </a:lnTo>
                  <a:lnTo>
                    <a:pt x="0" y="4622292"/>
                  </a:lnTo>
                  <a:lnTo>
                    <a:pt x="0" y="4651248"/>
                  </a:lnTo>
                  <a:lnTo>
                    <a:pt x="10668" y="4651248"/>
                  </a:lnTo>
                  <a:close/>
                </a:path>
                <a:path w="8327390" h="5366384">
                  <a:moveTo>
                    <a:pt x="10668" y="4613148"/>
                  </a:moveTo>
                  <a:lnTo>
                    <a:pt x="10668" y="4584192"/>
                  </a:lnTo>
                  <a:lnTo>
                    <a:pt x="0" y="4584192"/>
                  </a:lnTo>
                  <a:lnTo>
                    <a:pt x="0" y="4613148"/>
                  </a:lnTo>
                  <a:lnTo>
                    <a:pt x="10668" y="4613148"/>
                  </a:lnTo>
                  <a:close/>
                </a:path>
                <a:path w="8327390" h="5366384">
                  <a:moveTo>
                    <a:pt x="10668" y="4575048"/>
                  </a:moveTo>
                  <a:lnTo>
                    <a:pt x="10668" y="4546092"/>
                  </a:lnTo>
                  <a:lnTo>
                    <a:pt x="0" y="4546092"/>
                  </a:lnTo>
                  <a:lnTo>
                    <a:pt x="0" y="4575048"/>
                  </a:lnTo>
                  <a:lnTo>
                    <a:pt x="10668" y="4575048"/>
                  </a:lnTo>
                  <a:close/>
                </a:path>
                <a:path w="8327390" h="5366384">
                  <a:moveTo>
                    <a:pt x="10668" y="4536948"/>
                  </a:moveTo>
                  <a:lnTo>
                    <a:pt x="10668" y="4507992"/>
                  </a:lnTo>
                  <a:lnTo>
                    <a:pt x="0" y="4507992"/>
                  </a:lnTo>
                  <a:lnTo>
                    <a:pt x="0" y="4536948"/>
                  </a:lnTo>
                  <a:lnTo>
                    <a:pt x="10668" y="4536948"/>
                  </a:lnTo>
                  <a:close/>
                </a:path>
                <a:path w="8327390" h="5366384">
                  <a:moveTo>
                    <a:pt x="10668" y="4498848"/>
                  </a:moveTo>
                  <a:lnTo>
                    <a:pt x="10668" y="4469892"/>
                  </a:lnTo>
                  <a:lnTo>
                    <a:pt x="0" y="4469892"/>
                  </a:lnTo>
                  <a:lnTo>
                    <a:pt x="0" y="4498848"/>
                  </a:lnTo>
                  <a:lnTo>
                    <a:pt x="10668" y="4498848"/>
                  </a:lnTo>
                  <a:close/>
                </a:path>
                <a:path w="8327390" h="5366384">
                  <a:moveTo>
                    <a:pt x="10668" y="4460748"/>
                  </a:moveTo>
                  <a:lnTo>
                    <a:pt x="10668" y="4431792"/>
                  </a:lnTo>
                  <a:lnTo>
                    <a:pt x="0" y="4431792"/>
                  </a:lnTo>
                  <a:lnTo>
                    <a:pt x="0" y="4460748"/>
                  </a:lnTo>
                  <a:lnTo>
                    <a:pt x="10668" y="4460748"/>
                  </a:lnTo>
                  <a:close/>
                </a:path>
                <a:path w="8327390" h="5366384">
                  <a:moveTo>
                    <a:pt x="10668" y="4422648"/>
                  </a:moveTo>
                  <a:lnTo>
                    <a:pt x="10668" y="4393692"/>
                  </a:lnTo>
                  <a:lnTo>
                    <a:pt x="0" y="4393692"/>
                  </a:lnTo>
                  <a:lnTo>
                    <a:pt x="0" y="4422648"/>
                  </a:lnTo>
                  <a:lnTo>
                    <a:pt x="10668" y="4422648"/>
                  </a:lnTo>
                  <a:close/>
                </a:path>
                <a:path w="8327390" h="5366384">
                  <a:moveTo>
                    <a:pt x="10668" y="4384548"/>
                  </a:moveTo>
                  <a:lnTo>
                    <a:pt x="10668" y="4355592"/>
                  </a:lnTo>
                  <a:lnTo>
                    <a:pt x="0" y="4355592"/>
                  </a:lnTo>
                  <a:lnTo>
                    <a:pt x="0" y="4384548"/>
                  </a:lnTo>
                  <a:lnTo>
                    <a:pt x="10668" y="4384548"/>
                  </a:lnTo>
                  <a:close/>
                </a:path>
                <a:path w="8327390" h="5366384">
                  <a:moveTo>
                    <a:pt x="10668" y="4346448"/>
                  </a:moveTo>
                  <a:lnTo>
                    <a:pt x="10668" y="4317492"/>
                  </a:lnTo>
                  <a:lnTo>
                    <a:pt x="0" y="4317492"/>
                  </a:lnTo>
                  <a:lnTo>
                    <a:pt x="0" y="4346448"/>
                  </a:lnTo>
                  <a:lnTo>
                    <a:pt x="10668" y="4346448"/>
                  </a:lnTo>
                  <a:close/>
                </a:path>
                <a:path w="8327390" h="5366384">
                  <a:moveTo>
                    <a:pt x="10668" y="4308348"/>
                  </a:moveTo>
                  <a:lnTo>
                    <a:pt x="10668" y="4279392"/>
                  </a:lnTo>
                  <a:lnTo>
                    <a:pt x="0" y="4279392"/>
                  </a:lnTo>
                  <a:lnTo>
                    <a:pt x="0" y="4308348"/>
                  </a:lnTo>
                  <a:lnTo>
                    <a:pt x="10668" y="4308348"/>
                  </a:lnTo>
                  <a:close/>
                </a:path>
                <a:path w="8327390" h="5366384">
                  <a:moveTo>
                    <a:pt x="10668" y="4270248"/>
                  </a:moveTo>
                  <a:lnTo>
                    <a:pt x="10668" y="4241292"/>
                  </a:lnTo>
                  <a:lnTo>
                    <a:pt x="0" y="4241292"/>
                  </a:lnTo>
                  <a:lnTo>
                    <a:pt x="0" y="4270248"/>
                  </a:lnTo>
                  <a:lnTo>
                    <a:pt x="10668" y="4270248"/>
                  </a:lnTo>
                  <a:close/>
                </a:path>
                <a:path w="8327390" h="5366384">
                  <a:moveTo>
                    <a:pt x="10668" y="4232148"/>
                  </a:moveTo>
                  <a:lnTo>
                    <a:pt x="10668" y="4203192"/>
                  </a:lnTo>
                  <a:lnTo>
                    <a:pt x="0" y="4203192"/>
                  </a:lnTo>
                  <a:lnTo>
                    <a:pt x="0" y="4232148"/>
                  </a:lnTo>
                  <a:lnTo>
                    <a:pt x="10668" y="4232148"/>
                  </a:lnTo>
                  <a:close/>
                </a:path>
                <a:path w="8327390" h="5366384">
                  <a:moveTo>
                    <a:pt x="10668" y="4194048"/>
                  </a:moveTo>
                  <a:lnTo>
                    <a:pt x="10668" y="4165092"/>
                  </a:lnTo>
                  <a:lnTo>
                    <a:pt x="0" y="4165092"/>
                  </a:lnTo>
                  <a:lnTo>
                    <a:pt x="0" y="4194048"/>
                  </a:lnTo>
                  <a:lnTo>
                    <a:pt x="10668" y="4194048"/>
                  </a:lnTo>
                  <a:close/>
                </a:path>
                <a:path w="8327390" h="5366384">
                  <a:moveTo>
                    <a:pt x="10668" y="4155948"/>
                  </a:moveTo>
                  <a:lnTo>
                    <a:pt x="10668" y="4126992"/>
                  </a:lnTo>
                  <a:lnTo>
                    <a:pt x="0" y="4126992"/>
                  </a:lnTo>
                  <a:lnTo>
                    <a:pt x="0" y="4155948"/>
                  </a:lnTo>
                  <a:lnTo>
                    <a:pt x="10668" y="4155948"/>
                  </a:lnTo>
                  <a:close/>
                </a:path>
                <a:path w="8327390" h="5366384">
                  <a:moveTo>
                    <a:pt x="10668" y="4117848"/>
                  </a:moveTo>
                  <a:lnTo>
                    <a:pt x="10668" y="4088892"/>
                  </a:lnTo>
                  <a:lnTo>
                    <a:pt x="0" y="4088892"/>
                  </a:lnTo>
                  <a:lnTo>
                    <a:pt x="0" y="4117848"/>
                  </a:lnTo>
                  <a:lnTo>
                    <a:pt x="10668" y="4117848"/>
                  </a:lnTo>
                  <a:close/>
                </a:path>
                <a:path w="8327390" h="5366384">
                  <a:moveTo>
                    <a:pt x="10668" y="4079748"/>
                  </a:moveTo>
                  <a:lnTo>
                    <a:pt x="10668" y="4050792"/>
                  </a:lnTo>
                  <a:lnTo>
                    <a:pt x="0" y="4050792"/>
                  </a:lnTo>
                  <a:lnTo>
                    <a:pt x="0" y="4079748"/>
                  </a:lnTo>
                  <a:lnTo>
                    <a:pt x="10668" y="4079748"/>
                  </a:lnTo>
                  <a:close/>
                </a:path>
                <a:path w="8327390" h="5366384">
                  <a:moveTo>
                    <a:pt x="10668" y="4041648"/>
                  </a:moveTo>
                  <a:lnTo>
                    <a:pt x="10668" y="4012692"/>
                  </a:lnTo>
                  <a:lnTo>
                    <a:pt x="0" y="4012692"/>
                  </a:lnTo>
                  <a:lnTo>
                    <a:pt x="0" y="4041648"/>
                  </a:lnTo>
                  <a:lnTo>
                    <a:pt x="10668" y="4041648"/>
                  </a:lnTo>
                  <a:close/>
                </a:path>
                <a:path w="8327390" h="5366384">
                  <a:moveTo>
                    <a:pt x="10668" y="4003548"/>
                  </a:moveTo>
                  <a:lnTo>
                    <a:pt x="10668" y="3974592"/>
                  </a:lnTo>
                  <a:lnTo>
                    <a:pt x="0" y="3974592"/>
                  </a:lnTo>
                  <a:lnTo>
                    <a:pt x="0" y="4003548"/>
                  </a:lnTo>
                  <a:lnTo>
                    <a:pt x="10668" y="4003548"/>
                  </a:lnTo>
                  <a:close/>
                </a:path>
                <a:path w="8327390" h="5366384">
                  <a:moveTo>
                    <a:pt x="10668" y="3965448"/>
                  </a:moveTo>
                  <a:lnTo>
                    <a:pt x="10668" y="3936492"/>
                  </a:lnTo>
                  <a:lnTo>
                    <a:pt x="0" y="3936492"/>
                  </a:lnTo>
                  <a:lnTo>
                    <a:pt x="0" y="3965448"/>
                  </a:lnTo>
                  <a:lnTo>
                    <a:pt x="10668" y="3965448"/>
                  </a:lnTo>
                  <a:close/>
                </a:path>
                <a:path w="8327390" h="5366384">
                  <a:moveTo>
                    <a:pt x="10668" y="3927348"/>
                  </a:moveTo>
                  <a:lnTo>
                    <a:pt x="10668" y="3898392"/>
                  </a:lnTo>
                  <a:lnTo>
                    <a:pt x="0" y="3898392"/>
                  </a:lnTo>
                  <a:lnTo>
                    <a:pt x="0" y="3927348"/>
                  </a:lnTo>
                  <a:lnTo>
                    <a:pt x="10668" y="3927348"/>
                  </a:lnTo>
                  <a:close/>
                </a:path>
                <a:path w="8327390" h="5366384">
                  <a:moveTo>
                    <a:pt x="10668" y="3889248"/>
                  </a:moveTo>
                  <a:lnTo>
                    <a:pt x="10668" y="3860292"/>
                  </a:lnTo>
                  <a:lnTo>
                    <a:pt x="0" y="3860292"/>
                  </a:lnTo>
                  <a:lnTo>
                    <a:pt x="0" y="3889248"/>
                  </a:lnTo>
                  <a:lnTo>
                    <a:pt x="10668" y="3889248"/>
                  </a:lnTo>
                  <a:close/>
                </a:path>
                <a:path w="8327390" h="5366384">
                  <a:moveTo>
                    <a:pt x="10668" y="3851148"/>
                  </a:moveTo>
                  <a:lnTo>
                    <a:pt x="10668" y="3822192"/>
                  </a:lnTo>
                  <a:lnTo>
                    <a:pt x="0" y="3822192"/>
                  </a:lnTo>
                  <a:lnTo>
                    <a:pt x="0" y="3851148"/>
                  </a:lnTo>
                  <a:lnTo>
                    <a:pt x="10668" y="3851148"/>
                  </a:lnTo>
                  <a:close/>
                </a:path>
                <a:path w="8327390" h="5366384">
                  <a:moveTo>
                    <a:pt x="10668" y="3813048"/>
                  </a:moveTo>
                  <a:lnTo>
                    <a:pt x="10668" y="3784092"/>
                  </a:lnTo>
                  <a:lnTo>
                    <a:pt x="0" y="3784092"/>
                  </a:lnTo>
                  <a:lnTo>
                    <a:pt x="0" y="3813048"/>
                  </a:lnTo>
                  <a:lnTo>
                    <a:pt x="10668" y="3813048"/>
                  </a:lnTo>
                  <a:close/>
                </a:path>
                <a:path w="8327390" h="5366384">
                  <a:moveTo>
                    <a:pt x="10668" y="3774948"/>
                  </a:moveTo>
                  <a:lnTo>
                    <a:pt x="10668" y="3745992"/>
                  </a:lnTo>
                  <a:lnTo>
                    <a:pt x="0" y="3745992"/>
                  </a:lnTo>
                  <a:lnTo>
                    <a:pt x="0" y="3774948"/>
                  </a:lnTo>
                  <a:lnTo>
                    <a:pt x="10668" y="3774948"/>
                  </a:lnTo>
                  <a:close/>
                </a:path>
                <a:path w="8327390" h="5366384">
                  <a:moveTo>
                    <a:pt x="10668" y="3736848"/>
                  </a:moveTo>
                  <a:lnTo>
                    <a:pt x="10668" y="3707892"/>
                  </a:lnTo>
                  <a:lnTo>
                    <a:pt x="0" y="3707892"/>
                  </a:lnTo>
                  <a:lnTo>
                    <a:pt x="0" y="3736848"/>
                  </a:lnTo>
                  <a:lnTo>
                    <a:pt x="10668" y="3736848"/>
                  </a:lnTo>
                  <a:close/>
                </a:path>
                <a:path w="8327390" h="5366384">
                  <a:moveTo>
                    <a:pt x="10668" y="3698748"/>
                  </a:moveTo>
                  <a:lnTo>
                    <a:pt x="10668" y="3669792"/>
                  </a:lnTo>
                  <a:lnTo>
                    <a:pt x="0" y="3669792"/>
                  </a:lnTo>
                  <a:lnTo>
                    <a:pt x="0" y="3698748"/>
                  </a:lnTo>
                  <a:lnTo>
                    <a:pt x="10668" y="3698748"/>
                  </a:lnTo>
                  <a:close/>
                </a:path>
                <a:path w="8327390" h="5366384">
                  <a:moveTo>
                    <a:pt x="10668" y="3660648"/>
                  </a:moveTo>
                  <a:lnTo>
                    <a:pt x="10668" y="3631692"/>
                  </a:lnTo>
                  <a:lnTo>
                    <a:pt x="0" y="3631692"/>
                  </a:lnTo>
                  <a:lnTo>
                    <a:pt x="0" y="3660648"/>
                  </a:lnTo>
                  <a:lnTo>
                    <a:pt x="10668" y="3660648"/>
                  </a:lnTo>
                  <a:close/>
                </a:path>
                <a:path w="8327390" h="5366384">
                  <a:moveTo>
                    <a:pt x="10668" y="3622548"/>
                  </a:moveTo>
                  <a:lnTo>
                    <a:pt x="10668" y="3593592"/>
                  </a:lnTo>
                  <a:lnTo>
                    <a:pt x="0" y="3593592"/>
                  </a:lnTo>
                  <a:lnTo>
                    <a:pt x="0" y="3622548"/>
                  </a:lnTo>
                  <a:lnTo>
                    <a:pt x="10668" y="3622548"/>
                  </a:lnTo>
                  <a:close/>
                </a:path>
                <a:path w="8327390" h="5366384">
                  <a:moveTo>
                    <a:pt x="10668" y="3584448"/>
                  </a:moveTo>
                  <a:lnTo>
                    <a:pt x="10668" y="3555492"/>
                  </a:lnTo>
                  <a:lnTo>
                    <a:pt x="0" y="3555492"/>
                  </a:lnTo>
                  <a:lnTo>
                    <a:pt x="0" y="3584448"/>
                  </a:lnTo>
                  <a:lnTo>
                    <a:pt x="10668" y="3584448"/>
                  </a:lnTo>
                  <a:close/>
                </a:path>
                <a:path w="8327390" h="5366384">
                  <a:moveTo>
                    <a:pt x="10668" y="3546348"/>
                  </a:moveTo>
                  <a:lnTo>
                    <a:pt x="10668" y="3517392"/>
                  </a:lnTo>
                  <a:lnTo>
                    <a:pt x="0" y="3517392"/>
                  </a:lnTo>
                  <a:lnTo>
                    <a:pt x="0" y="3546348"/>
                  </a:lnTo>
                  <a:lnTo>
                    <a:pt x="10668" y="3546348"/>
                  </a:lnTo>
                  <a:close/>
                </a:path>
                <a:path w="8327390" h="5366384">
                  <a:moveTo>
                    <a:pt x="10668" y="3508248"/>
                  </a:moveTo>
                  <a:lnTo>
                    <a:pt x="10668" y="3479292"/>
                  </a:lnTo>
                  <a:lnTo>
                    <a:pt x="0" y="3479292"/>
                  </a:lnTo>
                  <a:lnTo>
                    <a:pt x="0" y="3508248"/>
                  </a:lnTo>
                  <a:lnTo>
                    <a:pt x="10668" y="3508248"/>
                  </a:lnTo>
                  <a:close/>
                </a:path>
                <a:path w="8327390" h="5366384">
                  <a:moveTo>
                    <a:pt x="10668" y="3470148"/>
                  </a:moveTo>
                  <a:lnTo>
                    <a:pt x="10668" y="3441192"/>
                  </a:lnTo>
                  <a:lnTo>
                    <a:pt x="0" y="3441192"/>
                  </a:lnTo>
                  <a:lnTo>
                    <a:pt x="0" y="3470148"/>
                  </a:lnTo>
                  <a:lnTo>
                    <a:pt x="10668" y="3470148"/>
                  </a:lnTo>
                  <a:close/>
                </a:path>
                <a:path w="8327390" h="5366384">
                  <a:moveTo>
                    <a:pt x="10668" y="3432048"/>
                  </a:moveTo>
                  <a:lnTo>
                    <a:pt x="10668" y="3403092"/>
                  </a:lnTo>
                  <a:lnTo>
                    <a:pt x="0" y="3403092"/>
                  </a:lnTo>
                  <a:lnTo>
                    <a:pt x="0" y="3432048"/>
                  </a:lnTo>
                  <a:lnTo>
                    <a:pt x="10668" y="3432048"/>
                  </a:lnTo>
                  <a:close/>
                </a:path>
                <a:path w="8327390" h="5366384">
                  <a:moveTo>
                    <a:pt x="10668" y="3393948"/>
                  </a:moveTo>
                  <a:lnTo>
                    <a:pt x="10668" y="3364992"/>
                  </a:lnTo>
                  <a:lnTo>
                    <a:pt x="0" y="3364992"/>
                  </a:lnTo>
                  <a:lnTo>
                    <a:pt x="0" y="3393948"/>
                  </a:lnTo>
                  <a:lnTo>
                    <a:pt x="10668" y="3393948"/>
                  </a:lnTo>
                  <a:close/>
                </a:path>
                <a:path w="8327390" h="5366384">
                  <a:moveTo>
                    <a:pt x="10668" y="3355848"/>
                  </a:moveTo>
                  <a:lnTo>
                    <a:pt x="10668" y="3326892"/>
                  </a:lnTo>
                  <a:lnTo>
                    <a:pt x="0" y="3326892"/>
                  </a:lnTo>
                  <a:lnTo>
                    <a:pt x="0" y="3355848"/>
                  </a:lnTo>
                  <a:lnTo>
                    <a:pt x="10668" y="3355848"/>
                  </a:lnTo>
                  <a:close/>
                </a:path>
                <a:path w="8327390" h="5366384">
                  <a:moveTo>
                    <a:pt x="10668" y="3317748"/>
                  </a:moveTo>
                  <a:lnTo>
                    <a:pt x="10668" y="3288792"/>
                  </a:lnTo>
                  <a:lnTo>
                    <a:pt x="0" y="3288792"/>
                  </a:lnTo>
                  <a:lnTo>
                    <a:pt x="0" y="3317748"/>
                  </a:lnTo>
                  <a:lnTo>
                    <a:pt x="10668" y="3317748"/>
                  </a:lnTo>
                  <a:close/>
                </a:path>
                <a:path w="8327390" h="5366384">
                  <a:moveTo>
                    <a:pt x="10668" y="3279648"/>
                  </a:moveTo>
                  <a:lnTo>
                    <a:pt x="10668" y="3250692"/>
                  </a:lnTo>
                  <a:lnTo>
                    <a:pt x="0" y="3250692"/>
                  </a:lnTo>
                  <a:lnTo>
                    <a:pt x="0" y="3279648"/>
                  </a:lnTo>
                  <a:lnTo>
                    <a:pt x="10668" y="3279648"/>
                  </a:lnTo>
                  <a:close/>
                </a:path>
                <a:path w="8327390" h="5366384">
                  <a:moveTo>
                    <a:pt x="10668" y="3241548"/>
                  </a:moveTo>
                  <a:lnTo>
                    <a:pt x="10668" y="3212592"/>
                  </a:lnTo>
                  <a:lnTo>
                    <a:pt x="0" y="3212592"/>
                  </a:lnTo>
                  <a:lnTo>
                    <a:pt x="0" y="3241548"/>
                  </a:lnTo>
                  <a:lnTo>
                    <a:pt x="10668" y="3241548"/>
                  </a:lnTo>
                  <a:close/>
                </a:path>
                <a:path w="8327390" h="5366384">
                  <a:moveTo>
                    <a:pt x="10668" y="3203448"/>
                  </a:moveTo>
                  <a:lnTo>
                    <a:pt x="10668" y="3174492"/>
                  </a:lnTo>
                  <a:lnTo>
                    <a:pt x="0" y="3174492"/>
                  </a:lnTo>
                  <a:lnTo>
                    <a:pt x="0" y="3203448"/>
                  </a:lnTo>
                  <a:lnTo>
                    <a:pt x="10668" y="3203448"/>
                  </a:lnTo>
                  <a:close/>
                </a:path>
                <a:path w="8327390" h="5366384">
                  <a:moveTo>
                    <a:pt x="10668" y="3165348"/>
                  </a:moveTo>
                  <a:lnTo>
                    <a:pt x="10668" y="3136392"/>
                  </a:lnTo>
                  <a:lnTo>
                    <a:pt x="0" y="3136392"/>
                  </a:lnTo>
                  <a:lnTo>
                    <a:pt x="0" y="3165348"/>
                  </a:lnTo>
                  <a:lnTo>
                    <a:pt x="10668" y="3165348"/>
                  </a:lnTo>
                  <a:close/>
                </a:path>
                <a:path w="8327390" h="5366384">
                  <a:moveTo>
                    <a:pt x="10668" y="3127248"/>
                  </a:moveTo>
                  <a:lnTo>
                    <a:pt x="10668" y="3098292"/>
                  </a:lnTo>
                  <a:lnTo>
                    <a:pt x="0" y="3098292"/>
                  </a:lnTo>
                  <a:lnTo>
                    <a:pt x="0" y="3127248"/>
                  </a:lnTo>
                  <a:lnTo>
                    <a:pt x="10668" y="3127248"/>
                  </a:lnTo>
                  <a:close/>
                </a:path>
                <a:path w="8327390" h="5366384">
                  <a:moveTo>
                    <a:pt x="10668" y="3089148"/>
                  </a:moveTo>
                  <a:lnTo>
                    <a:pt x="10668" y="3060192"/>
                  </a:lnTo>
                  <a:lnTo>
                    <a:pt x="0" y="3060192"/>
                  </a:lnTo>
                  <a:lnTo>
                    <a:pt x="0" y="3089148"/>
                  </a:lnTo>
                  <a:lnTo>
                    <a:pt x="10668" y="3089148"/>
                  </a:lnTo>
                  <a:close/>
                </a:path>
                <a:path w="8327390" h="5366384">
                  <a:moveTo>
                    <a:pt x="10668" y="3051048"/>
                  </a:moveTo>
                  <a:lnTo>
                    <a:pt x="10668" y="3022092"/>
                  </a:lnTo>
                  <a:lnTo>
                    <a:pt x="0" y="3022092"/>
                  </a:lnTo>
                  <a:lnTo>
                    <a:pt x="0" y="3051048"/>
                  </a:lnTo>
                  <a:lnTo>
                    <a:pt x="10668" y="3051048"/>
                  </a:lnTo>
                  <a:close/>
                </a:path>
                <a:path w="8327390" h="5366384">
                  <a:moveTo>
                    <a:pt x="10668" y="3012948"/>
                  </a:moveTo>
                  <a:lnTo>
                    <a:pt x="10668" y="2983992"/>
                  </a:lnTo>
                  <a:lnTo>
                    <a:pt x="0" y="2983992"/>
                  </a:lnTo>
                  <a:lnTo>
                    <a:pt x="0" y="3012948"/>
                  </a:lnTo>
                  <a:lnTo>
                    <a:pt x="10668" y="3012948"/>
                  </a:lnTo>
                  <a:close/>
                </a:path>
                <a:path w="8327390" h="5366384">
                  <a:moveTo>
                    <a:pt x="10668" y="2974848"/>
                  </a:moveTo>
                  <a:lnTo>
                    <a:pt x="10668" y="2945892"/>
                  </a:lnTo>
                  <a:lnTo>
                    <a:pt x="0" y="2945892"/>
                  </a:lnTo>
                  <a:lnTo>
                    <a:pt x="0" y="2974848"/>
                  </a:lnTo>
                  <a:lnTo>
                    <a:pt x="10668" y="2974848"/>
                  </a:lnTo>
                  <a:close/>
                </a:path>
                <a:path w="8327390" h="5366384">
                  <a:moveTo>
                    <a:pt x="10668" y="2936748"/>
                  </a:moveTo>
                  <a:lnTo>
                    <a:pt x="10668" y="2907792"/>
                  </a:lnTo>
                  <a:lnTo>
                    <a:pt x="0" y="2907792"/>
                  </a:lnTo>
                  <a:lnTo>
                    <a:pt x="0" y="2936748"/>
                  </a:lnTo>
                  <a:lnTo>
                    <a:pt x="10668" y="2936748"/>
                  </a:lnTo>
                  <a:close/>
                </a:path>
                <a:path w="8327390" h="5366384">
                  <a:moveTo>
                    <a:pt x="10668" y="2898648"/>
                  </a:moveTo>
                  <a:lnTo>
                    <a:pt x="10668" y="2869692"/>
                  </a:lnTo>
                  <a:lnTo>
                    <a:pt x="0" y="2869692"/>
                  </a:lnTo>
                  <a:lnTo>
                    <a:pt x="0" y="2898648"/>
                  </a:lnTo>
                  <a:lnTo>
                    <a:pt x="10668" y="2898648"/>
                  </a:lnTo>
                  <a:close/>
                </a:path>
                <a:path w="8327390" h="5366384">
                  <a:moveTo>
                    <a:pt x="10668" y="2860548"/>
                  </a:moveTo>
                  <a:lnTo>
                    <a:pt x="10668" y="2831592"/>
                  </a:lnTo>
                  <a:lnTo>
                    <a:pt x="0" y="2831592"/>
                  </a:lnTo>
                  <a:lnTo>
                    <a:pt x="0" y="2860548"/>
                  </a:lnTo>
                  <a:lnTo>
                    <a:pt x="10668" y="2860548"/>
                  </a:lnTo>
                  <a:close/>
                </a:path>
                <a:path w="8327390" h="5366384">
                  <a:moveTo>
                    <a:pt x="10668" y="2822448"/>
                  </a:moveTo>
                  <a:lnTo>
                    <a:pt x="10668" y="2793492"/>
                  </a:lnTo>
                  <a:lnTo>
                    <a:pt x="0" y="2793492"/>
                  </a:lnTo>
                  <a:lnTo>
                    <a:pt x="0" y="2822448"/>
                  </a:lnTo>
                  <a:lnTo>
                    <a:pt x="10668" y="2822448"/>
                  </a:lnTo>
                  <a:close/>
                </a:path>
                <a:path w="8327390" h="5366384">
                  <a:moveTo>
                    <a:pt x="10668" y="2784348"/>
                  </a:moveTo>
                  <a:lnTo>
                    <a:pt x="10668" y="2755392"/>
                  </a:lnTo>
                  <a:lnTo>
                    <a:pt x="0" y="2755392"/>
                  </a:lnTo>
                  <a:lnTo>
                    <a:pt x="0" y="2784348"/>
                  </a:lnTo>
                  <a:lnTo>
                    <a:pt x="10668" y="2784348"/>
                  </a:lnTo>
                  <a:close/>
                </a:path>
                <a:path w="8327390" h="5366384">
                  <a:moveTo>
                    <a:pt x="10668" y="2746248"/>
                  </a:moveTo>
                  <a:lnTo>
                    <a:pt x="10668" y="2717292"/>
                  </a:lnTo>
                  <a:lnTo>
                    <a:pt x="0" y="2717292"/>
                  </a:lnTo>
                  <a:lnTo>
                    <a:pt x="0" y="2746248"/>
                  </a:lnTo>
                  <a:lnTo>
                    <a:pt x="10668" y="2746248"/>
                  </a:lnTo>
                  <a:close/>
                </a:path>
                <a:path w="8327390" h="5366384">
                  <a:moveTo>
                    <a:pt x="10668" y="2708148"/>
                  </a:moveTo>
                  <a:lnTo>
                    <a:pt x="10668" y="2679192"/>
                  </a:lnTo>
                  <a:lnTo>
                    <a:pt x="0" y="2679192"/>
                  </a:lnTo>
                  <a:lnTo>
                    <a:pt x="0" y="2708148"/>
                  </a:lnTo>
                  <a:lnTo>
                    <a:pt x="10668" y="2708148"/>
                  </a:lnTo>
                  <a:close/>
                </a:path>
                <a:path w="8327390" h="5366384">
                  <a:moveTo>
                    <a:pt x="10668" y="2670048"/>
                  </a:moveTo>
                  <a:lnTo>
                    <a:pt x="10668" y="2641092"/>
                  </a:lnTo>
                  <a:lnTo>
                    <a:pt x="0" y="2641092"/>
                  </a:lnTo>
                  <a:lnTo>
                    <a:pt x="0" y="2670048"/>
                  </a:lnTo>
                  <a:lnTo>
                    <a:pt x="10668" y="2670048"/>
                  </a:lnTo>
                  <a:close/>
                </a:path>
                <a:path w="8327390" h="5366384">
                  <a:moveTo>
                    <a:pt x="10668" y="2631948"/>
                  </a:moveTo>
                  <a:lnTo>
                    <a:pt x="10668" y="2602992"/>
                  </a:lnTo>
                  <a:lnTo>
                    <a:pt x="0" y="2602992"/>
                  </a:lnTo>
                  <a:lnTo>
                    <a:pt x="0" y="2631948"/>
                  </a:lnTo>
                  <a:lnTo>
                    <a:pt x="10668" y="2631948"/>
                  </a:lnTo>
                  <a:close/>
                </a:path>
                <a:path w="8327390" h="5366384">
                  <a:moveTo>
                    <a:pt x="10668" y="2593848"/>
                  </a:moveTo>
                  <a:lnTo>
                    <a:pt x="10668" y="2564892"/>
                  </a:lnTo>
                  <a:lnTo>
                    <a:pt x="0" y="2564892"/>
                  </a:lnTo>
                  <a:lnTo>
                    <a:pt x="0" y="2593848"/>
                  </a:lnTo>
                  <a:lnTo>
                    <a:pt x="10668" y="2593848"/>
                  </a:lnTo>
                  <a:close/>
                </a:path>
                <a:path w="8327390" h="5366384">
                  <a:moveTo>
                    <a:pt x="10668" y="2555748"/>
                  </a:moveTo>
                  <a:lnTo>
                    <a:pt x="10668" y="2526792"/>
                  </a:lnTo>
                  <a:lnTo>
                    <a:pt x="0" y="2526792"/>
                  </a:lnTo>
                  <a:lnTo>
                    <a:pt x="0" y="2555748"/>
                  </a:lnTo>
                  <a:lnTo>
                    <a:pt x="10668" y="2555748"/>
                  </a:lnTo>
                  <a:close/>
                </a:path>
                <a:path w="8327390" h="5366384">
                  <a:moveTo>
                    <a:pt x="10668" y="2517648"/>
                  </a:moveTo>
                  <a:lnTo>
                    <a:pt x="10668" y="2488692"/>
                  </a:lnTo>
                  <a:lnTo>
                    <a:pt x="0" y="2488692"/>
                  </a:lnTo>
                  <a:lnTo>
                    <a:pt x="0" y="2517648"/>
                  </a:lnTo>
                  <a:lnTo>
                    <a:pt x="10668" y="2517648"/>
                  </a:lnTo>
                  <a:close/>
                </a:path>
                <a:path w="8327390" h="5366384">
                  <a:moveTo>
                    <a:pt x="10668" y="2479548"/>
                  </a:moveTo>
                  <a:lnTo>
                    <a:pt x="10668" y="2450592"/>
                  </a:lnTo>
                  <a:lnTo>
                    <a:pt x="0" y="2450592"/>
                  </a:lnTo>
                  <a:lnTo>
                    <a:pt x="0" y="2479548"/>
                  </a:lnTo>
                  <a:lnTo>
                    <a:pt x="10668" y="2479548"/>
                  </a:lnTo>
                  <a:close/>
                </a:path>
                <a:path w="8327390" h="5366384">
                  <a:moveTo>
                    <a:pt x="10668" y="2441448"/>
                  </a:moveTo>
                  <a:lnTo>
                    <a:pt x="10668" y="2412492"/>
                  </a:lnTo>
                  <a:lnTo>
                    <a:pt x="0" y="2412492"/>
                  </a:lnTo>
                  <a:lnTo>
                    <a:pt x="0" y="2441448"/>
                  </a:lnTo>
                  <a:lnTo>
                    <a:pt x="10668" y="2441448"/>
                  </a:lnTo>
                  <a:close/>
                </a:path>
                <a:path w="8327390" h="5366384">
                  <a:moveTo>
                    <a:pt x="10668" y="2403348"/>
                  </a:moveTo>
                  <a:lnTo>
                    <a:pt x="10668" y="2374392"/>
                  </a:lnTo>
                  <a:lnTo>
                    <a:pt x="0" y="2374392"/>
                  </a:lnTo>
                  <a:lnTo>
                    <a:pt x="0" y="2403348"/>
                  </a:lnTo>
                  <a:lnTo>
                    <a:pt x="10668" y="2403348"/>
                  </a:lnTo>
                  <a:close/>
                </a:path>
                <a:path w="8327390" h="5366384">
                  <a:moveTo>
                    <a:pt x="10668" y="2365248"/>
                  </a:moveTo>
                  <a:lnTo>
                    <a:pt x="10668" y="2336292"/>
                  </a:lnTo>
                  <a:lnTo>
                    <a:pt x="0" y="2336292"/>
                  </a:lnTo>
                  <a:lnTo>
                    <a:pt x="0" y="2365248"/>
                  </a:lnTo>
                  <a:lnTo>
                    <a:pt x="10668" y="2365248"/>
                  </a:lnTo>
                  <a:close/>
                </a:path>
                <a:path w="8327390" h="5366384">
                  <a:moveTo>
                    <a:pt x="10668" y="2327148"/>
                  </a:moveTo>
                  <a:lnTo>
                    <a:pt x="10668" y="2298192"/>
                  </a:lnTo>
                  <a:lnTo>
                    <a:pt x="0" y="2298192"/>
                  </a:lnTo>
                  <a:lnTo>
                    <a:pt x="0" y="2327148"/>
                  </a:lnTo>
                  <a:lnTo>
                    <a:pt x="10668" y="2327148"/>
                  </a:lnTo>
                  <a:close/>
                </a:path>
                <a:path w="8327390" h="5366384">
                  <a:moveTo>
                    <a:pt x="10668" y="2289048"/>
                  </a:moveTo>
                  <a:lnTo>
                    <a:pt x="10668" y="2260092"/>
                  </a:lnTo>
                  <a:lnTo>
                    <a:pt x="0" y="2260092"/>
                  </a:lnTo>
                  <a:lnTo>
                    <a:pt x="0" y="2289048"/>
                  </a:lnTo>
                  <a:lnTo>
                    <a:pt x="10668" y="2289048"/>
                  </a:lnTo>
                  <a:close/>
                </a:path>
                <a:path w="8327390" h="5366384">
                  <a:moveTo>
                    <a:pt x="10668" y="2250948"/>
                  </a:moveTo>
                  <a:lnTo>
                    <a:pt x="10668" y="2221992"/>
                  </a:lnTo>
                  <a:lnTo>
                    <a:pt x="0" y="2221992"/>
                  </a:lnTo>
                  <a:lnTo>
                    <a:pt x="0" y="2250948"/>
                  </a:lnTo>
                  <a:lnTo>
                    <a:pt x="10668" y="2250948"/>
                  </a:lnTo>
                  <a:close/>
                </a:path>
                <a:path w="8327390" h="5366384">
                  <a:moveTo>
                    <a:pt x="10668" y="2212848"/>
                  </a:moveTo>
                  <a:lnTo>
                    <a:pt x="10668" y="2183892"/>
                  </a:lnTo>
                  <a:lnTo>
                    <a:pt x="0" y="2183892"/>
                  </a:lnTo>
                  <a:lnTo>
                    <a:pt x="0" y="2212848"/>
                  </a:lnTo>
                  <a:lnTo>
                    <a:pt x="10668" y="2212848"/>
                  </a:lnTo>
                  <a:close/>
                </a:path>
                <a:path w="8327390" h="5366384">
                  <a:moveTo>
                    <a:pt x="10668" y="2174748"/>
                  </a:moveTo>
                  <a:lnTo>
                    <a:pt x="10668" y="2145792"/>
                  </a:lnTo>
                  <a:lnTo>
                    <a:pt x="0" y="2145792"/>
                  </a:lnTo>
                  <a:lnTo>
                    <a:pt x="0" y="2174748"/>
                  </a:lnTo>
                  <a:lnTo>
                    <a:pt x="10668" y="2174748"/>
                  </a:lnTo>
                  <a:close/>
                </a:path>
                <a:path w="8327390" h="5366384">
                  <a:moveTo>
                    <a:pt x="10668" y="2136648"/>
                  </a:moveTo>
                  <a:lnTo>
                    <a:pt x="10668" y="2107692"/>
                  </a:lnTo>
                  <a:lnTo>
                    <a:pt x="0" y="2107692"/>
                  </a:lnTo>
                  <a:lnTo>
                    <a:pt x="0" y="2136648"/>
                  </a:lnTo>
                  <a:lnTo>
                    <a:pt x="10668" y="2136648"/>
                  </a:lnTo>
                  <a:close/>
                </a:path>
                <a:path w="8327390" h="5366384">
                  <a:moveTo>
                    <a:pt x="10668" y="2098548"/>
                  </a:moveTo>
                  <a:lnTo>
                    <a:pt x="10668" y="2069592"/>
                  </a:lnTo>
                  <a:lnTo>
                    <a:pt x="0" y="2069592"/>
                  </a:lnTo>
                  <a:lnTo>
                    <a:pt x="0" y="2098548"/>
                  </a:lnTo>
                  <a:lnTo>
                    <a:pt x="10668" y="2098548"/>
                  </a:lnTo>
                  <a:close/>
                </a:path>
                <a:path w="8327390" h="5366384">
                  <a:moveTo>
                    <a:pt x="10668" y="2060448"/>
                  </a:moveTo>
                  <a:lnTo>
                    <a:pt x="10668" y="2031492"/>
                  </a:lnTo>
                  <a:lnTo>
                    <a:pt x="0" y="2031492"/>
                  </a:lnTo>
                  <a:lnTo>
                    <a:pt x="0" y="2060448"/>
                  </a:lnTo>
                  <a:lnTo>
                    <a:pt x="10668" y="2060448"/>
                  </a:lnTo>
                  <a:close/>
                </a:path>
                <a:path w="8327390" h="5366384">
                  <a:moveTo>
                    <a:pt x="10668" y="2022348"/>
                  </a:moveTo>
                  <a:lnTo>
                    <a:pt x="10668" y="1993392"/>
                  </a:lnTo>
                  <a:lnTo>
                    <a:pt x="0" y="1993392"/>
                  </a:lnTo>
                  <a:lnTo>
                    <a:pt x="0" y="2022348"/>
                  </a:lnTo>
                  <a:lnTo>
                    <a:pt x="10668" y="2022348"/>
                  </a:lnTo>
                  <a:close/>
                </a:path>
                <a:path w="8327390" h="5366384">
                  <a:moveTo>
                    <a:pt x="10668" y="1984248"/>
                  </a:moveTo>
                  <a:lnTo>
                    <a:pt x="10668" y="1955292"/>
                  </a:lnTo>
                  <a:lnTo>
                    <a:pt x="0" y="1955292"/>
                  </a:lnTo>
                  <a:lnTo>
                    <a:pt x="0" y="1984248"/>
                  </a:lnTo>
                  <a:lnTo>
                    <a:pt x="10668" y="1984248"/>
                  </a:lnTo>
                  <a:close/>
                </a:path>
                <a:path w="8327390" h="5366384">
                  <a:moveTo>
                    <a:pt x="10668" y="1946148"/>
                  </a:moveTo>
                  <a:lnTo>
                    <a:pt x="10668" y="1917192"/>
                  </a:lnTo>
                  <a:lnTo>
                    <a:pt x="0" y="1917192"/>
                  </a:lnTo>
                  <a:lnTo>
                    <a:pt x="0" y="1946148"/>
                  </a:lnTo>
                  <a:lnTo>
                    <a:pt x="10668" y="1946148"/>
                  </a:lnTo>
                  <a:close/>
                </a:path>
                <a:path w="8327390" h="5366384">
                  <a:moveTo>
                    <a:pt x="10668" y="1908048"/>
                  </a:moveTo>
                  <a:lnTo>
                    <a:pt x="10668" y="1879092"/>
                  </a:lnTo>
                  <a:lnTo>
                    <a:pt x="0" y="1879092"/>
                  </a:lnTo>
                  <a:lnTo>
                    <a:pt x="0" y="1908048"/>
                  </a:lnTo>
                  <a:lnTo>
                    <a:pt x="10668" y="1908048"/>
                  </a:lnTo>
                  <a:close/>
                </a:path>
                <a:path w="8327390" h="5366384">
                  <a:moveTo>
                    <a:pt x="10668" y="1869948"/>
                  </a:moveTo>
                  <a:lnTo>
                    <a:pt x="10668" y="1840992"/>
                  </a:lnTo>
                  <a:lnTo>
                    <a:pt x="0" y="1840992"/>
                  </a:lnTo>
                  <a:lnTo>
                    <a:pt x="0" y="1869948"/>
                  </a:lnTo>
                  <a:lnTo>
                    <a:pt x="10668" y="1869948"/>
                  </a:lnTo>
                  <a:close/>
                </a:path>
                <a:path w="8327390" h="5366384">
                  <a:moveTo>
                    <a:pt x="10668" y="1831848"/>
                  </a:moveTo>
                  <a:lnTo>
                    <a:pt x="10668" y="1802892"/>
                  </a:lnTo>
                  <a:lnTo>
                    <a:pt x="0" y="1802892"/>
                  </a:lnTo>
                  <a:lnTo>
                    <a:pt x="0" y="1831848"/>
                  </a:lnTo>
                  <a:lnTo>
                    <a:pt x="10668" y="1831848"/>
                  </a:lnTo>
                  <a:close/>
                </a:path>
                <a:path w="8327390" h="5366384">
                  <a:moveTo>
                    <a:pt x="10668" y="1793748"/>
                  </a:moveTo>
                  <a:lnTo>
                    <a:pt x="10668" y="1764792"/>
                  </a:lnTo>
                  <a:lnTo>
                    <a:pt x="0" y="1764792"/>
                  </a:lnTo>
                  <a:lnTo>
                    <a:pt x="0" y="1793748"/>
                  </a:lnTo>
                  <a:lnTo>
                    <a:pt x="10668" y="1793748"/>
                  </a:lnTo>
                  <a:close/>
                </a:path>
                <a:path w="8327390" h="5366384">
                  <a:moveTo>
                    <a:pt x="10668" y="1755648"/>
                  </a:moveTo>
                  <a:lnTo>
                    <a:pt x="10668" y="1726692"/>
                  </a:lnTo>
                  <a:lnTo>
                    <a:pt x="0" y="1726692"/>
                  </a:lnTo>
                  <a:lnTo>
                    <a:pt x="0" y="1755648"/>
                  </a:lnTo>
                  <a:lnTo>
                    <a:pt x="10668" y="1755648"/>
                  </a:lnTo>
                  <a:close/>
                </a:path>
                <a:path w="8327390" h="5366384">
                  <a:moveTo>
                    <a:pt x="10668" y="1717548"/>
                  </a:moveTo>
                  <a:lnTo>
                    <a:pt x="10668" y="1688592"/>
                  </a:lnTo>
                  <a:lnTo>
                    <a:pt x="0" y="1688592"/>
                  </a:lnTo>
                  <a:lnTo>
                    <a:pt x="0" y="1717548"/>
                  </a:lnTo>
                  <a:lnTo>
                    <a:pt x="10668" y="1717548"/>
                  </a:lnTo>
                  <a:close/>
                </a:path>
                <a:path w="8327390" h="5366384">
                  <a:moveTo>
                    <a:pt x="10668" y="1679448"/>
                  </a:moveTo>
                  <a:lnTo>
                    <a:pt x="10668" y="1650492"/>
                  </a:lnTo>
                  <a:lnTo>
                    <a:pt x="0" y="1650492"/>
                  </a:lnTo>
                  <a:lnTo>
                    <a:pt x="0" y="1679448"/>
                  </a:lnTo>
                  <a:lnTo>
                    <a:pt x="10668" y="1679448"/>
                  </a:lnTo>
                  <a:close/>
                </a:path>
                <a:path w="8327390" h="5366384">
                  <a:moveTo>
                    <a:pt x="10668" y="1641348"/>
                  </a:moveTo>
                  <a:lnTo>
                    <a:pt x="10668" y="1612392"/>
                  </a:lnTo>
                  <a:lnTo>
                    <a:pt x="0" y="1612392"/>
                  </a:lnTo>
                  <a:lnTo>
                    <a:pt x="0" y="1641348"/>
                  </a:lnTo>
                  <a:lnTo>
                    <a:pt x="10668" y="1641348"/>
                  </a:lnTo>
                  <a:close/>
                </a:path>
                <a:path w="8327390" h="5366384">
                  <a:moveTo>
                    <a:pt x="10668" y="1603248"/>
                  </a:moveTo>
                  <a:lnTo>
                    <a:pt x="10668" y="1574292"/>
                  </a:lnTo>
                  <a:lnTo>
                    <a:pt x="0" y="1574292"/>
                  </a:lnTo>
                  <a:lnTo>
                    <a:pt x="0" y="1603248"/>
                  </a:lnTo>
                  <a:lnTo>
                    <a:pt x="10668" y="1603248"/>
                  </a:lnTo>
                  <a:close/>
                </a:path>
                <a:path w="8327390" h="5366384">
                  <a:moveTo>
                    <a:pt x="10668" y="1565148"/>
                  </a:moveTo>
                  <a:lnTo>
                    <a:pt x="10668" y="1536192"/>
                  </a:lnTo>
                  <a:lnTo>
                    <a:pt x="0" y="1536192"/>
                  </a:lnTo>
                  <a:lnTo>
                    <a:pt x="0" y="1565148"/>
                  </a:lnTo>
                  <a:lnTo>
                    <a:pt x="10668" y="1565148"/>
                  </a:lnTo>
                  <a:close/>
                </a:path>
                <a:path w="8327390" h="5366384">
                  <a:moveTo>
                    <a:pt x="10668" y="1527048"/>
                  </a:moveTo>
                  <a:lnTo>
                    <a:pt x="10668" y="1498092"/>
                  </a:lnTo>
                  <a:lnTo>
                    <a:pt x="0" y="1498092"/>
                  </a:lnTo>
                  <a:lnTo>
                    <a:pt x="0" y="1527048"/>
                  </a:lnTo>
                  <a:lnTo>
                    <a:pt x="10668" y="1527048"/>
                  </a:lnTo>
                  <a:close/>
                </a:path>
                <a:path w="8327390" h="5366384">
                  <a:moveTo>
                    <a:pt x="10668" y="1488948"/>
                  </a:moveTo>
                  <a:lnTo>
                    <a:pt x="10668" y="1459992"/>
                  </a:lnTo>
                  <a:lnTo>
                    <a:pt x="0" y="1459992"/>
                  </a:lnTo>
                  <a:lnTo>
                    <a:pt x="0" y="1488948"/>
                  </a:lnTo>
                  <a:lnTo>
                    <a:pt x="10668" y="1488948"/>
                  </a:lnTo>
                  <a:close/>
                </a:path>
                <a:path w="8327390" h="5366384">
                  <a:moveTo>
                    <a:pt x="10668" y="1450848"/>
                  </a:moveTo>
                  <a:lnTo>
                    <a:pt x="10668" y="1421892"/>
                  </a:lnTo>
                  <a:lnTo>
                    <a:pt x="0" y="1421892"/>
                  </a:lnTo>
                  <a:lnTo>
                    <a:pt x="0" y="1450848"/>
                  </a:lnTo>
                  <a:lnTo>
                    <a:pt x="10668" y="1450848"/>
                  </a:lnTo>
                  <a:close/>
                </a:path>
                <a:path w="8327390" h="5366384">
                  <a:moveTo>
                    <a:pt x="10668" y="1412748"/>
                  </a:moveTo>
                  <a:lnTo>
                    <a:pt x="10668" y="1383792"/>
                  </a:lnTo>
                  <a:lnTo>
                    <a:pt x="0" y="1383792"/>
                  </a:lnTo>
                  <a:lnTo>
                    <a:pt x="0" y="1412748"/>
                  </a:lnTo>
                  <a:lnTo>
                    <a:pt x="10668" y="1412748"/>
                  </a:lnTo>
                  <a:close/>
                </a:path>
                <a:path w="8327390" h="5366384">
                  <a:moveTo>
                    <a:pt x="10668" y="1374648"/>
                  </a:moveTo>
                  <a:lnTo>
                    <a:pt x="10668" y="1345692"/>
                  </a:lnTo>
                  <a:lnTo>
                    <a:pt x="0" y="1345692"/>
                  </a:lnTo>
                  <a:lnTo>
                    <a:pt x="0" y="1374648"/>
                  </a:lnTo>
                  <a:lnTo>
                    <a:pt x="10668" y="1374648"/>
                  </a:lnTo>
                  <a:close/>
                </a:path>
                <a:path w="8327390" h="5366384">
                  <a:moveTo>
                    <a:pt x="10668" y="1336548"/>
                  </a:moveTo>
                  <a:lnTo>
                    <a:pt x="10668" y="1307592"/>
                  </a:lnTo>
                  <a:lnTo>
                    <a:pt x="0" y="1307592"/>
                  </a:lnTo>
                  <a:lnTo>
                    <a:pt x="0" y="1336548"/>
                  </a:lnTo>
                  <a:lnTo>
                    <a:pt x="10668" y="1336548"/>
                  </a:lnTo>
                  <a:close/>
                </a:path>
                <a:path w="8327390" h="5366384">
                  <a:moveTo>
                    <a:pt x="10668" y="1298448"/>
                  </a:moveTo>
                  <a:lnTo>
                    <a:pt x="10668" y="1269492"/>
                  </a:lnTo>
                  <a:lnTo>
                    <a:pt x="0" y="1269492"/>
                  </a:lnTo>
                  <a:lnTo>
                    <a:pt x="0" y="1298448"/>
                  </a:lnTo>
                  <a:lnTo>
                    <a:pt x="10668" y="1298448"/>
                  </a:lnTo>
                  <a:close/>
                </a:path>
                <a:path w="8327390" h="5366384">
                  <a:moveTo>
                    <a:pt x="10668" y="1260348"/>
                  </a:moveTo>
                  <a:lnTo>
                    <a:pt x="10668" y="1231392"/>
                  </a:lnTo>
                  <a:lnTo>
                    <a:pt x="0" y="1231392"/>
                  </a:lnTo>
                  <a:lnTo>
                    <a:pt x="0" y="1260348"/>
                  </a:lnTo>
                  <a:lnTo>
                    <a:pt x="10668" y="1260348"/>
                  </a:lnTo>
                  <a:close/>
                </a:path>
                <a:path w="8327390" h="5366384">
                  <a:moveTo>
                    <a:pt x="10668" y="1222248"/>
                  </a:moveTo>
                  <a:lnTo>
                    <a:pt x="10668" y="1193292"/>
                  </a:lnTo>
                  <a:lnTo>
                    <a:pt x="0" y="1193292"/>
                  </a:lnTo>
                  <a:lnTo>
                    <a:pt x="0" y="1222248"/>
                  </a:lnTo>
                  <a:lnTo>
                    <a:pt x="10668" y="1222248"/>
                  </a:lnTo>
                  <a:close/>
                </a:path>
                <a:path w="8327390" h="5366384">
                  <a:moveTo>
                    <a:pt x="10668" y="1184148"/>
                  </a:moveTo>
                  <a:lnTo>
                    <a:pt x="10668" y="1155192"/>
                  </a:lnTo>
                  <a:lnTo>
                    <a:pt x="0" y="1155192"/>
                  </a:lnTo>
                  <a:lnTo>
                    <a:pt x="0" y="1184148"/>
                  </a:lnTo>
                  <a:lnTo>
                    <a:pt x="10668" y="1184148"/>
                  </a:lnTo>
                  <a:close/>
                </a:path>
                <a:path w="8327390" h="5366384">
                  <a:moveTo>
                    <a:pt x="10668" y="1146048"/>
                  </a:moveTo>
                  <a:lnTo>
                    <a:pt x="10668" y="1117092"/>
                  </a:lnTo>
                  <a:lnTo>
                    <a:pt x="0" y="1117092"/>
                  </a:lnTo>
                  <a:lnTo>
                    <a:pt x="0" y="1146048"/>
                  </a:lnTo>
                  <a:lnTo>
                    <a:pt x="10668" y="1146048"/>
                  </a:lnTo>
                  <a:close/>
                </a:path>
                <a:path w="8327390" h="5366384">
                  <a:moveTo>
                    <a:pt x="10668" y="1107948"/>
                  </a:moveTo>
                  <a:lnTo>
                    <a:pt x="10668" y="1078992"/>
                  </a:lnTo>
                  <a:lnTo>
                    <a:pt x="0" y="1078992"/>
                  </a:lnTo>
                  <a:lnTo>
                    <a:pt x="0" y="1107948"/>
                  </a:lnTo>
                  <a:lnTo>
                    <a:pt x="10668" y="1107948"/>
                  </a:lnTo>
                  <a:close/>
                </a:path>
                <a:path w="8327390" h="5366384">
                  <a:moveTo>
                    <a:pt x="10668" y="1069848"/>
                  </a:moveTo>
                  <a:lnTo>
                    <a:pt x="10668" y="1040892"/>
                  </a:lnTo>
                  <a:lnTo>
                    <a:pt x="0" y="1040892"/>
                  </a:lnTo>
                  <a:lnTo>
                    <a:pt x="0" y="1069848"/>
                  </a:lnTo>
                  <a:lnTo>
                    <a:pt x="10668" y="1069848"/>
                  </a:lnTo>
                  <a:close/>
                </a:path>
                <a:path w="8327390" h="5366384">
                  <a:moveTo>
                    <a:pt x="10668" y="1031748"/>
                  </a:moveTo>
                  <a:lnTo>
                    <a:pt x="10668" y="1002792"/>
                  </a:lnTo>
                  <a:lnTo>
                    <a:pt x="0" y="1002792"/>
                  </a:lnTo>
                  <a:lnTo>
                    <a:pt x="0" y="1031748"/>
                  </a:lnTo>
                  <a:lnTo>
                    <a:pt x="10668" y="1031748"/>
                  </a:lnTo>
                  <a:close/>
                </a:path>
                <a:path w="8327390" h="5366384">
                  <a:moveTo>
                    <a:pt x="10668" y="993648"/>
                  </a:moveTo>
                  <a:lnTo>
                    <a:pt x="10668" y="964692"/>
                  </a:lnTo>
                  <a:lnTo>
                    <a:pt x="0" y="964692"/>
                  </a:lnTo>
                  <a:lnTo>
                    <a:pt x="0" y="993648"/>
                  </a:lnTo>
                  <a:lnTo>
                    <a:pt x="10668" y="993648"/>
                  </a:lnTo>
                  <a:close/>
                </a:path>
                <a:path w="8327390" h="5366384">
                  <a:moveTo>
                    <a:pt x="10668" y="955548"/>
                  </a:moveTo>
                  <a:lnTo>
                    <a:pt x="10668" y="926592"/>
                  </a:lnTo>
                  <a:lnTo>
                    <a:pt x="0" y="926592"/>
                  </a:lnTo>
                  <a:lnTo>
                    <a:pt x="0" y="955548"/>
                  </a:lnTo>
                  <a:lnTo>
                    <a:pt x="10668" y="955548"/>
                  </a:lnTo>
                  <a:close/>
                </a:path>
                <a:path w="8327390" h="5366384">
                  <a:moveTo>
                    <a:pt x="10668" y="917448"/>
                  </a:moveTo>
                  <a:lnTo>
                    <a:pt x="10668" y="888492"/>
                  </a:lnTo>
                  <a:lnTo>
                    <a:pt x="0" y="888492"/>
                  </a:lnTo>
                  <a:lnTo>
                    <a:pt x="0" y="917448"/>
                  </a:lnTo>
                  <a:lnTo>
                    <a:pt x="10668" y="917448"/>
                  </a:lnTo>
                  <a:close/>
                </a:path>
                <a:path w="8327390" h="5366384">
                  <a:moveTo>
                    <a:pt x="10668" y="879348"/>
                  </a:moveTo>
                  <a:lnTo>
                    <a:pt x="10668" y="850392"/>
                  </a:lnTo>
                  <a:lnTo>
                    <a:pt x="0" y="850392"/>
                  </a:lnTo>
                  <a:lnTo>
                    <a:pt x="0" y="879348"/>
                  </a:lnTo>
                  <a:lnTo>
                    <a:pt x="10668" y="879348"/>
                  </a:lnTo>
                  <a:close/>
                </a:path>
                <a:path w="8327390" h="5366384">
                  <a:moveTo>
                    <a:pt x="10668" y="841248"/>
                  </a:moveTo>
                  <a:lnTo>
                    <a:pt x="10668" y="812292"/>
                  </a:lnTo>
                  <a:lnTo>
                    <a:pt x="0" y="812292"/>
                  </a:lnTo>
                  <a:lnTo>
                    <a:pt x="0" y="841248"/>
                  </a:lnTo>
                  <a:lnTo>
                    <a:pt x="10668" y="841248"/>
                  </a:lnTo>
                  <a:close/>
                </a:path>
                <a:path w="8327390" h="5366384">
                  <a:moveTo>
                    <a:pt x="10668" y="803148"/>
                  </a:moveTo>
                  <a:lnTo>
                    <a:pt x="10668" y="774192"/>
                  </a:lnTo>
                  <a:lnTo>
                    <a:pt x="0" y="774192"/>
                  </a:lnTo>
                  <a:lnTo>
                    <a:pt x="0" y="803148"/>
                  </a:lnTo>
                  <a:lnTo>
                    <a:pt x="10668" y="803148"/>
                  </a:lnTo>
                  <a:close/>
                </a:path>
                <a:path w="8327390" h="5366384">
                  <a:moveTo>
                    <a:pt x="10668" y="765048"/>
                  </a:moveTo>
                  <a:lnTo>
                    <a:pt x="10668" y="736092"/>
                  </a:lnTo>
                  <a:lnTo>
                    <a:pt x="0" y="736092"/>
                  </a:lnTo>
                  <a:lnTo>
                    <a:pt x="0" y="765048"/>
                  </a:lnTo>
                  <a:lnTo>
                    <a:pt x="10668" y="765048"/>
                  </a:lnTo>
                  <a:close/>
                </a:path>
                <a:path w="8327390" h="5366384">
                  <a:moveTo>
                    <a:pt x="10668" y="726948"/>
                  </a:moveTo>
                  <a:lnTo>
                    <a:pt x="10668" y="697992"/>
                  </a:lnTo>
                  <a:lnTo>
                    <a:pt x="0" y="697992"/>
                  </a:lnTo>
                  <a:lnTo>
                    <a:pt x="0" y="726948"/>
                  </a:lnTo>
                  <a:lnTo>
                    <a:pt x="10668" y="726948"/>
                  </a:lnTo>
                  <a:close/>
                </a:path>
                <a:path w="8327390" h="5366384">
                  <a:moveTo>
                    <a:pt x="10668" y="688848"/>
                  </a:moveTo>
                  <a:lnTo>
                    <a:pt x="10668" y="659892"/>
                  </a:lnTo>
                  <a:lnTo>
                    <a:pt x="0" y="659892"/>
                  </a:lnTo>
                  <a:lnTo>
                    <a:pt x="0" y="688848"/>
                  </a:lnTo>
                  <a:lnTo>
                    <a:pt x="10668" y="688848"/>
                  </a:lnTo>
                  <a:close/>
                </a:path>
                <a:path w="8327390" h="5366384">
                  <a:moveTo>
                    <a:pt x="10668" y="650748"/>
                  </a:moveTo>
                  <a:lnTo>
                    <a:pt x="10668" y="621792"/>
                  </a:lnTo>
                  <a:lnTo>
                    <a:pt x="0" y="621792"/>
                  </a:lnTo>
                  <a:lnTo>
                    <a:pt x="0" y="650748"/>
                  </a:lnTo>
                  <a:lnTo>
                    <a:pt x="10668" y="650748"/>
                  </a:lnTo>
                  <a:close/>
                </a:path>
                <a:path w="8327390" h="5366384">
                  <a:moveTo>
                    <a:pt x="10668" y="612648"/>
                  </a:moveTo>
                  <a:lnTo>
                    <a:pt x="10668" y="583692"/>
                  </a:lnTo>
                  <a:lnTo>
                    <a:pt x="0" y="583692"/>
                  </a:lnTo>
                  <a:lnTo>
                    <a:pt x="0" y="612648"/>
                  </a:lnTo>
                  <a:lnTo>
                    <a:pt x="10668" y="612648"/>
                  </a:lnTo>
                  <a:close/>
                </a:path>
                <a:path w="8327390" h="5366384">
                  <a:moveTo>
                    <a:pt x="10668" y="574548"/>
                  </a:moveTo>
                  <a:lnTo>
                    <a:pt x="10668" y="545592"/>
                  </a:lnTo>
                  <a:lnTo>
                    <a:pt x="0" y="545592"/>
                  </a:lnTo>
                  <a:lnTo>
                    <a:pt x="0" y="574548"/>
                  </a:lnTo>
                  <a:lnTo>
                    <a:pt x="10668" y="574548"/>
                  </a:lnTo>
                  <a:close/>
                </a:path>
                <a:path w="8327390" h="5366384">
                  <a:moveTo>
                    <a:pt x="10668" y="536448"/>
                  </a:moveTo>
                  <a:lnTo>
                    <a:pt x="10668" y="507492"/>
                  </a:lnTo>
                  <a:lnTo>
                    <a:pt x="0" y="507492"/>
                  </a:lnTo>
                  <a:lnTo>
                    <a:pt x="0" y="536448"/>
                  </a:lnTo>
                  <a:lnTo>
                    <a:pt x="10668" y="536448"/>
                  </a:lnTo>
                  <a:close/>
                </a:path>
                <a:path w="8327390" h="5366384">
                  <a:moveTo>
                    <a:pt x="10668" y="498348"/>
                  </a:moveTo>
                  <a:lnTo>
                    <a:pt x="10668" y="469392"/>
                  </a:lnTo>
                  <a:lnTo>
                    <a:pt x="0" y="469392"/>
                  </a:lnTo>
                  <a:lnTo>
                    <a:pt x="0" y="498348"/>
                  </a:lnTo>
                  <a:lnTo>
                    <a:pt x="10668" y="498348"/>
                  </a:lnTo>
                  <a:close/>
                </a:path>
                <a:path w="8327390" h="5366384">
                  <a:moveTo>
                    <a:pt x="10668" y="460248"/>
                  </a:moveTo>
                  <a:lnTo>
                    <a:pt x="10668" y="431292"/>
                  </a:lnTo>
                  <a:lnTo>
                    <a:pt x="0" y="431292"/>
                  </a:lnTo>
                  <a:lnTo>
                    <a:pt x="0" y="460248"/>
                  </a:lnTo>
                  <a:lnTo>
                    <a:pt x="10668" y="460248"/>
                  </a:lnTo>
                  <a:close/>
                </a:path>
                <a:path w="8327390" h="5366384">
                  <a:moveTo>
                    <a:pt x="10668" y="422148"/>
                  </a:moveTo>
                  <a:lnTo>
                    <a:pt x="10668" y="393192"/>
                  </a:lnTo>
                  <a:lnTo>
                    <a:pt x="0" y="393192"/>
                  </a:lnTo>
                  <a:lnTo>
                    <a:pt x="0" y="422148"/>
                  </a:lnTo>
                  <a:lnTo>
                    <a:pt x="10668" y="422148"/>
                  </a:lnTo>
                  <a:close/>
                </a:path>
                <a:path w="8327390" h="5366384">
                  <a:moveTo>
                    <a:pt x="10668" y="384048"/>
                  </a:moveTo>
                  <a:lnTo>
                    <a:pt x="10668" y="355092"/>
                  </a:lnTo>
                  <a:lnTo>
                    <a:pt x="0" y="355092"/>
                  </a:lnTo>
                  <a:lnTo>
                    <a:pt x="0" y="384048"/>
                  </a:lnTo>
                  <a:lnTo>
                    <a:pt x="10668" y="384048"/>
                  </a:lnTo>
                  <a:close/>
                </a:path>
                <a:path w="8327390" h="5366384">
                  <a:moveTo>
                    <a:pt x="10668" y="345948"/>
                  </a:moveTo>
                  <a:lnTo>
                    <a:pt x="10668" y="316992"/>
                  </a:lnTo>
                  <a:lnTo>
                    <a:pt x="0" y="316992"/>
                  </a:lnTo>
                  <a:lnTo>
                    <a:pt x="0" y="345948"/>
                  </a:lnTo>
                  <a:lnTo>
                    <a:pt x="10668" y="345948"/>
                  </a:lnTo>
                  <a:close/>
                </a:path>
                <a:path w="8327390" h="5366384">
                  <a:moveTo>
                    <a:pt x="10668" y="307848"/>
                  </a:moveTo>
                  <a:lnTo>
                    <a:pt x="10668" y="278892"/>
                  </a:lnTo>
                  <a:lnTo>
                    <a:pt x="0" y="278892"/>
                  </a:lnTo>
                  <a:lnTo>
                    <a:pt x="0" y="307848"/>
                  </a:lnTo>
                  <a:lnTo>
                    <a:pt x="10668" y="307848"/>
                  </a:lnTo>
                  <a:close/>
                </a:path>
                <a:path w="8327390" h="5366384">
                  <a:moveTo>
                    <a:pt x="10668" y="269748"/>
                  </a:moveTo>
                  <a:lnTo>
                    <a:pt x="10668" y="240792"/>
                  </a:lnTo>
                  <a:lnTo>
                    <a:pt x="0" y="240792"/>
                  </a:lnTo>
                  <a:lnTo>
                    <a:pt x="0" y="269748"/>
                  </a:lnTo>
                  <a:lnTo>
                    <a:pt x="10668" y="269748"/>
                  </a:lnTo>
                  <a:close/>
                </a:path>
                <a:path w="8327390" h="5366384">
                  <a:moveTo>
                    <a:pt x="10668" y="231648"/>
                  </a:moveTo>
                  <a:lnTo>
                    <a:pt x="10668" y="202692"/>
                  </a:lnTo>
                  <a:lnTo>
                    <a:pt x="0" y="202692"/>
                  </a:lnTo>
                  <a:lnTo>
                    <a:pt x="0" y="231648"/>
                  </a:lnTo>
                  <a:lnTo>
                    <a:pt x="10668" y="231648"/>
                  </a:lnTo>
                  <a:close/>
                </a:path>
                <a:path w="8327390" h="5366384">
                  <a:moveTo>
                    <a:pt x="10668" y="193548"/>
                  </a:moveTo>
                  <a:lnTo>
                    <a:pt x="10668" y="164592"/>
                  </a:lnTo>
                  <a:lnTo>
                    <a:pt x="0" y="164592"/>
                  </a:lnTo>
                  <a:lnTo>
                    <a:pt x="0" y="193548"/>
                  </a:lnTo>
                  <a:lnTo>
                    <a:pt x="10668" y="193548"/>
                  </a:lnTo>
                  <a:close/>
                </a:path>
                <a:path w="8327390" h="5366384">
                  <a:moveTo>
                    <a:pt x="10668" y="155448"/>
                  </a:moveTo>
                  <a:lnTo>
                    <a:pt x="10668" y="126492"/>
                  </a:lnTo>
                  <a:lnTo>
                    <a:pt x="0" y="126492"/>
                  </a:lnTo>
                  <a:lnTo>
                    <a:pt x="0" y="155448"/>
                  </a:lnTo>
                  <a:lnTo>
                    <a:pt x="10668" y="155448"/>
                  </a:lnTo>
                  <a:close/>
                </a:path>
                <a:path w="8327390" h="5366384">
                  <a:moveTo>
                    <a:pt x="10668" y="117348"/>
                  </a:moveTo>
                  <a:lnTo>
                    <a:pt x="10668" y="88392"/>
                  </a:lnTo>
                  <a:lnTo>
                    <a:pt x="0" y="88392"/>
                  </a:lnTo>
                  <a:lnTo>
                    <a:pt x="0" y="117348"/>
                  </a:lnTo>
                  <a:lnTo>
                    <a:pt x="10668" y="117348"/>
                  </a:lnTo>
                  <a:close/>
                </a:path>
                <a:path w="8327390" h="5366384">
                  <a:moveTo>
                    <a:pt x="10668" y="79248"/>
                  </a:moveTo>
                  <a:lnTo>
                    <a:pt x="10668" y="50292"/>
                  </a:lnTo>
                  <a:lnTo>
                    <a:pt x="0" y="50292"/>
                  </a:lnTo>
                  <a:lnTo>
                    <a:pt x="0" y="79248"/>
                  </a:lnTo>
                  <a:lnTo>
                    <a:pt x="10668" y="79248"/>
                  </a:lnTo>
                  <a:close/>
                </a:path>
                <a:path w="8327390" h="5366384">
                  <a:moveTo>
                    <a:pt x="10668" y="41148"/>
                  </a:moveTo>
                  <a:lnTo>
                    <a:pt x="10668" y="12192"/>
                  </a:lnTo>
                  <a:lnTo>
                    <a:pt x="0" y="12192"/>
                  </a:lnTo>
                  <a:lnTo>
                    <a:pt x="0" y="41148"/>
                  </a:lnTo>
                  <a:lnTo>
                    <a:pt x="10668" y="41148"/>
                  </a:lnTo>
                  <a:close/>
                </a:path>
                <a:path w="8327390" h="5366384">
                  <a:moveTo>
                    <a:pt x="35052" y="9144"/>
                  </a:moveTo>
                  <a:lnTo>
                    <a:pt x="35052" y="0"/>
                  </a:lnTo>
                  <a:lnTo>
                    <a:pt x="6096" y="0"/>
                  </a:lnTo>
                  <a:lnTo>
                    <a:pt x="6096" y="9144"/>
                  </a:lnTo>
                  <a:lnTo>
                    <a:pt x="35052" y="9144"/>
                  </a:lnTo>
                  <a:close/>
                </a:path>
                <a:path w="8327390" h="5366384">
                  <a:moveTo>
                    <a:pt x="73152" y="9144"/>
                  </a:moveTo>
                  <a:lnTo>
                    <a:pt x="73152" y="0"/>
                  </a:lnTo>
                  <a:lnTo>
                    <a:pt x="44196" y="0"/>
                  </a:lnTo>
                  <a:lnTo>
                    <a:pt x="44196" y="9144"/>
                  </a:lnTo>
                  <a:lnTo>
                    <a:pt x="73152" y="9144"/>
                  </a:lnTo>
                  <a:close/>
                </a:path>
                <a:path w="8327390" h="5366384">
                  <a:moveTo>
                    <a:pt x="111252" y="9144"/>
                  </a:moveTo>
                  <a:lnTo>
                    <a:pt x="111252" y="0"/>
                  </a:lnTo>
                  <a:lnTo>
                    <a:pt x="82296" y="0"/>
                  </a:lnTo>
                  <a:lnTo>
                    <a:pt x="82296" y="9144"/>
                  </a:lnTo>
                  <a:lnTo>
                    <a:pt x="111252" y="9144"/>
                  </a:lnTo>
                  <a:close/>
                </a:path>
                <a:path w="8327390" h="5366384">
                  <a:moveTo>
                    <a:pt x="149352" y="9144"/>
                  </a:moveTo>
                  <a:lnTo>
                    <a:pt x="149352" y="0"/>
                  </a:lnTo>
                  <a:lnTo>
                    <a:pt x="120396" y="0"/>
                  </a:lnTo>
                  <a:lnTo>
                    <a:pt x="120396" y="9144"/>
                  </a:lnTo>
                  <a:lnTo>
                    <a:pt x="149352" y="9144"/>
                  </a:lnTo>
                  <a:close/>
                </a:path>
                <a:path w="8327390" h="5366384">
                  <a:moveTo>
                    <a:pt x="187452" y="9144"/>
                  </a:moveTo>
                  <a:lnTo>
                    <a:pt x="187452" y="0"/>
                  </a:lnTo>
                  <a:lnTo>
                    <a:pt x="158496" y="0"/>
                  </a:lnTo>
                  <a:lnTo>
                    <a:pt x="158496" y="9144"/>
                  </a:lnTo>
                  <a:lnTo>
                    <a:pt x="187452" y="9144"/>
                  </a:lnTo>
                  <a:close/>
                </a:path>
                <a:path w="8327390" h="5366384">
                  <a:moveTo>
                    <a:pt x="225552" y="9144"/>
                  </a:moveTo>
                  <a:lnTo>
                    <a:pt x="225552" y="0"/>
                  </a:lnTo>
                  <a:lnTo>
                    <a:pt x="196596" y="0"/>
                  </a:lnTo>
                  <a:lnTo>
                    <a:pt x="196596" y="9144"/>
                  </a:lnTo>
                  <a:lnTo>
                    <a:pt x="225552" y="9144"/>
                  </a:lnTo>
                  <a:close/>
                </a:path>
                <a:path w="8327390" h="5366384">
                  <a:moveTo>
                    <a:pt x="263652" y="9144"/>
                  </a:moveTo>
                  <a:lnTo>
                    <a:pt x="263652" y="0"/>
                  </a:lnTo>
                  <a:lnTo>
                    <a:pt x="234696" y="0"/>
                  </a:lnTo>
                  <a:lnTo>
                    <a:pt x="234696" y="9144"/>
                  </a:lnTo>
                  <a:lnTo>
                    <a:pt x="263652" y="9144"/>
                  </a:lnTo>
                  <a:close/>
                </a:path>
                <a:path w="8327390" h="5366384">
                  <a:moveTo>
                    <a:pt x="301752" y="9144"/>
                  </a:moveTo>
                  <a:lnTo>
                    <a:pt x="301752" y="0"/>
                  </a:lnTo>
                  <a:lnTo>
                    <a:pt x="272796" y="0"/>
                  </a:lnTo>
                  <a:lnTo>
                    <a:pt x="272796" y="9144"/>
                  </a:lnTo>
                  <a:lnTo>
                    <a:pt x="301752" y="9144"/>
                  </a:lnTo>
                  <a:close/>
                </a:path>
                <a:path w="8327390" h="5366384">
                  <a:moveTo>
                    <a:pt x="339848" y="9144"/>
                  </a:moveTo>
                  <a:lnTo>
                    <a:pt x="339848" y="0"/>
                  </a:lnTo>
                  <a:lnTo>
                    <a:pt x="310892" y="0"/>
                  </a:lnTo>
                  <a:lnTo>
                    <a:pt x="310892" y="9144"/>
                  </a:lnTo>
                  <a:lnTo>
                    <a:pt x="339848" y="9144"/>
                  </a:lnTo>
                  <a:close/>
                </a:path>
                <a:path w="8327390" h="5366384">
                  <a:moveTo>
                    <a:pt x="377948" y="9144"/>
                  </a:moveTo>
                  <a:lnTo>
                    <a:pt x="377948" y="0"/>
                  </a:lnTo>
                  <a:lnTo>
                    <a:pt x="348992" y="0"/>
                  </a:lnTo>
                  <a:lnTo>
                    <a:pt x="348992" y="9144"/>
                  </a:lnTo>
                  <a:lnTo>
                    <a:pt x="377948" y="9144"/>
                  </a:lnTo>
                  <a:close/>
                </a:path>
                <a:path w="8327390" h="5366384">
                  <a:moveTo>
                    <a:pt x="416048" y="9144"/>
                  </a:moveTo>
                  <a:lnTo>
                    <a:pt x="416048" y="0"/>
                  </a:lnTo>
                  <a:lnTo>
                    <a:pt x="387092" y="0"/>
                  </a:lnTo>
                  <a:lnTo>
                    <a:pt x="387092" y="9144"/>
                  </a:lnTo>
                  <a:lnTo>
                    <a:pt x="416048" y="9144"/>
                  </a:lnTo>
                  <a:close/>
                </a:path>
                <a:path w="8327390" h="5366384">
                  <a:moveTo>
                    <a:pt x="454148" y="9144"/>
                  </a:moveTo>
                  <a:lnTo>
                    <a:pt x="454148" y="0"/>
                  </a:lnTo>
                  <a:lnTo>
                    <a:pt x="425192" y="0"/>
                  </a:lnTo>
                  <a:lnTo>
                    <a:pt x="425192" y="9144"/>
                  </a:lnTo>
                  <a:lnTo>
                    <a:pt x="454148" y="9144"/>
                  </a:lnTo>
                  <a:close/>
                </a:path>
                <a:path w="8327390" h="5366384">
                  <a:moveTo>
                    <a:pt x="492248" y="9144"/>
                  </a:moveTo>
                  <a:lnTo>
                    <a:pt x="492248" y="0"/>
                  </a:lnTo>
                  <a:lnTo>
                    <a:pt x="463292" y="0"/>
                  </a:lnTo>
                  <a:lnTo>
                    <a:pt x="463292" y="9144"/>
                  </a:lnTo>
                  <a:lnTo>
                    <a:pt x="492248" y="9144"/>
                  </a:lnTo>
                  <a:close/>
                </a:path>
                <a:path w="8327390" h="5366384">
                  <a:moveTo>
                    <a:pt x="530348" y="9144"/>
                  </a:moveTo>
                  <a:lnTo>
                    <a:pt x="530348" y="0"/>
                  </a:lnTo>
                  <a:lnTo>
                    <a:pt x="501392" y="0"/>
                  </a:lnTo>
                  <a:lnTo>
                    <a:pt x="501392" y="9144"/>
                  </a:lnTo>
                  <a:lnTo>
                    <a:pt x="530348" y="9144"/>
                  </a:lnTo>
                  <a:close/>
                </a:path>
                <a:path w="8327390" h="5366384">
                  <a:moveTo>
                    <a:pt x="568448" y="9144"/>
                  </a:moveTo>
                  <a:lnTo>
                    <a:pt x="568448" y="0"/>
                  </a:lnTo>
                  <a:lnTo>
                    <a:pt x="539492" y="0"/>
                  </a:lnTo>
                  <a:lnTo>
                    <a:pt x="539492" y="9144"/>
                  </a:lnTo>
                  <a:lnTo>
                    <a:pt x="568448" y="9144"/>
                  </a:lnTo>
                  <a:close/>
                </a:path>
                <a:path w="8327390" h="5366384">
                  <a:moveTo>
                    <a:pt x="606548" y="9144"/>
                  </a:moveTo>
                  <a:lnTo>
                    <a:pt x="606548" y="0"/>
                  </a:lnTo>
                  <a:lnTo>
                    <a:pt x="577592" y="0"/>
                  </a:lnTo>
                  <a:lnTo>
                    <a:pt x="577592" y="9144"/>
                  </a:lnTo>
                  <a:lnTo>
                    <a:pt x="606548" y="9144"/>
                  </a:lnTo>
                  <a:close/>
                </a:path>
                <a:path w="8327390" h="5366384">
                  <a:moveTo>
                    <a:pt x="644648" y="9144"/>
                  </a:moveTo>
                  <a:lnTo>
                    <a:pt x="644648" y="0"/>
                  </a:lnTo>
                  <a:lnTo>
                    <a:pt x="615692" y="0"/>
                  </a:lnTo>
                  <a:lnTo>
                    <a:pt x="615692" y="9144"/>
                  </a:lnTo>
                  <a:lnTo>
                    <a:pt x="644648" y="9144"/>
                  </a:lnTo>
                  <a:close/>
                </a:path>
                <a:path w="8327390" h="5366384">
                  <a:moveTo>
                    <a:pt x="682748" y="9144"/>
                  </a:moveTo>
                  <a:lnTo>
                    <a:pt x="682748" y="0"/>
                  </a:lnTo>
                  <a:lnTo>
                    <a:pt x="653792" y="0"/>
                  </a:lnTo>
                  <a:lnTo>
                    <a:pt x="653792" y="9144"/>
                  </a:lnTo>
                  <a:lnTo>
                    <a:pt x="682748" y="9144"/>
                  </a:lnTo>
                  <a:close/>
                </a:path>
                <a:path w="8327390" h="5366384">
                  <a:moveTo>
                    <a:pt x="720848" y="9144"/>
                  </a:moveTo>
                  <a:lnTo>
                    <a:pt x="720848" y="0"/>
                  </a:lnTo>
                  <a:lnTo>
                    <a:pt x="691892" y="0"/>
                  </a:lnTo>
                  <a:lnTo>
                    <a:pt x="691892" y="9144"/>
                  </a:lnTo>
                  <a:lnTo>
                    <a:pt x="720848" y="9144"/>
                  </a:lnTo>
                  <a:close/>
                </a:path>
                <a:path w="8327390" h="5366384">
                  <a:moveTo>
                    <a:pt x="758948" y="9144"/>
                  </a:moveTo>
                  <a:lnTo>
                    <a:pt x="758948" y="0"/>
                  </a:lnTo>
                  <a:lnTo>
                    <a:pt x="729992" y="0"/>
                  </a:lnTo>
                  <a:lnTo>
                    <a:pt x="729992" y="9144"/>
                  </a:lnTo>
                  <a:lnTo>
                    <a:pt x="758948" y="9144"/>
                  </a:lnTo>
                  <a:close/>
                </a:path>
                <a:path w="8327390" h="5366384">
                  <a:moveTo>
                    <a:pt x="797048" y="9144"/>
                  </a:moveTo>
                  <a:lnTo>
                    <a:pt x="797048" y="0"/>
                  </a:lnTo>
                  <a:lnTo>
                    <a:pt x="768092" y="0"/>
                  </a:lnTo>
                  <a:lnTo>
                    <a:pt x="768092" y="9144"/>
                  </a:lnTo>
                  <a:lnTo>
                    <a:pt x="797048" y="9144"/>
                  </a:lnTo>
                  <a:close/>
                </a:path>
                <a:path w="8327390" h="5366384">
                  <a:moveTo>
                    <a:pt x="835148" y="9144"/>
                  </a:moveTo>
                  <a:lnTo>
                    <a:pt x="835148" y="0"/>
                  </a:lnTo>
                  <a:lnTo>
                    <a:pt x="806192" y="0"/>
                  </a:lnTo>
                  <a:lnTo>
                    <a:pt x="806192" y="9144"/>
                  </a:lnTo>
                  <a:lnTo>
                    <a:pt x="835148" y="9144"/>
                  </a:lnTo>
                  <a:close/>
                </a:path>
                <a:path w="8327390" h="5366384">
                  <a:moveTo>
                    <a:pt x="873248" y="9144"/>
                  </a:moveTo>
                  <a:lnTo>
                    <a:pt x="873248" y="0"/>
                  </a:lnTo>
                  <a:lnTo>
                    <a:pt x="844292" y="0"/>
                  </a:lnTo>
                  <a:lnTo>
                    <a:pt x="844292" y="9144"/>
                  </a:lnTo>
                  <a:lnTo>
                    <a:pt x="873248" y="9144"/>
                  </a:lnTo>
                  <a:close/>
                </a:path>
                <a:path w="8327390" h="5366384">
                  <a:moveTo>
                    <a:pt x="911348" y="9144"/>
                  </a:moveTo>
                  <a:lnTo>
                    <a:pt x="911348" y="0"/>
                  </a:lnTo>
                  <a:lnTo>
                    <a:pt x="882392" y="0"/>
                  </a:lnTo>
                  <a:lnTo>
                    <a:pt x="882392" y="9144"/>
                  </a:lnTo>
                  <a:lnTo>
                    <a:pt x="911348" y="9144"/>
                  </a:lnTo>
                  <a:close/>
                </a:path>
                <a:path w="8327390" h="5366384">
                  <a:moveTo>
                    <a:pt x="949448" y="9144"/>
                  </a:moveTo>
                  <a:lnTo>
                    <a:pt x="949448" y="0"/>
                  </a:lnTo>
                  <a:lnTo>
                    <a:pt x="920492" y="0"/>
                  </a:lnTo>
                  <a:lnTo>
                    <a:pt x="920492" y="9144"/>
                  </a:lnTo>
                  <a:lnTo>
                    <a:pt x="949448" y="9144"/>
                  </a:lnTo>
                  <a:close/>
                </a:path>
                <a:path w="8327390" h="5366384">
                  <a:moveTo>
                    <a:pt x="987548" y="9144"/>
                  </a:moveTo>
                  <a:lnTo>
                    <a:pt x="987548" y="0"/>
                  </a:lnTo>
                  <a:lnTo>
                    <a:pt x="958592" y="0"/>
                  </a:lnTo>
                  <a:lnTo>
                    <a:pt x="958592" y="9144"/>
                  </a:lnTo>
                  <a:lnTo>
                    <a:pt x="987548" y="9144"/>
                  </a:lnTo>
                  <a:close/>
                </a:path>
                <a:path w="8327390" h="5366384">
                  <a:moveTo>
                    <a:pt x="1025648" y="9144"/>
                  </a:moveTo>
                  <a:lnTo>
                    <a:pt x="1025648" y="0"/>
                  </a:lnTo>
                  <a:lnTo>
                    <a:pt x="996692" y="0"/>
                  </a:lnTo>
                  <a:lnTo>
                    <a:pt x="996692" y="9144"/>
                  </a:lnTo>
                  <a:lnTo>
                    <a:pt x="1025648" y="9144"/>
                  </a:lnTo>
                  <a:close/>
                </a:path>
                <a:path w="8327390" h="5366384">
                  <a:moveTo>
                    <a:pt x="1063748" y="9144"/>
                  </a:moveTo>
                  <a:lnTo>
                    <a:pt x="1063748" y="0"/>
                  </a:lnTo>
                  <a:lnTo>
                    <a:pt x="1034792" y="0"/>
                  </a:lnTo>
                  <a:lnTo>
                    <a:pt x="1034792" y="9144"/>
                  </a:lnTo>
                  <a:lnTo>
                    <a:pt x="1063748" y="9144"/>
                  </a:lnTo>
                  <a:close/>
                </a:path>
                <a:path w="8327390" h="5366384">
                  <a:moveTo>
                    <a:pt x="1101848" y="9144"/>
                  </a:moveTo>
                  <a:lnTo>
                    <a:pt x="1101848" y="0"/>
                  </a:lnTo>
                  <a:lnTo>
                    <a:pt x="1072892" y="0"/>
                  </a:lnTo>
                  <a:lnTo>
                    <a:pt x="1072892" y="9144"/>
                  </a:lnTo>
                  <a:lnTo>
                    <a:pt x="1101848" y="9144"/>
                  </a:lnTo>
                  <a:close/>
                </a:path>
                <a:path w="8327390" h="5366384">
                  <a:moveTo>
                    <a:pt x="1139948" y="9144"/>
                  </a:moveTo>
                  <a:lnTo>
                    <a:pt x="1139948" y="0"/>
                  </a:lnTo>
                  <a:lnTo>
                    <a:pt x="1110992" y="0"/>
                  </a:lnTo>
                  <a:lnTo>
                    <a:pt x="1110992" y="9144"/>
                  </a:lnTo>
                  <a:lnTo>
                    <a:pt x="1139948" y="9144"/>
                  </a:lnTo>
                  <a:close/>
                </a:path>
                <a:path w="8327390" h="5366384">
                  <a:moveTo>
                    <a:pt x="1178048" y="9144"/>
                  </a:moveTo>
                  <a:lnTo>
                    <a:pt x="1178048" y="0"/>
                  </a:lnTo>
                  <a:lnTo>
                    <a:pt x="1149092" y="0"/>
                  </a:lnTo>
                  <a:lnTo>
                    <a:pt x="1149092" y="9144"/>
                  </a:lnTo>
                  <a:lnTo>
                    <a:pt x="1178048" y="9144"/>
                  </a:lnTo>
                  <a:close/>
                </a:path>
                <a:path w="8327390" h="5366384">
                  <a:moveTo>
                    <a:pt x="1216148" y="9144"/>
                  </a:moveTo>
                  <a:lnTo>
                    <a:pt x="1216148" y="0"/>
                  </a:lnTo>
                  <a:lnTo>
                    <a:pt x="1187192" y="0"/>
                  </a:lnTo>
                  <a:lnTo>
                    <a:pt x="1187192" y="9144"/>
                  </a:lnTo>
                  <a:lnTo>
                    <a:pt x="1216148" y="9144"/>
                  </a:lnTo>
                  <a:close/>
                </a:path>
                <a:path w="8327390" h="5366384">
                  <a:moveTo>
                    <a:pt x="1254248" y="9144"/>
                  </a:moveTo>
                  <a:lnTo>
                    <a:pt x="1254248" y="0"/>
                  </a:lnTo>
                  <a:lnTo>
                    <a:pt x="1225292" y="0"/>
                  </a:lnTo>
                  <a:lnTo>
                    <a:pt x="1225292" y="9144"/>
                  </a:lnTo>
                  <a:lnTo>
                    <a:pt x="1254248" y="9144"/>
                  </a:lnTo>
                  <a:close/>
                </a:path>
                <a:path w="8327390" h="5366384">
                  <a:moveTo>
                    <a:pt x="1292348" y="9144"/>
                  </a:moveTo>
                  <a:lnTo>
                    <a:pt x="1292348" y="0"/>
                  </a:lnTo>
                  <a:lnTo>
                    <a:pt x="1263392" y="0"/>
                  </a:lnTo>
                  <a:lnTo>
                    <a:pt x="1263392" y="9144"/>
                  </a:lnTo>
                  <a:lnTo>
                    <a:pt x="1292348" y="9144"/>
                  </a:lnTo>
                  <a:close/>
                </a:path>
                <a:path w="8327390" h="5366384">
                  <a:moveTo>
                    <a:pt x="1330448" y="9144"/>
                  </a:moveTo>
                  <a:lnTo>
                    <a:pt x="1330448" y="0"/>
                  </a:lnTo>
                  <a:lnTo>
                    <a:pt x="1301492" y="0"/>
                  </a:lnTo>
                  <a:lnTo>
                    <a:pt x="1301492" y="9144"/>
                  </a:lnTo>
                  <a:lnTo>
                    <a:pt x="1330448" y="9144"/>
                  </a:lnTo>
                  <a:close/>
                </a:path>
                <a:path w="8327390" h="5366384">
                  <a:moveTo>
                    <a:pt x="1368548" y="9144"/>
                  </a:moveTo>
                  <a:lnTo>
                    <a:pt x="1368548" y="0"/>
                  </a:lnTo>
                  <a:lnTo>
                    <a:pt x="1339592" y="0"/>
                  </a:lnTo>
                  <a:lnTo>
                    <a:pt x="1339592" y="9144"/>
                  </a:lnTo>
                  <a:lnTo>
                    <a:pt x="1368548" y="9144"/>
                  </a:lnTo>
                  <a:close/>
                </a:path>
                <a:path w="8327390" h="5366384">
                  <a:moveTo>
                    <a:pt x="1406648" y="9144"/>
                  </a:moveTo>
                  <a:lnTo>
                    <a:pt x="1406648" y="0"/>
                  </a:lnTo>
                  <a:lnTo>
                    <a:pt x="1377692" y="0"/>
                  </a:lnTo>
                  <a:lnTo>
                    <a:pt x="1377692" y="9144"/>
                  </a:lnTo>
                  <a:lnTo>
                    <a:pt x="1406648" y="9144"/>
                  </a:lnTo>
                  <a:close/>
                </a:path>
                <a:path w="8327390" h="5366384">
                  <a:moveTo>
                    <a:pt x="1444748" y="9144"/>
                  </a:moveTo>
                  <a:lnTo>
                    <a:pt x="1444748" y="0"/>
                  </a:lnTo>
                  <a:lnTo>
                    <a:pt x="1415792" y="0"/>
                  </a:lnTo>
                  <a:lnTo>
                    <a:pt x="1415792" y="9144"/>
                  </a:lnTo>
                  <a:lnTo>
                    <a:pt x="1444748" y="9144"/>
                  </a:lnTo>
                  <a:close/>
                </a:path>
                <a:path w="8327390" h="5366384">
                  <a:moveTo>
                    <a:pt x="1482848" y="9144"/>
                  </a:moveTo>
                  <a:lnTo>
                    <a:pt x="1482848" y="0"/>
                  </a:lnTo>
                  <a:lnTo>
                    <a:pt x="1453892" y="0"/>
                  </a:lnTo>
                  <a:lnTo>
                    <a:pt x="1453892" y="9144"/>
                  </a:lnTo>
                  <a:lnTo>
                    <a:pt x="1482848" y="9144"/>
                  </a:lnTo>
                  <a:close/>
                </a:path>
                <a:path w="8327390" h="5366384">
                  <a:moveTo>
                    <a:pt x="1520949" y="9144"/>
                  </a:moveTo>
                  <a:lnTo>
                    <a:pt x="1520949" y="0"/>
                  </a:lnTo>
                  <a:lnTo>
                    <a:pt x="1491992" y="0"/>
                  </a:lnTo>
                  <a:lnTo>
                    <a:pt x="1491992" y="9144"/>
                  </a:lnTo>
                  <a:lnTo>
                    <a:pt x="1520949" y="9144"/>
                  </a:lnTo>
                  <a:close/>
                </a:path>
                <a:path w="8327390" h="5366384">
                  <a:moveTo>
                    <a:pt x="1559049" y="9144"/>
                  </a:moveTo>
                  <a:lnTo>
                    <a:pt x="1559049" y="0"/>
                  </a:lnTo>
                  <a:lnTo>
                    <a:pt x="1530093" y="0"/>
                  </a:lnTo>
                  <a:lnTo>
                    <a:pt x="1530093" y="9144"/>
                  </a:lnTo>
                  <a:lnTo>
                    <a:pt x="1559049" y="9144"/>
                  </a:lnTo>
                  <a:close/>
                </a:path>
                <a:path w="8327390" h="5366384">
                  <a:moveTo>
                    <a:pt x="1597149" y="9144"/>
                  </a:moveTo>
                  <a:lnTo>
                    <a:pt x="1597149" y="0"/>
                  </a:lnTo>
                  <a:lnTo>
                    <a:pt x="1568193" y="0"/>
                  </a:lnTo>
                  <a:lnTo>
                    <a:pt x="1568193" y="9144"/>
                  </a:lnTo>
                  <a:lnTo>
                    <a:pt x="1597149" y="9144"/>
                  </a:lnTo>
                  <a:close/>
                </a:path>
                <a:path w="8327390" h="5366384">
                  <a:moveTo>
                    <a:pt x="1635249" y="9144"/>
                  </a:moveTo>
                  <a:lnTo>
                    <a:pt x="1635249" y="0"/>
                  </a:lnTo>
                  <a:lnTo>
                    <a:pt x="1606293" y="0"/>
                  </a:lnTo>
                  <a:lnTo>
                    <a:pt x="1606293" y="9144"/>
                  </a:lnTo>
                  <a:lnTo>
                    <a:pt x="1635249" y="9144"/>
                  </a:lnTo>
                  <a:close/>
                </a:path>
                <a:path w="8327390" h="5366384">
                  <a:moveTo>
                    <a:pt x="1673349" y="9144"/>
                  </a:moveTo>
                  <a:lnTo>
                    <a:pt x="1673349" y="0"/>
                  </a:lnTo>
                  <a:lnTo>
                    <a:pt x="1644393" y="0"/>
                  </a:lnTo>
                  <a:lnTo>
                    <a:pt x="1644393" y="9144"/>
                  </a:lnTo>
                  <a:lnTo>
                    <a:pt x="1673349" y="9144"/>
                  </a:lnTo>
                  <a:close/>
                </a:path>
                <a:path w="8327390" h="5366384">
                  <a:moveTo>
                    <a:pt x="1711449" y="9144"/>
                  </a:moveTo>
                  <a:lnTo>
                    <a:pt x="1711449" y="0"/>
                  </a:lnTo>
                  <a:lnTo>
                    <a:pt x="1682493" y="0"/>
                  </a:lnTo>
                  <a:lnTo>
                    <a:pt x="1682493" y="9144"/>
                  </a:lnTo>
                  <a:lnTo>
                    <a:pt x="1711449" y="9144"/>
                  </a:lnTo>
                  <a:close/>
                </a:path>
                <a:path w="8327390" h="5366384">
                  <a:moveTo>
                    <a:pt x="1749549" y="9144"/>
                  </a:moveTo>
                  <a:lnTo>
                    <a:pt x="1749549" y="0"/>
                  </a:lnTo>
                  <a:lnTo>
                    <a:pt x="1720593" y="0"/>
                  </a:lnTo>
                  <a:lnTo>
                    <a:pt x="1720593" y="9144"/>
                  </a:lnTo>
                  <a:lnTo>
                    <a:pt x="1749549" y="9144"/>
                  </a:lnTo>
                  <a:close/>
                </a:path>
                <a:path w="8327390" h="5366384">
                  <a:moveTo>
                    <a:pt x="1787649" y="9144"/>
                  </a:moveTo>
                  <a:lnTo>
                    <a:pt x="1787649" y="0"/>
                  </a:lnTo>
                  <a:lnTo>
                    <a:pt x="1758693" y="0"/>
                  </a:lnTo>
                  <a:lnTo>
                    <a:pt x="1758693" y="9144"/>
                  </a:lnTo>
                  <a:lnTo>
                    <a:pt x="1787649" y="9144"/>
                  </a:lnTo>
                  <a:close/>
                </a:path>
                <a:path w="8327390" h="5366384">
                  <a:moveTo>
                    <a:pt x="1825749" y="9144"/>
                  </a:moveTo>
                  <a:lnTo>
                    <a:pt x="1825749" y="0"/>
                  </a:lnTo>
                  <a:lnTo>
                    <a:pt x="1796793" y="0"/>
                  </a:lnTo>
                  <a:lnTo>
                    <a:pt x="1796793" y="9144"/>
                  </a:lnTo>
                  <a:lnTo>
                    <a:pt x="1825749" y="9144"/>
                  </a:lnTo>
                  <a:close/>
                </a:path>
                <a:path w="8327390" h="5366384">
                  <a:moveTo>
                    <a:pt x="1863849" y="9144"/>
                  </a:moveTo>
                  <a:lnTo>
                    <a:pt x="1863849" y="0"/>
                  </a:lnTo>
                  <a:lnTo>
                    <a:pt x="1834893" y="0"/>
                  </a:lnTo>
                  <a:lnTo>
                    <a:pt x="1834893" y="9144"/>
                  </a:lnTo>
                  <a:lnTo>
                    <a:pt x="1863849" y="9144"/>
                  </a:lnTo>
                  <a:close/>
                </a:path>
                <a:path w="8327390" h="5366384">
                  <a:moveTo>
                    <a:pt x="1901949" y="9144"/>
                  </a:moveTo>
                  <a:lnTo>
                    <a:pt x="1901949" y="0"/>
                  </a:lnTo>
                  <a:lnTo>
                    <a:pt x="1872993" y="0"/>
                  </a:lnTo>
                  <a:lnTo>
                    <a:pt x="1872993" y="9144"/>
                  </a:lnTo>
                  <a:lnTo>
                    <a:pt x="1901949" y="9144"/>
                  </a:lnTo>
                  <a:close/>
                </a:path>
                <a:path w="8327390" h="5366384">
                  <a:moveTo>
                    <a:pt x="1940049" y="9144"/>
                  </a:moveTo>
                  <a:lnTo>
                    <a:pt x="1940049" y="0"/>
                  </a:lnTo>
                  <a:lnTo>
                    <a:pt x="1911093" y="0"/>
                  </a:lnTo>
                  <a:lnTo>
                    <a:pt x="1911093" y="9144"/>
                  </a:lnTo>
                  <a:lnTo>
                    <a:pt x="1940049" y="9144"/>
                  </a:lnTo>
                  <a:close/>
                </a:path>
                <a:path w="8327390" h="5366384">
                  <a:moveTo>
                    <a:pt x="1978149" y="9144"/>
                  </a:moveTo>
                  <a:lnTo>
                    <a:pt x="1978149" y="0"/>
                  </a:lnTo>
                  <a:lnTo>
                    <a:pt x="1949193" y="0"/>
                  </a:lnTo>
                  <a:lnTo>
                    <a:pt x="1949193" y="9144"/>
                  </a:lnTo>
                  <a:lnTo>
                    <a:pt x="1978149" y="9144"/>
                  </a:lnTo>
                  <a:close/>
                </a:path>
                <a:path w="8327390" h="5366384">
                  <a:moveTo>
                    <a:pt x="2016249" y="9144"/>
                  </a:moveTo>
                  <a:lnTo>
                    <a:pt x="2016249" y="0"/>
                  </a:lnTo>
                  <a:lnTo>
                    <a:pt x="1987293" y="0"/>
                  </a:lnTo>
                  <a:lnTo>
                    <a:pt x="1987293" y="9144"/>
                  </a:lnTo>
                  <a:lnTo>
                    <a:pt x="2016249" y="9144"/>
                  </a:lnTo>
                  <a:close/>
                </a:path>
                <a:path w="8327390" h="5366384">
                  <a:moveTo>
                    <a:pt x="2054349" y="9144"/>
                  </a:moveTo>
                  <a:lnTo>
                    <a:pt x="2054349" y="0"/>
                  </a:lnTo>
                  <a:lnTo>
                    <a:pt x="2025393" y="0"/>
                  </a:lnTo>
                  <a:lnTo>
                    <a:pt x="2025393" y="9144"/>
                  </a:lnTo>
                  <a:lnTo>
                    <a:pt x="2054349" y="9144"/>
                  </a:lnTo>
                  <a:close/>
                </a:path>
                <a:path w="8327390" h="5366384">
                  <a:moveTo>
                    <a:pt x="2092449" y="9144"/>
                  </a:moveTo>
                  <a:lnTo>
                    <a:pt x="2092449" y="0"/>
                  </a:lnTo>
                  <a:lnTo>
                    <a:pt x="2063493" y="0"/>
                  </a:lnTo>
                  <a:lnTo>
                    <a:pt x="2063493" y="9144"/>
                  </a:lnTo>
                  <a:lnTo>
                    <a:pt x="2092449" y="9144"/>
                  </a:lnTo>
                  <a:close/>
                </a:path>
                <a:path w="8327390" h="5366384">
                  <a:moveTo>
                    <a:pt x="2130549" y="9144"/>
                  </a:moveTo>
                  <a:lnTo>
                    <a:pt x="2130549" y="0"/>
                  </a:lnTo>
                  <a:lnTo>
                    <a:pt x="2101593" y="0"/>
                  </a:lnTo>
                  <a:lnTo>
                    <a:pt x="2101593" y="9144"/>
                  </a:lnTo>
                  <a:lnTo>
                    <a:pt x="2130549" y="9144"/>
                  </a:lnTo>
                  <a:close/>
                </a:path>
                <a:path w="8327390" h="5366384">
                  <a:moveTo>
                    <a:pt x="2168649" y="9144"/>
                  </a:moveTo>
                  <a:lnTo>
                    <a:pt x="2168649" y="0"/>
                  </a:lnTo>
                  <a:lnTo>
                    <a:pt x="2139693" y="0"/>
                  </a:lnTo>
                  <a:lnTo>
                    <a:pt x="2139693" y="9144"/>
                  </a:lnTo>
                  <a:lnTo>
                    <a:pt x="2168649" y="9144"/>
                  </a:lnTo>
                  <a:close/>
                </a:path>
                <a:path w="8327390" h="5366384">
                  <a:moveTo>
                    <a:pt x="2206749" y="9144"/>
                  </a:moveTo>
                  <a:lnTo>
                    <a:pt x="2206749" y="0"/>
                  </a:lnTo>
                  <a:lnTo>
                    <a:pt x="2177793" y="0"/>
                  </a:lnTo>
                  <a:lnTo>
                    <a:pt x="2177793" y="9144"/>
                  </a:lnTo>
                  <a:lnTo>
                    <a:pt x="2206749" y="9144"/>
                  </a:lnTo>
                  <a:close/>
                </a:path>
                <a:path w="8327390" h="5366384">
                  <a:moveTo>
                    <a:pt x="2244849" y="9144"/>
                  </a:moveTo>
                  <a:lnTo>
                    <a:pt x="2244849" y="0"/>
                  </a:lnTo>
                  <a:lnTo>
                    <a:pt x="2215893" y="0"/>
                  </a:lnTo>
                  <a:lnTo>
                    <a:pt x="2215893" y="9144"/>
                  </a:lnTo>
                  <a:lnTo>
                    <a:pt x="2244849" y="9144"/>
                  </a:lnTo>
                  <a:close/>
                </a:path>
                <a:path w="8327390" h="5366384">
                  <a:moveTo>
                    <a:pt x="2282949" y="9144"/>
                  </a:moveTo>
                  <a:lnTo>
                    <a:pt x="2282949" y="0"/>
                  </a:lnTo>
                  <a:lnTo>
                    <a:pt x="2253993" y="0"/>
                  </a:lnTo>
                  <a:lnTo>
                    <a:pt x="2253993" y="9144"/>
                  </a:lnTo>
                  <a:lnTo>
                    <a:pt x="2282949" y="9144"/>
                  </a:lnTo>
                  <a:close/>
                </a:path>
                <a:path w="8327390" h="5366384">
                  <a:moveTo>
                    <a:pt x="2321049" y="9144"/>
                  </a:moveTo>
                  <a:lnTo>
                    <a:pt x="2321049" y="0"/>
                  </a:lnTo>
                  <a:lnTo>
                    <a:pt x="2292093" y="0"/>
                  </a:lnTo>
                  <a:lnTo>
                    <a:pt x="2292093" y="9144"/>
                  </a:lnTo>
                  <a:lnTo>
                    <a:pt x="2321049" y="9144"/>
                  </a:lnTo>
                  <a:close/>
                </a:path>
                <a:path w="8327390" h="5366384">
                  <a:moveTo>
                    <a:pt x="2359149" y="9144"/>
                  </a:moveTo>
                  <a:lnTo>
                    <a:pt x="2359149" y="0"/>
                  </a:lnTo>
                  <a:lnTo>
                    <a:pt x="2330193" y="0"/>
                  </a:lnTo>
                  <a:lnTo>
                    <a:pt x="2330193" y="9144"/>
                  </a:lnTo>
                  <a:lnTo>
                    <a:pt x="2359149" y="9144"/>
                  </a:lnTo>
                  <a:close/>
                </a:path>
                <a:path w="8327390" h="5366384">
                  <a:moveTo>
                    <a:pt x="2397249" y="9144"/>
                  </a:moveTo>
                  <a:lnTo>
                    <a:pt x="2397249" y="0"/>
                  </a:lnTo>
                  <a:lnTo>
                    <a:pt x="2368293" y="0"/>
                  </a:lnTo>
                  <a:lnTo>
                    <a:pt x="2368293" y="9144"/>
                  </a:lnTo>
                  <a:lnTo>
                    <a:pt x="2397249" y="9144"/>
                  </a:lnTo>
                  <a:close/>
                </a:path>
                <a:path w="8327390" h="5366384">
                  <a:moveTo>
                    <a:pt x="2435349" y="9144"/>
                  </a:moveTo>
                  <a:lnTo>
                    <a:pt x="2435349" y="0"/>
                  </a:lnTo>
                  <a:lnTo>
                    <a:pt x="2406393" y="0"/>
                  </a:lnTo>
                  <a:lnTo>
                    <a:pt x="2406393" y="9144"/>
                  </a:lnTo>
                  <a:lnTo>
                    <a:pt x="2435349" y="9144"/>
                  </a:lnTo>
                  <a:close/>
                </a:path>
                <a:path w="8327390" h="5366384">
                  <a:moveTo>
                    <a:pt x="2473449" y="9144"/>
                  </a:moveTo>
                  <a:lnTo>
                    <a:pt x="2473449" y="0"/>
                  </a:lnTo>
                  <a:lnTo>
                    <a:pt x="2444493" y="0"/>
                  </a:lnTo>
                  <a:lnTo>
                    <a:pt x="2444493" y="9144"/>
                  </a:lnTo>
                  <a:lnTo>
                    <a:pt x="2473449" y="9144"/>
                  </a:lnTo>
                  <a:close/>
                </a:path>
                <a:path w="8327390" h="5366384">
                  <a:moveTo>
                    <a:pt x="2511549" y="9144"/>
                  </a:moveTo>
                  <a:lnTo>
                    <a:pt x="2511549" y="0"/>
                  </a:lnTo>
                  <a:lnTo>
                    <a:pt x="2482593" y="0"/>
                  </a:lnTo>
                  <a:lnTo>
                    <a:pt x="2482593" y="9144"/>
                  </a:lnTo>
                  <a:lnTo>
                    <a:pt x="2511549" y="9144"/>
                  </a:lnTo>
                  <a:close/>
                </a:path>
                <a:path w="8327390" h="5366384">
                  <a:moveTo>
                    <a:pt x="2549649" y="9144"/>
                  </a:moveTo>
                  <a:lnTo>
                    <a:pt x="2549649" y="0"/>
                  </a:lnTo>
                  <a:lnTo>
                    <a:pt x="2520693" y="0"/>
                  </a:lnTo>
                  <a:lnTo>
                    <a:pt x="2520693" y="9144"/>
                  </a:lnTo>
                  <a:lnTo>
                    <a:pt x="2549649" y="9144"/>
                  </a:lnTo>
                  <a:close/>
                </a:path>
                <a:path w="8327390" h="5366384">
                  <a:moveTo>
                    <a:pt x="2587749" y="9144"/>
                  </a:moveTo>
                  <a:lnTo>
                    <a:pt x="2587749" y="0"/>
                  </a:lnTo>
                  <a:lnTo>
                    <a:pt x="2558793" y="0"/>
                  </a:lnTo>
                  <a:lnTo>
                    <a:pt x="2558793" y="9144"/>
                  </a:lnTo>
                  <a:lnTo>
                    <a:pt x="2587749" y="9144"/>
                  </a:lnTo>
                  <a:close/>
                </a:path>
                <a:path w="8327390" h="5366384">
                  <a:moveTo>
                    <a:pt x="2625849" y="9144"/>
                  </a:moveTo>
                  <a:lnTo>
                    <a:pt x="2625849" y="0"/>
                  </a:lnTo>
                  <a:lnTo>
                    <a:pt x="2596893" y="0"/>
                  </a:lnTo>
                  <a:lnTo>
                    <a:pt x="2596893" y="9144"/>
                  </a:lnTo>
                  <a:lnTo>
                    <a:pt x="2625849" y="9144"/>
                  </a:lnTo>
                  <a:close/>
                </a:path>
                <a:path w="8327390" h="5366384">
                  <a:moveTo>
                    <a:pt x="2663949" y="9144"/>
                  </a:moveTo>
                  <a:lnTo>
                    <a:pt x="2663949" y="0"/>
                  </a:lnTo>
                  <a:lnTo>
                    <a:pt x="2634993" y="0"/>
                  </a:lnTo>
                  <a:lnTo>
                    <a:pt x="2634993" y="9144"/>
                  </a:lnTo>
                  <a:lnTo>
                    <a:pt x="2663949" y="9144"/>
                  </a:lnTo>
                  <a:close/>
                </a:path>
                <a:path w="8327390" h="5366384">
                  <a:moveTo>
                    <a:pt x="2702049" y="9144"/>
                  </a:moveTo>
                  <a:lnTo>
                    <a:pt x="2702049" y="0"/>
                  </a:lnTo>
                  <a:lnTo>
                    <a:pt x="2673093" y="0"/>
                  </a:lnTo>
                  <a:lnTo>
                    <a:pt x="2673093" y="9144"/>
                  </a:lnTo>
                  <a:lnTo>
                    <a:pt x="2702049" y="9144"/>
                  </a:lnTo>
                  <a:close/>
                </a:path>
                <a:path w="8327390" h="5366384">
                  <a:moveTo>
                    <a:pt x="2740149" y="9144"/>
                  </a:moveTo>
                  <a:lnTo>
                    <a:pt x="2740149" y="0"/>
                  </a:lnTo>
                  <a:lnTo>
                    <a:pt x="2711193" y="0"/>
                  </a:lnTo>
                  <a:lnTo>
                    <a:pt x="2711193" y="9144"/>
                  </a:lnTo>
                  <a:lnTo>
                    <a:pt x="2740149" y="9144"/>
                  </a:lnTo>
                  <a:close/>
                </a:path>
                <a:path w="8327390" h="5366384">
                  <a:moveTo>
                    <a:pt x="2778249" y="9144"/>
                  </a:moveTo>
                  <a:lnTo>
                    <a:pt x="2778249" y="0"/>
                  </a:lnTo>
                  <a:lnTo>
                    <a:pt x="2749293" y="0"/>
                  </a:lnTo>
                  <a:lnTo>
                    <a:pt x="2749293" y="9144"/>
                  </a:lnTo>
                  <a:lnTo>
                    <a:pt x="2778249" y="9144"/>
                  </a:lnTo>
                  <a:close/>
                </a:path>
                <a:path w="8327390" h="5366384">
                  <a:moveTo>
                    <a:pt x="2816349" y="9144"/>
                  </a:moveTo>
                  <a:lnTo>
                    <a:pt x="2816349" y="0"/>
                  </a:lnTo>
                  <a:lnTo>
                    <a:pt x="2787393" y="0"/>
                  </a:lnTo>
                  <a:lnTo>
                    <a:pt x="2787393" y="9144"/>
                  </a:lnTo>
                  <a:lnTo>
                    <a:pt x="2816349" y="9144"/>
                  </a:lnTo>
                  <a:close/>
                </a:path>
                <a:path w="8327390" h="5366384">
                  <a:moveTo>
                    <a:pt x="2854449" y="9144"/>
                  </a:moveTo>
                  <a:lnTo>
                    <a:pt x="2854449" y="0"/>
                  </a:lnTo>
                  <a:lnTo>
                    <a:pt x="2825493" y="0"/>
                  </a:lnTo>
                  <a:lnTo>
                    <a:pt x="2825493" y="9144"/>
                  </a:lnTo>
                  <a:lnTo>
                    <a:pt x="2854449" y="9144"/>
                  </a:lnTo>
                  <a:close/>
                </a:path>
                <a:path w="8327390" h="5366384">
                  <a:moveTo>
                    <a:pt x="2892549" y="9144"/>
                  </a:moveTo>
                  <a:lnTo>
                    <a:pt x="2892549" y="0"/>
                  </a:lnTo>
                  <a:lnTo>
                    <a:pt x="2863593" y="0"/>
                  </a:lnTo>
                  <a:lnTo>
                    <a:pt x="2863593" y="9144"/>
                  </a:lnTo>
                  <a:lnTo>
                    <a:pt x="2892549" y="9144"/>
                  </a:lnTo>
                  <a:close/>
                </a:path>
                <a:path w="8327390" h="5366384">
                  <a:moveTo>
                    <a:pt x="2930649" y="9144"/>
                  </a:moveTo>
                  <a:lnTo>
                    <a:pt x="2930649" y="0"/>
                  </a:lnTo>
                  <a:lnTo>
                    <a:pt x="2901693" y="0"/>
                  </a:lnTo>
                  <a:lnTo>
                    <a:pt x="2901693" y="9144"/>
                  </a:lnTo>
                  <a:lnTo>
                    <a:pt x="2930649" y="9144"/>
                  </a:lnTo>
                  <a:close/>
                </a:path>
                <a:path w="8327390" h="5366384">
                  <a:moveTo>
                    <a:pt x="2968749" y="9144"/>
                  </a:moveTo>
                  <a:lnTo>
                    <a:pt x="2968749" y="0"/>
                  </a:lnTo>
                  <a:lnTo>
                    <a:pt x="2939793" y="0"/>
                  </a:lnTo>
                  <a:lnTo>
                    <a:pt x="2939793" y="9144"/>
                  </a:lnTo>
                  <a:lnTo>
                    <a:pt x="2968749" y="9144"/>
                  </a:lnTo>
                  <a:close/>
                </a:path>
                <a:path w="8327390" h="5366384">
                  <a:moveTo>
                    <a:pt x="3006849" y="9144"/>
                  </a:moveTo>
                  <a:lnTo>
                    <a:pt x="3006849" y="0"/>
                  </a:lnTo>
                  <a:lnTo>
                    <a:pt x="2977893" y="0"/>
                  </a:lnTo>
                  <a:lnTo>
                    <a:pt x="2977893" y="9144"/>
                  </a:lnTo>
                  <a:lnTo>
                    <a:pt x="3006849" y="9144"/>
                  </a:lnTo>
                  <a:close/>
                </a:path>
                <a:path w="8327390" h="5366384">
                  <a:moveTo>
                    <a:pt x="3044949" y="9144"/>
                  </a:moveTo>
                  <a:lnTo>
                    <a:pt x="3044949" y="0"/>
                  </a:lnTo>
                  <a:lnTo>
                    <a:pt x="3015993" y="0"/>
                  </a:lnTo>
                  <a:lnTo>
                    <a:pt x="3015993" y="9144"/>
                  </a:lnTo>
                  <a:lnTo>
                    <a:pt x="3044949" y="9144"/>
                  </a:lnTo>
                  <a:close/>
                </a:path>
                <a:path w="8327390" h="5366384">
                  <a:moveTo>
                    <a:pt x="3083049" y="9144"/>
                  </a:moveTo>
                  <a:lnTo>
                    <a:pt x="3083049" y="0"/>
                  </a:lnTo>
                  <a:lnTo>
                    <a:pt x="3054093" y="0"/>
                  </a:lnTo>
                  <a:lnTo>
                    <a:pt x="3054093" y="9144"/>
                  </a:lnTo>
                  <a:lnTo>
                    <a:pt x="3083049" y="9144"/>
                  </a:lnTo>
                  <a:close/>
                </a:path>
                <a:path w="8327390" h="5366384">
                  <a:moveTo>
                    <a:pt x="3121149" y="9144"/>
                  </a:moveTo>
                  <a:lnTo>
                    <a:pt x="3121149" y="0"/>
                  </a:lnTo>
                  <a:lnTo>
                    <a:pt x="3092193" y="0"/>
                  </a:lnTo>
                  <a:lnTo>
                    <a:pt x="3092193" y="9144"/>
                  </a:lnTo>
                  <a:lnTo>
                    <a:pt x="3121149" y="9144"/>
                  </a:lnTo>
                  <a:close/>
                </a:path>
                <a:path w="8327390" h="5366384">
                  <a:moveTo>
                    <a:pt x="3159249" y="9144"/>
                  </a:moveTo>
                  <a:lnTo>
                    <a:pt x="3159249" y="0"/>
                  </a:lnTo>
                  <a:lnTo>
                    <a:pt x="3130293" y="0"/>
                  </a:lnTo>
                  <a:lnTo>
                    <a:pt x="3130293" y="9144"/>
                  </a:lnTo>
                  <a:lnTo>
                    <a:pt x="3159249" y="9144"/>
                  </a:lnTo>
                  <a:close/>
                </a:path>
                <a:path w="8327390" h="5366384">
                  <a:moveTo>
                    <a:pt x="3197349" y="9144"/>
                  </a:moveTo>
                  <a:lnTo>
                    <a:pt x="3197349" y="0"/>
                  </a:lnTo>
                  <a:lnTo>
                    <a:pt x="3168393" y="0"/>
                  </a:lnTo>
                  <a:lnTo>
                    <a:pt x="3168393" y="9144"/>
                  </a:lnTo>
                  <a:lnTo>
                    <a:pt x="3197349" y="9144"/>
                  </a:lnTo>
                  <a:close/>
                </a:path>
                <a:path w="8327390" h="5366384">
                  <a:moveTo>
                    <a:pt x="3235449" y="9144"/>
                  </a:moveTo>
                  <a:lnTo>
                    <a:pt x="3235449" y="0"/>
                  </a:lnTo>
                  <a:lnTo>
                    <a:pt x="3206493" y="0"/>
                  </a:lnTo>
                  <a:lnTo>
                    <a:pt x="3206493" y="9144"/>
                  </a:lnTo>
                  <a:lnTo>
                    <a:pt x="3235449" y="9144"/>
                  </a:lnTo>
                  <a:close/>
                </a:path>
                <a:path w="8327390" h="5366384">
                  <a:moveTo>
                    <a:pt x="3273549" y="9144"/>
                  </a:moveTo>
                  <a:lnTo>
                    <a:pt x="3273549" y="0"/>
                  </a:lnTo>
                  <a:lnTo>
                    <a:pt x="3244593" y="0"/>
                  </a:lnTo>
                  <a:lnTo>
                    <a:pt x="3244593" y="9144"/>
                  </a:lnTo>
                  <a:lnTo>
                    <a:pt x="3273549" y="9144"/>
                  </a:lnTo>
                  <a:close/>
                </a:path>
                <a:path w="8327390" h="5366384">
                  <a:moveTo>
                    <a:pt x="3311649" y="9144"/>
                  </a:moveTo>
                  <a:lnTo>
                    <a:pt x="3311649" y="0"/>
                  </a:lnTo>
                  <a:lnTo>
                    <a:pt x="3282693" y="0"/>
                  </a:lnTo>
                  <a:lnTo>
                    <a:pt x="3282693" y="9144"/>
                  </a:lnTo>
                  <a:lnTo>
                    <a:pt x="3311649" y="9144"/>
                  </a:lnTo>
                  <a:close/>
                </a:path>
                <a:path w="8327390" h="5366384">
                  <a:moveTo>
                    <a:pt x="3349749" y="9144"/>
                  </a:moveTo>
                  <a:lnTo>
                    <a:pt x="3349749" y="0"/>
                  </a:lnTo>
                  <a:lnTo>
                    <a:pt x="3320793" y="0"/>
                  </a:lnTo>
                  <a:lnTo>
                    <a:pt x="3320793" y="9144"/>
                  </a:lnTo>
                  <a:lnTo>
                    <a:pt x="3349749" y="9144"/>
                  </a:lnTo>
                  <a:close/>
                </a:path>
                <a:path w="8327390" h="5366384">
                  <a:moveTo>
                    <a:pt x="3387849" y="9144"/>
                  </a:moveTo>
                  <a:lnTo>
                    <a:pt x="3387849" y="0"/>
                  </a:lnTo>
                  <a:lnTo>
                    <a:pt x="3358893" y="0"/>
                  </a:lnTo>
                  <a:lnTo>
                    <a:pt x="3358893" y="9144"/>
                  </a:lnTo>
                  <a:lnTo>
                    <a:pt x="3387849" y="9144"/>
                  </a:lnTo>
                  <a:close/>
                </a:path>
                <a:path w="8327390" h="5366384">
                  <a:moveTo>
                    <a:pt x="3425949" y="9144"/>
                  </a:moveTo>
                  <a:lnTo>
                    <a:pt x="3425949" y="0"/>
                  </a:lnTo>
                  <a:lnTo>
                    <a:pt x="3396993" y="0"/>
                  </a:lnTo>
                  <a:lnTo>
                    <a:pt x="3396993" y="9144"/>
                  </a:lnTo>
                  <a:lnTo>
                    <a:pt x="3425949" y="9144"/>
                  </a:lnTo>
                  <a:close/>
                </a:path>
                <a:path w="8327390" h="5366384">
                  <a:moveTo>
                    <a:pt x="3464049" y="9144"/>
                  </a:moveTo>
                  <a:lnTo>
                    <a:pt x="3464049" y="0"/>
                  </a:lnTo>
                  <a:lnTo>
                    <a:pt x="3435093" y="0"/>
                  </a:lnTo>
                  <a:lnTo>
                    <a:pt x="3435093" y="9144"/>
                  </a:lnTo>
                  <a:lnTo>
                    <a:pt x="3464049" y="9144"/>
                  </a:lnTo>
                  <a:close/>
                </a:path>
                <a:path w="8327390" h="5366384">
                  <a:moveTo>
                    <a:pt x="3502149" y="9144"/>
                  </a:moveTo>
                  <a:lnTo>
                    <a:pt x="3502149" y="0"/>
                  </a:lnTo>
                  <a:lnTo>
                    <a:pt x="3473193" y="0"/>
                  </a:lnTo>
                  <a:lnTo>
                    <a:pt x="3473193" y="9144"/>
                  </a:lnTo>
                  <a:lnTo>
                    <a:pt x="3502149" y="9144"/>
                  </a:lnTo>
                  <a:close/>
                </a:path>
                <a:path w="8327390" h="5366384">
                  <a:moveTo>
                    <a:pt x="3540249" y="9144"/>
                  </a:moveTo>
                  <a:lnTo>
                    <a:pt x="3540249" y="0"/>
                  </a:lnTo>
                  <a:lnTo>
                    <a:pt x="3511293" y="0"/>
                  </a:lnTo>
                  <a:lnTo>
                    <a:pt x="3511293" y="9144"/>
                  </a:lnTo>
                  <a:lnTo>
                    <a:pt x="3540249" y="9144"/>
                  </a:lnTo>
                  <a:close/>
                </a:path>
                <a:path w="8327390" h="5366384">
                  <a:moveTo>
                    <a:pt x="3578349" y="9144"/>
                  </a:moveTo>
                  <a:lnTo>
                    <a:pt x="3578349" y="0"/>
                  </a:lnTo>
                  <a:lnTo>
                    <a:pt x="3549393" y="0"/>
                  </a:lnTo>
                  <a:lnTo>
                    <a:pt x="3549393" y="9144"/>
                  </a:lnTo>
                  <a:lnTo>
                    <a:pt x="3578349" y="9144"/>
                  </a:lnTo>
                  <a:close/>
                </a:path>
                <a:path w="8327390" h="5366384">
                  <a:moveTo>
                    <a:pt x="3616449" y="9144"/>
                  </a:moveTo>
                  <a:lnTo>
                    <a:pt x="3616449" y="0"/>
                  </a:lnTo>
                  <a:lnTo>
                    <a:pt x="3587493" y="0"/>
                  </a:lnTo>
                  <a:lnTo>
                    <a:pt x="3587493" y="9144"/>
                  </a:lnTo>
                  <a:lnTo>
                    <a:pt x="3616449" y="9144"/>
                  </a:lnTo>
                  <a:close/>
                </a:path>
                <a:path w="8327390" h="5366384">
                  <a:moveTo>
                    <a:pt x="3654549" y="9144"/>
                  </a:moveTo>
                  <a:lnTo>
                    <a:pt x="3654549" y="0"/>
                  </a:lnTo>
                  <a:lnTo>
                    <a:pt x="3625593" y="0"/>
                  </a:lnTo>
                  <a:lnTo>
                    <a:pt x="3625593" y="9144"/>
                  </a:lnTo>
                  <a:lnTo>
                    <a:pt x="3654549" y="9144"/>
                  </a:lnTo>
                  <a:close/>
                </a:path>
                <a:path w="8327390" h="5366384">
                  <a:moveTo>
                    <a:pt x="3692649" y="9144"/>
                  </a:moveTo>
                  <a:lnTo>
                    <a:pt x="3692649" y="0"/>
                  </a:lnTo>
                  <a:lnTo>
                    <a:pt x="3663693" y="0"/>
                  </a:lnTo>
                  <a:lnTo>
                    <a:pt x="3663693" y="9144"/>
                  </a:lnTo>
                  <a:lnTo>
                    <a:pt x="3692649" y="9144"/>
                  </a:lnTo>
                  <a:close/>
                </a:path>
                <a:path w="8327390" h="5366384">
                  <a:moveTo>
                    <a:pt x="3730749" y="9144"/>
                  </a:moveTo>
                  <a:lnTo>
                    <a:pt x="3730749" y="0"/>
                  </a:lnTo>
                  <a:lnTo>
                    <a:pt x="3701793" y="0"/>
                  </a:lnTo>
                  <a:lnTo>
                    <a:pt x="3701793" y="9144"/>
                  </a:lnTo>
                  <a:lnTo>
                    <a:pt x="3730749" y="9144"/>
                  </a:lnTo>
                  <a:close/>
                </a:path>
                <a:path w="8327390" h="5366384">
                  <a:moveTo>
                    <a:pt x="3768849" y="9144"/>
                  </a:moveTo>
                  <a:lnTo>
                    <a:pt x="3768849" y="0"/>
                  </a:lnTo>
                  <a:lnTo>
                    <a:pt x="3739893" y="0"/>
                  </a:lnTo>
                  <a:lnTo>
                    <a:pt x="3739893" y="9144"/>
                  </a:lnTo>
                  <a:lnTo>
                    <a:pt x="3768849" y="9144"/>
                  </a:lnTo>
                  <a:close/>
                </a:path>
                <a:path w="8327390" h="5366384">
                  <a:moveTo>
                    <a:pt x="3806949" y="9144"/>
                  </a:moveTo>
                  <a:lnTo>
                    <a:pt x="3806949" y="0"/>
                  </a:lnTo>
                  <a:lnTo>
                    <a:pt x="3777993" y="0"/>
                  </a:lnTo>
                  <a:lnTo>
                    <a:pt x="3777993" y="9144"/>
                  </a:lnTo>
                  <a:lnTo>
                    <a:pt x="3806949" y="9144"/>
                  </a:lnTo>
                  <a:close/>
                </a:path>
                <a:path w="8327390" h="5366384">
                  <a:moveTo>
                    <a:pt x="3845049" y="9144"/>
                  </a:moveTo>
                  <a:lnTo>
                    <a:pt x="3845049" y="0"/>
                  </a:lnTo>
                  <a:lnTo>
                    <a:pt x="3816093" y="0"/>
                  </a:lnTo>
                  <a:lnTo>
                    <a:pt x="3816093" y="9144"/>
                  </a:lnTo>
                  <a:lnTo>
                    <a:pt x="3845049" y="9144"/>
                  </a:lnTo>
                  <a:close/>
                </a:path>
                <a:path w="8327390" h="5366384">
                  <a:moveTo>
                    <a:pt x="3883149" y="9144"/>
                  </a:moveTo>
                  <a:lnTo>
                    <a:pt x="3883149" y="0"/>
                  </a:lnTo>
                  <a:lnTo>
                    <a:pt x="3854193" y="0"/>
                  </a:lnTo>
                  <a:lnTo>
                    <a:pt x="3854193" y="9144"/>
                  </a:lnTo>
                  <a:lnTo>
                    <a:pt x="3883149" y="9144"/>
                  </a:lnTo>
                  <a:close/>
                </a:path>
                <a:path w="8327390" h="5366384">
                  <a:moveTo>
                    <a:pt x="3921249" y="9144"/>
                  </a:moveTo>
                  <a:lnTo>
                    <a:pt x="3921249" y="0"/>
                  </a:lnTo>
                  <a:lnTo>
                    <a:pt x="3892293" y="0"/>
                  </a:lnTo>
                  <a:lnTo>
                    <a:pt x="3892293" y="9144"/>
                  </a:lnTo>
                  <a:lnTo>
                    <a:pt x="3921249" y="9144"/>
                  </a:lnTo>
                  <a:close/>
                </a:path>
                <a:path w="8327390" h="5366384">
                  <a:moveTo>
                    <a:pt x="3959349" y="9144"/>
                  </a:moveTo>
                  <a:lnTo>
                    <a:pt x="3959349" y="0"/>
                  </a:lnTo>
                  <a:lnTo>
                    <a:pt x="3930393" y="0"/>
                  </a:lnTo>
                  <a:lnTo>
                    <a:pt x="3930393" y="9144"/>
                  </a:lnTo>
                  <a:lnTo>
                    <a:pt x="3959349" y="9144"/>
                  </a:lnTo>
                  <a:close/>
                </a:path>
                <a:path w="8327390" h="5366384">
                  <a:moveTo>
                    <a:pt x="3997449" y="9144"/>
                  </a:moveTo>
                  <a:lnTo>
                    <a:pt x="3997449" y="0"/>
                  </a:lnTo>
                  <a:lnTo>
                    <a:pt x="3968493" y="0"/>
                  </a:lnTo>
                  <a:lnTo>
                    <a:pt x="3968493" y="9144"/>
                  </a:lnTo>
                  <a:lnTo>
                    <a:pt x="3997449" y="9144"/>
                  </a:lnTo>
                  <a:close/>
                </a:path>
                <a:path w="8327390" h="5366384">
                  <a:moveTo>
                    <a:pt x="4035549" y="9144"/>
                  </a:moveTo>
                  <a:lnTo>
                    <a:pt x="4035549" y="0"/>
                  </a:lnTo>
                  <a:lnTo>
                    <a:pt x="4006593" y="0"/>
                  </a:lnTo>
                  <a:lnTo>
                    <a:pt x="4006593" y="9144"/>
                  </a:lnTo>
                  <a:lnTo>
                    <a:pt x="4035549" y="9144"/>
                  </a:lnTo>
                  <a:close/>
                </a:path>
                <a:path w="8327390" h="5366384">
                  <a:moveTo>
                    <a:pt x="4073649" y="9144"/>
                  </a:moveTo>
                  <a:lnTo>
                    <a:pt x="4073649" y="0"/>
                  </a:lnTo>
                  <a:lnTo>
                    <a:pt x="4044693" y="0"/>
                  </a:lnTo>
                  <a:lnTo>
                    <a:pt x="4044693" y="9144"/>
                  </a:lnTo>
                  <a:lnTo>
                    <a:pt x="4073649" y="9144"/>
                  </a:lnTo>
                  <a:close/>
                </a:path>
                <a:path w="8327390" h="5366384">
                  <a:moveTo>
                    <a:pt x="4111749" y="9144"/>
                  </a:moveTo>
                  <a:lnTo>
                    <a:pt x="4111749" y="0"/>
                  </a:lnTo>
                  <a:lnTo>
                    <a:pt x="4082793" y="0"/>
                  </a:lnTo>
                  <a:lnTo>
                    <a:pt x="4082793" y="9144"/>
                  </a:lnTo>
                  <a:lnTo>
                    <a:pt x="4111749" y="9144"/>
                  </a:lnTo>
                  <a:close/>
                </a:path>
                <a:path w="8327390" h="5366384">
                  <a:moveTo>
                    <a:pt x="4149849" y="9144"/>
                  </a:moveTo>
                  <a:lnTo>
                    <a:pt x="4149849" y="0"/>
                  </a:lnTo>
                  <a:lnTo>
                    <a:pt x="4120893" y="0"/>
                  </a:lnTo>
                  <a:lnTo>
                    <a:pt x="4120893" y="9144"/>
                  </a:lnTo>
                  <a:lnTo>
                    <a:pt x="4149849" y="9144"/>
                  </a:lnTo>
                  <a:close/>
                </a:path>
                <a:path w="8327390" h="5366384">
                  <a:moveTo>
                    <a:pt x="4187949" y="9144"/>
                  </a:moveTo>
                  <a:lnTo>
                    <a:pt x="4187949" y="0"/>
                  </a:lnTo>
                  <a:lnTo>
                    <a:pt x="4158993" y="0"/>
                  </a:lnTo>
                  <a:lnTo>
                    <a:pt x="4158993" y="9144"/>
                  </a:lnTo>
                  <a:lnTo>
                    <a:pt x="4187949" y="9144"/>
                  </a:lnTo>
                  <a:close/>
                </a:path>
                <a:path w="8327390" h="5366384">
                  <a:moveTo>
                    <a:pt x="4226049" y="9144"/>
                  </a:moveTo>
                  <a:lnTo>
                    <a:pt x="4226049" y="0"/>
                  </a:lnTo>
                  <a:lnTo>
                    <a:pt x="4197093" y="0"/>
                  </a:lnTo>
                  <a:lnTo>
                    <a:pt x="4197093" y="9144"/>
                  </a:lnTo>
                  <a:lnTo>
                    <a:pt x="4226049" y="9144"/>
                  </a:lnTo>
                  <a:close/>
                </a:path>
                <a:path w="8327390" h="5366384">
                  <a:moveTo>
                    <a:pt x="4264149" y="9144"/>
                  </a:moveTo>
                  <a:lnTo>
                    <a:pt x="4264149" y="0"/>
                  </a:lnTo>
                  <a:lnTo>
                    <a:pt x="4235193" y="0"/>
                  </a:lnTo>
                  <a:lnTo>
                    <a:pt x="4235193" y="9144"/>
                  </a:lnTo>
                  <a:lnTo>
                    <a:pt x="4264149" y="9144"/>
                  </a:lnTo>
                  <a:close/>
                </a:path>
                <a:path w="8327390" h="5366384">
                  <a:moveTo>
                    <a:pt x="4302249" y="9144"/>
                  </a:moveTo>
                  <a:lnTo>
                    <a:pt x="4302249" y="0"/>
                  </a:lnTo>
                  <a:lnTo>
                    <a:pt x="4273293" y="0"/>
                  </a:lnTo>
                  <a:lnTo>
                    <a:pt x="4273293" y="9144"/>
                  </a:lnTo>
                  <a:lnTo>
                    <a:pt x="4302249" y="9144"/>
                  </a:lnTo>
                  <a:close/>
                </a:path>
                <a:path w="8327390" h="5366384">
                  <a:moveTo>
                    <a:pt x="4340349" y="9144"/>
                  </a:moveTo>
                  <a:lnTo>
                    <a:pt x="4340349" y="0"/>
                  </a:lnTo>
                  <a:lnTo>
                    <a:pt x="4311393" y="0"/>
                  </a:lnTo>
                  <a:lnTo>
                    <a:pt x="4311393" y="9144"/>
                  </a:lnTo>
                  <a:lnTo>
                    <a:pt x="4340349" y="9144"/>
                  </a:lnTo>
                  <a:close/>
                </a:path>
                <a:path w="8327390" h="5366384">
                  <a:moveTo>
                    <a:pt x="4378449" y="9144"/>
                  </a:moveTo>
                  <a:lnTo>
                    <a:pt x="4378449" y="0"/>
                  </a:lnTo>
                  <a:lnTo>
                    <a:pt x="4349493" y="0"/>
                  </a:lnTo>
                  <a:lnTo>
                    <a:pt x="4349493" y="9144"/>
                  </a:lnTo>
                  <a:lnTo>
                    <a:pt x="4378449" y="9144"/>
                  </a:lnTo>
                  <a:close/>
                </a:path>
                <a:path w="8327390" h="5366384">
                  <a:moveTo>
                    <a:pt x="4416549" y="9144"/>
                  </a:moveTo>
                  <a:lnTo>
                    <a:pt x="4416549" y="0"/>
                  </a:lnTo>
                  <a:lnTo>
                    <a:pt x="4387593" y="0"/>
                  </a:lnTo>
                  <a:lnTo>
                    <a:pt x="4387593" y="9144"/>
                  </a:lnTo>
                  <a:lnTo>
                    <a:pt x="4416549" y="9144"/>
                  </a:lnTo>
                  <a:close/>
                </a:path>
                <a:path w="8327390" h="5366384">
                  <a:moveTo>
                    <a:pt x="4454649" y="9144"/>
                  </a:moveTo>
                  <a:lnTo>
                    <a:pt x="4454649" y="0"/>
                  </a:lnTo>
                  <a:lnTo>
                    <a:pt x="4425693" y="0"/>
                  </a:lnTo>
                  <a:lnTo>
                    <a:pt x="4425693" y="9144"/>
                  </a:lnTo>
                  <a:lnTo>
                    <a:pt x="4454649" y="9144"/>
                  </a:lnTo>
                  <a:close/>
                </a:path>
                <a:path w="8327390" h="5366384">
                  <a:moveTo>
                    <a:pt x="4492749" y="9144"/>
                  </a:moveTo>
                  <a:lnTo>
                    <a:pt x="4492749" y="0"/>
                  </a:lnTo>
                  <a:lnTo>
                    <a:pt x="4463793" y="0"/>
                  </a:lnTo>
                  <a:lnTo>
                    <a:pt x="4463793" y="9144"/>
                  </a:lnTo>
                  <a:lnTo>
                    <a:pt x="4492749" y="9144"/>
                  </a:lnTo>
                  <a:close/>
                </a:path>
                <a:path w="8327390" h="5366384">
                  <a:moveTo>
                    <a:pt x="4530849" y="9144"/>
                  </a:moveTo>
                  <a:lnTo>
                    <a:pt x="4530849" y="0"/>
                  </a:lnTo>
                  <a:lnTo>
                    <a:pt x="4501893" y="0"/>
                  </a:lnTo>
                  <a:lnTo>
                    <a:pt x="4501893" y="9144"/>
                  </a:lnTo>
                  <a:lnTo>
                    <a:pt x="4530849" y="9144"/>
                  </a:lnTo>
                  <a:close/>
                </a:path>
                <a:path w="8327390" h="5366384">
                  <a:moveTo>
                    <a:pt x="4568949" y="9144"/>
                  </a:moveTo>
                  <a:lnTo>
                    <a:pt x="4568949" y="0"/>
                  </a:lnTo>
                  <a:lnTo>
                    <a:pt x="4539993" y="0"/>
                  </a:lnTo>
                  <a:lnTo>
                    <a:pt x="4539993" y="9144"/>
                  </a:lnTo>
                  <a:lnTo>
                    <a:pt x="4568949" y="9144"/>
                  </a:lnTo>
                  <a:close/>
                </a:path>
                <a:path w="8327390" h="5366384">
                  <a:moveTo>
                    <a:pt x="4607049" y="9144"/>
                  </a:moveTo>
                  <a:lnTo>
                    <a:pt x="4607049" y="0"/>
                  </a:lnTo>
                  <a:lnTo>
                    <a:pt x="4578093" y="0"/>
                  </a:lnTo>
                  <a:lnTo>
                    <a:pt x="4578093" y="9144"/>
                  </a:lnTo>
                  <a:lnTo>
                    <a:pt x="4607049" y="9144"/>
                  </a:lnTo>
                  <a:close/>
                </a:path>
                <a:path w="8327390" h="5366384">
                  <a:moveTo>
                    <a:pt x="4645149" y="9144"/>
                  </a:moveTo>
                  <a:lnTo>
                    <a:pt x="4645149" y="0"/>
                  </a:lnTo>
                  <a:lnTo>
                    <a:pt x="4616193" y="0"/>
                  </a:lnTo>
                  <a:lnTo>
                    <a:pt x="4616193" y="9144"/>
                  </a:lnTo>
                  <a:lnTo>
                    <a:pt x="4645149" y="9144"/>
                  </a:lnTo>
                  <a:close/>
                </a:path>
                <a:path w="8327390" h="5366384">
                  <a:moveTo>
                    <a:pt x="4683249" y="9144"/>
                  </a:moveTo>
                  <a:lnTo>
                    <a:pt x="4683249" y="0"/>
                  </a:lnTo>
                  <a:lnTo>
                    <a:pt x="4654293" y="0"/>
                  </a:lnTo>
                  <a:lnTo>
                    <a:pt x="4654293" y="9144"/>
                  </a:lnTo>
                  <a:lnTo>
                    <a:pt x="4683249" y="9144"/>
                  </a:lnTo>
                  <a:close/>
                </a:path>
                <a:path w="8327390" h="5366384">
                  <a:moveTo>
                    <a:pt x="4721349" y="9144"/>
                  </a:moveTo>
                  <a:lnTo>
                    <a:pt x="4721349" y="0"/>
                  </a:lnTo>
                  <a:lnTo>
                    <a:pt x="4692393" y="0"/>
                  </a:lnTo>
                  <a:lnTo>
                    <a:pt x="4692393" y="9144"/>
                  </a:lnTo>
                  <a:lnTo>
                    <a:pt x="4721349" y="9144"/>
                  </a:lnTo>
                  <a:close/>
                </a:path>
                <a:path w="8327390" h="5366384">
                  <a:moveTo>
                    <a:pt x="4759449" y="9144"/>
                  </a:moveTo>
                  <a:lnTo>
                    <a:pt x="4759449" y="0"/>
                  </a:lnTo>
                  <a:lnTo>
                    <a:pt x="4730493" y="0"/>
                  </a:lnTo>
                  <a:lnTo>
                    <a:pt x="4730493" y="9144"/>
                  </a:lnTo>
                  <a:lnTo>
                    <a:pt x="4759449" y="9144"/>
                  </a:lnTo>
                  <a:close/>
                </a:path>
                <a:path w="8327390" h="5366384">
                  <a:moveTo>
                    <a:pt x="4797549" y="9144"/>
                  </a:moveTo>
                  <a:lnTo>
                    <a:pt x="4797549" y="0"/>
                  </a:lnTo>
                  <a:lnTo>
                    <a:pt x="4768593" y="0"/>
                  </a:lnTo>
                  <a:lnTo>
                    <a:pt x="4768593" y="9144"/>
                  </a:lnTo>
                  <a:lnTo>
                    <a:pt x="4797549" y="9144"/>
                  </a:lnTo>
                  <a:close/>
                </a:path>
                <a:path w="8327390" h="5366384">
                  <a:moveTo>
                    <a:pt x="4835649" y="9144"/>
                  </a:moveTo>
                  <a:lnTo>
                    <a:pt x="4835649" y="0"/>
                  </a:lnTo>
                  <a:lnTo>
                    <a:pt x="4806693" y="0"/>
                  </a:lnTo>
                  <a:lnTo>
                    <a:pt x="4806693" y="9144"/>
                  </a:lnTo>
                  <a:lnTo>
                    <a:pt x="4835649" y="9144"/>
                  </a:lnTo>
                  <a:close/>
                </a:path>
                <a:path w="8327390" h="5366384">
                  <a:moveTo>
                    <a:pt x="4873749" y="9144"/>
                  </a:moveTo>
                  <a:lnTo>
                    <a:pt x="4873749" y="0"/>
                  </a:lnTo>
                  <a:lnTo>
                    <a:pt x="4844793" y="0"/>
                  </a:lnTo>
                  <a:lnTo>
                    <a:pt x="4844793" y="9144"/>
                  </a:lnTo>
                  <a:lnTo>
                    <a:pt x="4873749" y="9144"/>
                  </a:lnTo>
                  <a:close/>
                </a:path>
                <a:path w="8327390" h="5366384">
                  <a:moveTo>
                    <a:pt x="4911849" y="9144"/>
                  </a:moveTo>
                  <a:lnTo>
                    <a:pt x="4911849" y="0"/>
                  </a:lnTo>
                  <a:lnTo>
                    <a:pt x="4882893" y="0"/>
                  </a:lnTo>
                  <a:lnTo>
                    <a:pt x="4882893" y="9144"/>
                  </a:lnTo>
                  <a:lnTo>
                    <a:pt x="4911849" y="9144"/>
                  </a:lnTo>
                  <a:close/>
                </a:path>
                <a:path w="8327390" h="5366384">
                  <a:moveTo>
                    <a:pt x="4949949" y="9144"/>
                  </a:moveTo>
                  <a:lnTo>
                    <a:pt x="4949949" y="0"/>
                  </a:lnTo>
                  <a:lnTo>
                    <a:pt x="4920993" y="0"/>
                  </a:lnTo>
                  <a:lnTo>
                    <a:pt x="4920993" y="9144"/>
                  </a:lnTo>
                  <a:lnTo>
                    <a:pt x="4949949" y="9144"/>
                  </a:lnTo>
                  <a:close/>
                </a:path>
                <a:path w="8327390" h="5366384">
                  <a:moveTo>
                    <a:pt x="4988049" y="9144"/>
                  </a:moveTo>
                  <a:lnTo>
                    <a:pt x="4988049" y="0"/>
                  </a:lnTo>
                  <a:lnTo>
                    <a:pt x="4959093" y="0"/>
                  </a:lnTo>
                  <a:lnTo>
                    <a:pt x="4959093" y="9144"/>
                  </a:lnTo>
                  <a:lnTo>
                    <a:pt x="4988049" y="9144"/>
                  </a:lnTo>
                  <a:close/>
                </a:path>
                <a:path w="8327390" h="5366384">
                  <a:moveTo>
                    <a:pt x="5026149" y="9144"/>
                  </a:moveTo>
                  <a:lnTo>
                    <a:pt x="5026149" y="0"/>
                  </a:lnTo>
                  <a:lnTo>
                    <a:pt x="4997193" y="0"/>
                  </a:lnTo>
                  <a:lnTo>
                    <a:pt x="4997193" y="9144"/>
                  </a:lnTo>
                  <a:lnTo>
                    <a:pt x="5026149" y="9144"/>
                  </a:lnTo>
                  <a:close/>
                </a:path>
                <a:path w="8327390" h="5366384">
                  <a:moveTo>
                    <a:pt x="5064249" y="9144"/>
                  </a:moveTo>
                  <a:lnTo>
                    <a:pt x="5064249" y="0"/>
                  </a:lnTo>
                  <a:lnTo>
                    <a:pt x="5035293" y="0"/>
                  </a:lnTo>
                  <a:lnTo>
                    <a:pt x="5035293" y="9144"/>
                  </a:lnTo>
                  <a:lnTo>
                    <a:pt x="5064249" y="9144"/>
                  </a:lnTo>
                  <a:close/>
                </a:path>
                <a:path w="8327390" h="5366384">
                  <a:moveTo>
                    <a:pt x="5102349" y="9144"/>
                  </a:moveTo>
                  <a:lnTo>
                    <a:pt x="5102349" y="0"/>
                  </a:lnTo>
                  <a:lnTo>
                    <a:pt x="5073393" y="0"/>
                  </a:lnTo>
                  <a:lnTo>
                    <a:pt x="5073393" y="9144"/>
                  </a:lnTo>
                  <a:lnTo>
                    <a:pt x="5102349" y="9144"/>
                  </a:lnTo>
                  <a:close/>
                </a:path>
                <a:path w="8327390" h="5366384">
                  <a:moveTo>
                    <a:pt x="5140449" y="9144"/>
                  </a:moveTo>
                  <a:lnTo>
                    <a:pt x="5140449" y="0"/>
                  </a:lnTo>
                  <a:lnTo>
                    <a:pt x="5111493" y="0"/>
                  </a:lnTo>
                  <a:lnTo>
                    <a:pt x="5111493" y="9144"/>
                  </a:lnTo>
                  <a:lnTo>
                    <a:pt x="5140449" y="9144"/>
                  </a:lnTo>
                  <a:close/>
                </a:path>
                <a:path w="8327390" h="5366384">
                  <a:moveTo>
                    <a:pt x="5178549" y="9144"/>
                  </a:moveTo>
                  <a:lnTo>
                    <a:pt x="5178549" y="0"/>
                  </a:lnTo>
                  <a:lnTo>
                    <a:pt x="5149593" y="0"/>
                  </a:lnTo>
                  <a:lnTo>
                    <a:pt x="5149593" y="9144"/>
                  </a:lnTo>
                  <a:lnTo>
                    <a:pt x="5178549" y="9144"/>
                  </a:lnTo>
                  <a:close/>
                </a:path>
                <a:path w="8327390" h="5366384">
                  <a:moveTo>
                    <a:pt x="5216649" y="9144"/>
                  </a:moveTo>
                  <a:lnTo>
                    <a:pt x="5216649" y="0"/>
                  </a:lnTo>
                  <a:lnTo>
                    <a:pt x="5187693" y="0"/>
                  </a:lnTo>
                  <a:lnTo>
                    <a:pt x="5187693" y="9144"/>
                  </a:lnTo>
                  <a:lnTo>
                    <a:pt x="5216649" y="9144"/>
                  </a:lnTo>
                  <a:close/>
                </a:path>
                <a:path w="8327390" h="5366384">
                  <a:moveTo>
                    <a:pt x="5254749" y="9144"/>
                  </a:moveTo>
                  <a:lnTo>
                    <a:pt x="5254749" y="0"/>
                  </a:lnTo>
                  <a:lnTo>
                    <a:pt x="5225793" y="0"/>
                  </a:lnTo>
                  <a:lnTo>
                    <a:pt x="5225793" y="9144"/>
                  </a:lnTo>
                  <a:lnTo>
                    <a:pt x="5254749" y="9144"/>
                  </a:lnTo>
                  <a:close/>
                </a:path>
                <a:path w="8327390" h="5366384">
                  <a:moveTo>
                    <a:pt x="5292849" y="9144"/>
                  </a:moveTo>
                  <a:lnTo>
                    <a:pt x="5292849" y="0"/>
                  </a:lnTo>
                  <a:lnTo>
                    <a:pt x="5263893" y="0"/>
                  </a:lnTo>
                  <a:lnTo>
                    <a:pt x="5263893" y="9144"/>
                  </a:lnTo>
                  <a:lnTo>
                    <a:pt x="5292849" y="9144"/>
                  </a:lnTo>
                  <a:close/>
                </a:path>
                <a:path w="8327390" h="5366384">
                  <a:moveTo>
                    <a:pt x="5330949" y="9144"/>
                  </a:moveTo>
                  <a:lnTo>
                    <a:pt x="5330949" y="0"/>
                  </a:lnTo>
                  <a:lnTo>
                    <a:pt x="5301993" y="0"/>
                  </a:lnTo>
                  <a:lnTo>
                    <a:pt x="5301993" y="9144"/>
                  </a:lnTo>
                  <a:lnTo>
                    <a:pt x="5330949" y="9144"/>
                  </a:lnTo>
                  <a:close/>
                </a:path>
                <a:path w="8327390" h="5366384">
                  <a:moveTo>
                    <a:pt x="5369049" y="9144"/>
                  </a:moveTo>
                  <a:lnTo>
                    <a:pt x="5369049" y="0"/>
                  </a:lnTo>
                  <a:lnTo>
                    <a:pt x="5340093" y="0"/>
                  </a:lnTo>
                  <a:lnTo>
                    <a:pt x="5340093" y="9144"/>
                  </a:lnTo>
                  <a:lnTo>
                    <a:pt x="5369049" y="9144"/>
                  </a:lnTo>
                  <a:close/>
                </a:path>
                <a:path w="8327390" h="5366384">
                  <a:moveTo>
                    <a:pt x="5407149" y="9144"/>
                  </a:moveTo>
                  <a:lnTo>
                    <a:pt x="5407149" y="0"/>
                  </a:lnTo>
                  <a:lnTo>
                    <a:pt x="5378193" y="0"/>
                  </a:lnTo>
                  <a:lnTo>
                    <a:pt x="5378193" y="9144"/>
                  </a:lnTo>
                  <a:lnTo>
                    <a:pt x="5407149" y="9144"/>
                  </a:lnTo>
                  <a:close/>
                </a:path>
                <a:path w="8327390" h="5366384">
                  <a:moveTo>
                    <a:pt x="5445249" y="9144"/>
                  </a:moveTo>
                  <a:lnTo>
                    <a:pt x="5445249" y="0"/>
                  </a:lnTo>
                  <a:lnTo>
                    <a:pt x="5416293" y="0"/>
                  </a:lnTo>
                  <a:lnTo>
                    <a:pt x="5416293" y="9144"/>
                  </a:lnTo>
                  <a:lnTo>
                    <a:pt x="5445249" y="9144"/>
                  </a:lnTo>
                  <a:close/>
                </a:path>
                <a:path w="8327390" h="5366384">
                  <a:moveTo>
                    <a:pt x="5483349" y="9144"/>
                  </a:moveTo>
                  <a:lnTo>
                    <a:pt x="5483349" y="0"/>
                  </a:lnTo>
                  <a:lnTo>
                    <a:pt x="5454393" y="0"/>
                  </a:lnTo>
                  <a:lnTo>
                    <a:pt x="5454393" y="9144"/>
                  </a:lnTo>
                  <a:lnTo>
                    <a:pt x="5483349" y="9144"/>
                  </a:lnTo>
                  <a:close/>
                </a:path>
                <a:path w="8327390" h="5366384">
                  <a:moveTo>
                    <a:pt x="5521449" y="9144"/>
                  </a:moveTo>
                  <a:lnTo>
                    <a:pt x="5521449" y="0"/>
                  </a:lnTo>
                  <a:lnTo>
                    <a:pt x="5492493" y="0"/>
                  </a:lnTo>
                  <a:lnTo>
                    <a:pt x="5492493" y="9144"/>
                  </a:lnTo>
                  <a:lnTo>
                    <a:pt x="5521449" y="9144"/>
                  </a:lnTo>
                  <a:close/>
                </a:path>
                <a:path w="8327390" h="5366384">
                  <a:moveTo>
                    <a:pt x="5559549" y="9144"/>
                  </a:moveTo>
                  <a:lnTo>
                    <a:pt x="5559549" y="0"/>
                  </a:lnTo>
                  <a:lnTo>
                    <a:pt x="5530593" y="0"/>
                  </a:lnTo>
                  <a:lnTo>
                    <a:pt x="5530593" y="9144"/>
                  </a:lnTo>
                  <a:lnTo>
                    <a:pt x="5559549" y="9144"/>
                  </a:lnTo>
                  <a:close/>
                </a:path>
                <a:path w="8327390" h="5366384">
                  <a:moveTo>
                    <a:pt x="5597649" y="9144"/>
                  </a:moveTo>
                  <a:lnTo>
                    <a:pt x="5597649" y="0"/>
                  </a:lnTo>
                  <a:lnTo>
                    <a:pt x="5568693" y="0"/>
                  </a:lnTo>
                  <a:lnTo>
                    <a:pt x="5568693" y="9144"/>
                  </a:lnTo>
                  <a:lnTo>
                    <a:pt x="5597649" y="9144"/>
                  </a:lnTo>
                  <a:close/>
                </a:path>
                <a:path w="8327390" h="5366384">
                  <a:moveTo>
                    <a:pt x="5635749" y="9144"/>
                  </a:moveTo>
                  <a:lnTo>
                    <a:pt x="5635749" y="0"/>
                  </a:lnTo>
                  <a:lnTo>
                    <a:pt x="5606793" y="0"/>
                  </a:lnTo>
                  <a:lnTo>
                    <a:pt x="5606793" y="9144"/>
                  </a:lnTo>
                  <a:lnTo>
                    <a:pt x="5635749" y="9144"/>
                  </a:lnTo>
                  <a:close/>
                </a:path>
                <a:path w="8327390" h="5366384">
                  <a:moveTo>
                    <a:pt x="5673849" y="9144"/>
                  </a:moveTo>
                  <a:lnTo>
                    <a:pt x="5673849" y="0"/>
                  </a:lnTo>
                  <a:lnTo>
                    <a:pt x="5644893" y="0"/>
                  </a:lnTo>
                  <a:lnTo>
                    <a:pt x="5644893" y="9144"/>
                  </a:lnTo>
                  <a:lnTo>
                    <a:pt x="5673849" y="9144"/>
                  </a:lnTo>
                  <a:close/>
                </a:path>
                <a:path w="8327390" h="5366384">
                  <a:moveTo>
                    <a:pt x="5711949" y="9144"/>
                  </a:moveTo>
                  <a:lnTo>
                    <a:pt x="5711949" y="0"/>
                  </a:lnTo>
                  <a:lnTo>
                    <a:pt x="5682993" y="0"/>
                  </a:lnTo>
                  <a:lnTo>
                    <a:pt x="5682993" y="9144"/>
                  </a:lnTo>
                  <a:lnTo>
                    <a:pt x="5711949" y="9144"/>
                  </a:lnTo>
                  <a:close/>
                </a:path>
                <a:path w="8327390" h="5366384">
                  <a:moveTo>
                    <a:pt x="5750049" y="9144"/>
                  </a:moveTo>
                  <a:lnTo>
                    <a:pt x="5750049" y="0"/>
                  </a:lnTo>
                  <a:lnTo>
                    <a:pt x="5721093" y="0"/>
                  </a:lnTo>
                  <a:lnTo>
                    <a:pt x="5721093" y="9144"/>
                  </a:lnTo>
                  <a:lnTo>
                    <a:pt x="5750049" y="9144"/>
                  </a:lnTo>
                  <a:close/>
                </a:path>
                <a:path w="8327390" h="5366384">
                  <a:moveTo>
                    <a:pt x="5788149" y="9144"/>
                  </a:moveTo>
                  <a:lnTo>
                    <a:pt x="5788149" y="0"/>
                  </a:lnTo>
                  <a:lnTo>
                    <a:pt x="5759193" y="0"/>
                  </a:lnTo>
                  <a:lnTo>
                    <a:pt x="5759193" y="9144"/>
                  </a:lnTo>
                  <a:lnTo>
                    <a:pt x="5788149" y="9144"/>
                  </a:lnTo>
                  <a:close/>
                </a:path>
                <a:path w="8327390" h="5366384">
                  <a:moveTo>
                    <a:pt x="5826249" y="9144"/>
                  </a:moveTo>
                  <a:lnTo>
                    <a:pt x="5826249" y="0"/>
                  </a:lnTo>
                  <a:lnTo>
                    <a:pt x="5797293" y="0"/>
                  </a:lnTo>
                  <a:lnTo>
                    <a:pt x="5797293" y="9144"/>
                  </a:lnTo>
                  <a:lnTo>
                    <a:pt x="5826249" y="9144"/>
                  </a:lnTo>
                  <a:close/>
                </a:path>
                <a:path w="8327390" h="5366384">
                  <a:moveTo>
                    <a:pt x="5864349" y="9144"/>
                  </a:moveTo>
                  <a:lnTo>
                    <a:pt x="5864349" y="0"/>
                  </a:lnTo>
                  <a:lnTo>
                    <a:pt x="5835393" y="0"/>
                  </a:lnTo>
                  <a:lnTo>
                    <a:pt x="5835393" y="9144"/>
                  </a:lnTo>
                  <a:lnTo>
                    <a:pt x="5864349" y="9144"/>
                  </a:lnTo>
                  <a:close/>
                </a:path>
                <a:path w="8327390" h="5366384">
                  <a:moveTo>
                    <a:pt x="5902449" y="9144"/>
                  </a:moveTo>
                  <a:lnTo>
                    <a:pt x="5902449" y="0"/>
                  </a:lnTo>
                  <a:lnTo>
                    <a:pt x="5873493" y="0"/>
                  </a:lnTo>
                  <a:lnTo>
                    <a:pt x="5873493" y="9144"/>
                  </a:lnTo>
                  <a:lnTo>
                    <a:pt x="5902449" y="9144"/>
                  </a:lnTo>
                  <a:close/>
                </a:path>
                <a:path w="8327390" h="5366384">
                  <a:moveTo>
                    <a:pt x="5940549" y="9144"/>
                  </a:moveTo>
                  <a:lnTo>
                    <a:pt x="5940549" y="0"/>
                  </a:lnTo>
                  <a:lnTo>
                    <a:pt x="5911593" y="0"/>
                  </a:lnTo>
                  <a:lnTo>
                    <a:pt x="5911593" y="9144"/>
                  </a:lnTo>
                  <a:lnTo>
                    <a:pt x="5940549" y="9144"/>
                  </a:lnTo>
                  <a:close/>
                </a:path>
                <a:path w="8327390" h="5366384">
                  <a:moveTo>
                    <a:pt x="5978649" y="9144"/>
                  </a:moveTo>
                  <a:lnTo>
                    <a:pt x="5978649" y="0"/>
                  </a:lnTo>
                  <a:lnTo>
                    <a:pt x="5949693" y="0"/>
                  </a:lnTo>
                  <a:lnTo>
                    <a:pt x="5949693" y="9144"/>
                  </a:lnTo>
                  <a:lnTo>
                    <a:pt x="5978649" y="9144"/>
                  </a:lnTo>
                  <a:close/>
                </a:path>
                <a:path w="8327390" h="5366384">
                  <a:moveTo>
                    <a:pt x="6016749" y="9144"/>
                  </a:moveTo>
                  <a:lnTo>
                    <a:pt x="6016749" y="0"/>
                  </a:lnTo>
                  <a:lnTo>
                    <a:pt x="5987793" y="0"/>
                  </a:lnTo>
                  <a:lnTo>
                    <a:pt x="5987793" y="9144"/>
                  </a:lnTo>
                  <a:lnTo>
                    <a:pt x="6016749" y="9144"/>
                  </a:lnTo>
                  <a:close/>
                </a:path>
                <a:path w="8327390" h="5366384">
                  <a:moveTo>
                    <a:pt x="6054849" y="9144"/>
                  </a:moveTo>
                  <a:lnTo>
                    <a:pt x="6054849" y="0"/>
                  </a:lnTo>
                  <a:lnTo>
                    <a:pt x="6025893" y="0"/>
                  </a:lnTo>
                  <a:lnTo>
                    <a:pt x="6025893" y="9144"/>
                  </a:lnTo>
                  <a:lnTo>
                    <a:pt x="6054849" y="9144"/>
                  </a:lnTo>
                  <a:close/>
                </a:path>
                <a:path w="8327390" h="5366384">
                  <a:moveTo>
                    <a:pt x="6092949" y="9144"/>
                  </a:moveTo>
                  <a:lnTo>
                    <a:pt x="6092949" y="0"/>
                  </a:lnTo>
                  <a:lnTo>
                    <a:pt x="6063993" y="0"/>
                  </a:lnTo>
                  <a:lnTo>
                    <a:pt x="6063993" y="9144"/>
                  </a:lnTo>
                  <a:lnTo>
                    <a:pt x="6092949" y="9144"/>
                  </a:lnTo>
                  <a:close/>
                </a:path>
                <a:path w="8327390" h="5366384">
                  <a:moveTo>
                    <a:pt x="6131049" y="9144"/>
                  </a:moveTo>
                  <a:lnTo>
                    <a:pt x="6131049" y="0"/>
                  </a:lnTo>
                  <a:lnTo>
                    <a:pt x="6102093" y="0"/>
                  </a:lnTo>
                  <a:lnTo>
                    <a:pt x="6102093" y="9144"/>
                  </a:lnTo>
                  <a:lnTo>
                    <a:pt x="6131049" y="9144"/>
                  </a:lnTo>
                  <a:close/>
                </a:path>
                <a:path w="8327390" h="5366384">
                  <a:moveTo>
                    <a:pt x="6169149" y="9144"/>
                  </a:moveTo>
                  <a:lnTo>
                    <a:pt x="6169149" y="0"/>
                  </a:lnTo>
                  <a:lnTo>
                    <a:pt x="6140193" y="0"/>
                  </a:lnTo>
                  <a:lnTo>
                    <a:pt x="6140193" y="9144"/>
                  </a:lnTo>
                  <a:lnTo>
                    <a:pt x="6169149" y="9144"/>
                  </a:lnTo>
                  <a:close/>
                </a:path>
                <a:path w="8327390" h="5366384">
                  <a:moveTo>
                    <a:pt x="6207249" y="9144"/>
                  </a:moveTo>
                  <a:lnTo>
                    <a:pt x="6207249" y="0"/>
                  </a:lnTo>
                  <a:lnTo>
                    <a:pt x="6178293" y="0"/>
                  </a:lnTo>
                  <a:lnTo>
                    <a:pt x="6178293" y="9144"/>
                  </a:lnTo>
                  <a:lnTo>
                    <a:pt x="6207249" y="9144"/>
                  </a:lnTo>
                  <a:close/>
                </a:path>
                <a:path w="8327390" h="5366384">
                  <a:moveTo>
                    <a:pt x="6245349" y="9144"/>
                  </a:moveTo>
                  <a:lnTo>
                    <a:pt x="6245349" y="0"/>
                  </a:lnTo>
                  <a:lnTo>
                    <a:pt x="6216393" y="0"/>
                  </a:lnTo>
                  <a:lnTo>
                    <a:pt x="6216393" y="9144"/>
                  </a:lnTo>
                  <a:lnTo>
                    <a:pt x="6245349" y="9144"/>
                  </a:lnTo>
                  <a:close/>
                </a:path>
                <a:path w="8327390" h="5366384">
                  <a:moveTo>
                    <a:pt x="6283449" y="9144"/>
                  </a:moveTo>
                  <a:lnTo>
                    <a:pt x="6283449" y="0"/>
                  </a:lnTo>
                  <a:lnTo>
                    <a:pt x="6254493" y="0"/>
                  </a:lnTo>
                  <a:lnTo>
                    <a:pt x="6254493" y="9144"/>
                  </a:lnTo>
                  <a:lnTo>
                    <a:pt x="6283449" y="9144"/>
                  </a:lnTo>
                  <a:close/>
                </a:path>
                <a:path w="8327390" h="5366384">
                  <a:moveTo>
                    <a:pt x="6321549" y="9144"/>
                  </a:moveTo>
                  <a:lnTo>
                    <a:pt x="6321549" y="0"/>
                  </a:lnTo>
                  <a:lnTo>
                    <a:pt x="6292593" y="0"/>
                  </a:lnTo>
                  <a:lnTo>
                    <a:pt x="6292593" y="9144"/>
                  </a:lnTo>
                  <a:lnTo>
                    <a:pt x="6321549" y="9144"/>
                  </a:lnTo>
                  <a:close/>
                </a:path>
                <a:path w="8327390" h="5366384">
                  <a:moveTo>
                    <a:pt x="6359649" y="9144"/>
                  </a:moveTo>
                  <a:lnTo>
                    <a:pt x="6359649" y="0"/>
                  </a:lnTo>
                  <a:lnTo>
                    <a:pt x="6330693" y="0"/>
                  </a:lnTo>
                  <a:lnTo>
                    <a:pt x="6330693" y="9144"/>
                  </a:lnTo>
                  <a:lnTo>
                    <a:pt x="6359649" y="9144"/>
                  </a:lnTo>
                  <a:close/>
                </a:path>
                <a:path w="8327390" h="5366384">
                  <a:moveTo>
                    <a:pt x="6397749" y="9144"/>
                  </a:moveTo>
                  <a:lnTo>
                    <a:pt x="6397749" y="0"/>
                  </a:lnTo>
                  <a:lnTo>
                    <a:pt x="6368793" y="0"/>
                  </a:lnTo>
                  <a:lnTo>
                    <a:pt x="6368793" y="9144"/>
                  </a:lnTo>
                  <a:lnTo>
                    <a:pt x="6397749" y="9144"/>
                  </a:lnTo>
                  <a:close/>
                </a:path>
                <a:path w="8327390" h="5366384">
                  <a:moveTo>
                    <a:pt x="6435849" y="9144"/>
                  </a:moveTo>
                  <a:lnTo>
                    <a:pt x="6435849" y="0"/>
                  </a:lnTo>
                  <a:lnTo>
                    <a:pt x="6406893" y="0"/>
                  </a:lnTo>
                  <a:lnTo>
                    <a:pt x="6406893" y="9144"/>
                  </a:lnTo>
                  <a:lnTo>
                    <a:pt x="6435849" y="9144"/>
                  </a:lnTo>
                  <a:close/>
                </a:path>
                <a:path w="8327390" h="5366384">
                  <a:moveTo>
                    <a:pt x="6473949" y="9144"/>
                  </a:moveTo>
                  <a:lnTo>
                    <a:pt x="6473949" y="0"/>
                  </a:lnTo>
                  <a:lnTo>
                    <a:pt x="6444993" y="0"/>
                  </a:lnTo>
                  <a:lnTo>
                    <a:pt x="6444993" y="9144"/>
                  </a:lnTo>
                  <a:lnTo>
                    <a:pt x="6473949" y="9144"/>
                  </a:lnTo>
                  <a:close/>
                </a:path>
                <a:path w="8327390" h="5366384">
                  <a:moveTo>
                    <a:pt x="6512049" y="9144"/>
                  </a:moveTo>
                  <a:lnTo>
                    <a:pt x="6512049" y="0"/>
                  </a:lnTo>
                  <a:lnTo>
                    <a:pt x="6483093" y="0"/>
                  </a:lnTo>
                  <a:lnTo>
                    <a:pt x="6483093" y="9144"/>
                  </a:lnTo>
                  <a:lnTo>
                    <a:pt x="6512049" y="9144"/>
                  </a:lnTo>
                  <a:close/>
                </a:path>
                <a:path w="8327390" h="5366384">
                  <a:moveTo>
                    <a:pt x="6550149" y="9144"/>
                  </a:moveTo>
                  <a:lnTo>
                    <a:pt x="6550149" y="0"/>
                  </a:lnTo>
                  <a:lnTo>
                    <a:pt x="6521193" y="0"/>
                  </a:lnTo>
                  <a:lnTo>
                    <a:pt x="6521193" y="9144"/>
                  </a:lnTo>
                  <a:lnTo>
                    <a:pt x="6550149" y="9144"/>
                  </a:lnTo>
                  <a:close/>
                </a:path>
                <a:path w="8327390" h="5366384">
                  <a:moveTo>
                    <a:pt x="6588249" y="9144"/>
                  </a:moveTo>
                  <a:lnTo>
                    <a:pt x="6588249" y="0"/>
                  </a:lnTo>
                  <a:lnTo>
                    <a:pt x="6559293" y="0"/>
                  </a:lnTo>
                  <a:lnTo>
                    <a:pt x="6559293" y="9144"/>
                  </a:lnTo>
                  <a:lnTo>
                    <a:pt x="6588249" y="9144"/>
                  </a:lnTo>
                  <a:close/>
                </a:path>
                <a:path w="8327390" h="5366384">
                  <a:moveTo>
                    <a:pt x="6626349" y="9144"/>
                  </a:moveTo>
                  <a:lnTo>
                    <a:pt x="6626349" y="0"/>
                  </a:lnTo>
                  <a:lnTo>
                    <a:pt x="6597393" y="0"/>
                  </a:lnTo>
                  <a:lnTo>
                    <a:pt x="6597393" y="9144"/>
                  </a:lnTo>
                  <a:lnTo>
                    <a:pt x="6626349" y="9144"/>
                  </a:lnTo>
                  <a:close/>
                </a:path>
                <a:path w="8327390" h="5366384">
                  <a:moveTo>
                    <a:pt x="6664449" y="9144"/>
                  </a:moveTo>
                  <a:lnTo>
                    <a:pt x="6664449" y="0"/>
                  </a:lnTo>
                  <a:lnTo>
                    <a:pt x="6635493" y="0"/>
                  </a:lnTo>
                  <a:lnTo>
                    <a:pt x="6635493" y="9144"/>
                  </a:lnTo>
                  <a:lnTo>
                    <a:pt x="6664449" y="9144"/>
                  </a:lnTo>
                  <a:close/>
                </a:path>
                <a:path w="8327390" h="5366384">
                  <a:moveTo>
                    <a:pt x="6702549" y="9144"/>
                  </a:moveTo>
                  <a:lnTo>
                    <a:pt x="6702549" y="0"/>
                  </a:lnTo>
                  <a:lnTo>
                    <a:pt x="6673593" y="0"/>
                  </a:lnTo>
                  <a:lnTo>
                    <a:pt x="6673593" y="9144"/>
                  </a:lnTo>
                  <a:lnTo>
                    <a:pt x="6702549" y="9144"/>
                  </a:lnTo>
                  <a:close/>
                </a:path>
                <a:path w="8327390" h="5366384">
                  <a:moveTo>
                    <a:pt x="6740649" y="9144"/>
                  </a:moveTo>
                  <a:lnTo>
                    <a:pt x="6740649" y="0"/>
                  </a:lnTo>
                  <a:lnTo>
                    <a:pt x="6711693" y="0"/>
                  </a:lnTo>
                  <a:lnTo>
                    <a:pt x="6711693" y="9144"/>
                  </a:lnTo>
                  <a:lnTo>
                    <a:pt x="6740649" y="9144"/>
                  </a:lnTo>
                  <a:close/>
                </a:path>
                <a:path w="8327390" h="5366384">
                  <a:moveTo>
                    <a:pt x="6778749" y="9144"/>
                  </a:moveTo>
                  <a:lnTo>
                    <a:pt x="6778749" y="0"/>
                  </a:lnTo>
                  <a:lnTo>
                    <a:pt x="6749793" y="0"/>
                  </a:lnTo>
                  <a:lnTo>
                    <a:pt x="6749793" y="9144"/>
                  </a:lnTo>
                  <a:lnTo>
                    <a:pt x="6778749" y="9144"/>
                  </a:lnTo>
                  <a:close/>
                </a:path>
                <a:path w="8327390" h="5366384">
                  <a:moveTo>
                    <a:pt x="6816849" y="9144"/>
                  </a:moveTo>
                  <a:lnTo>
                    <a:pt x="6816849" y="0"/>
                  </a:lnTo>
                  <a:lnTo>
                    <a:pt x="6787893" y="0"/>
                  </a:lnTo>
                  <a:lnTo>
                    <a:pt x="6787893" y="9144"/>
                  </a:lnTo>
                  <a:lnTo>
                    <a:pt x="6816849" y="9144"/>
                  </a:lnTo>
                  <a:close/>
                </a:path>
                <a:path w="8327390" h="5366384">
                  <a:moveTo>
                    <a:pt x="6854949" y="9144"/>
                  </a:moveTo>
                  <a:lnTo>
                    <a:pt x="6854949" y="0"/>
                  </a:lnTo>
                  <a:lnTo>
                    <a:pt x="6825993" y="0"/>
                  </a:lnTo>
                  <a:lnTo>
                    <a:pt x="6825993" y="9144"/>
                  </a:lnTo>
                  <a:lnTo>
                    <a:pt x="6854949" y="9144"/>
                  </a:lnTo>
                  <a:close/>
                </a:path>
                <a:path w="8327390" h="5366384">
                  <a:moveTo>
                    <a:pt x="6893049" y="9144"/>
                  </a:moveTo>
                  <a:lnTo>
                    <a:pt x="6893049" y="0"/>
                  </a:lnTo>
                  <a:lnTo>
                    <a:pt x="6864093" y="0"/>
                  </a:lnTo>
                  <a:lnTo>
                    <a:pt x="6864093" y="9144"/>
                  </a:lnTo>
                  <a:lnTo>
                    <a:pt x="6893049" y="9144"/>
                  </a:lnTo>
                  <a:close/>
                </a:path>
                <a:path w="8327390" h="5366384">
                  <a:moveTo>
                    <a:pt x="6931149" y="9144"/>
                  </a:moveTo>
                  <a:lnTo>
                    <a:pt x="6931149" y="0"/>
                  </a:lnTo>
                  <a:lnTo>
                    <a:pt x="6902193" y="0"/>
                  </a:lnTo>
                  <a:lnTo>
                    <a:pt x="6902193" y="9144"/>
                  </a:lnTo>
                  <a:lnTo>
                    <a:pt x="6931149" y="9144"/>
                  </a:lnTo>
                  <a:close/>
                </a:path>
                <a:path w="8327390" h="5366384">
                  <a:moveTo>
                    <a:pt x="6969249" y="9144"/>
                  </a:moveTo>
                  <a:lnTo>
                    <a:pt x="6969249" y="0"/>
                  </a:lnTo>
                  <a:lnTo>
                    <a:pt x="6940293" y="0"/>
                  </a:lnTo>
                  <a:lnTo>
                    <a:pt x="6940293" y="9144"/>
                  </a:lnTo>
                  <a:lnTo>
                    <a:pt x="6969249" y="9144"/>
                  </a:lnTo>
                  <a:close/>
                </a:path>
                <a:path w="8327390" h="5366384">
                  <a:moveTo>
                    <a:pt x="7007349" y="9144"/>
                  </a:moveTo>
                  <a:lnTo>
                    <a:pt x="7007349" y="0"/>
                  </a:lnTo>
                  <a:lnTo>
                    <a:pt x="6978393" y="0"/>
                  </a:lnTo>
                  <a:lnTo>
                    <a:pt x="6978393" y="9144"/>
                  </a:lnTo>
                  <a:lnTo>
                    <a:pt x="7007349" y="9144"/>
                  </a:lnTo>
                  <a:close/>
                </a:path>
                <a:path w="8327390" h="5366384">
                  <a:moveTo>
                    <a:pt x="7045449" y="9144"/>
                  </a:moveTo>
                  <a:lnTo>
                    <a:pt x="7045449" y="0"/>
                  </a:lnTo>
                  <a:lnTo>
                    <a:pt x="7016493" y="0"/>
                  </a:lnTo>
                  <a:lnTo>
                    <a:pt x="7016493" y="9144"/>
                  </a:lnTo>
                  <a:lnTo>
                    <a:pt x="7045449" y="9144"/>
                  </a:lnTo>
                  <a:close/>
                </a:path>
                <a:path w="8327390" h="5366384">
                  <a:moveTo>
                    <a:pt x="7083549" y="9144"/>
                  </a:moveTo>
                  <a:lnTo>
                    <a:pt x="7083549" y="0"/>
                  </a:lnTo>
                  <a:lnTo>
                    <a:pt x="7054593" y="0"/>
                  </a:lnTo>
                  <a:lnTo>
                    <a:pt x="7054593" y="9144"/>
                  </a:lnTo>
                  <a:lnTo>
                    <a:pt x="7083549" y="9144"/>
                  </a:lnTo>
                  <a:close/>
                </a:path>
                <a:path w="8327390" h="5366384">
                  <a:moveTo>
                    <a:pt x="7121649" y="9144"/>
                  </a:moveTo>
                  <a:lnTo>
                    <a:pt x="7121649" y="0"/>
                  </a:lnTo>
                  <a:lnTo>
                    <a:pt x="7092693" y="0"/>
                  </a:lnTo>
                  <a:lnTo>
                    <a:pt x="7092693" y="9144"/>
                  </a:lnTo>
                  <a:lnTo>
                    <a:pt x="7121649" y="9144"/>
                  </a:lnTo>
                  <a:close/>
                </a:path>
                <a:path w="8327390" h="5366384">
                  <a:moveTo>
                    <a:pt x="7159749" y="9144"/>
                  </a:moveTo>
                  <a:lnTo>
                    <a:pt x="7159749" y="0"/>
                  </a:lnTo>
                  <a:lnTo>
                    <a:pt x="7130793" y="0"/>
                  </a:lnTo>
                  <a:lnTo>
                    <a:pt x="7130793" y="9144"/>
                  </a:lnTo>
                  <a:lnTo>
                    <a:pt x="7159749" y="9144"/>
                  </a:lnTo>
                  <a:close/>
                </a:path>
                <a:path w="8327390" h="5366384">
                  <a:moveTo>
                    <a:pt x="7197849" y="9144"/>
                  </a:moveTo>
                  <a:lnTo>
                    <a:pt x="7197849" y="0"/>
                  </a:lnTo>
                  <a:lnTo>
                    <a:pt x="7168893" y="0"/>
                  </a:lnTo>
                  <a:lnTo>
                    <a:pt x="7168893" y="9144"/>
                  </a:lnTo>
                  <a:lnTo>
                    <a:pt x="7197849" y="9144"/>
                  </a:lnTo>
                  <a:close/>
                </a:path>
                <a:path w="8327390" h="5366384">
                  <a:moveTo>
                    <a:pt x="7235949" y="9144"/>
                  </a:moveTo>
                  <a:lnTo>
                    <a:pt x="7235949" y="0"/>
                  </a:lnTo>
                  <a:lnTo>
                    <a:pt x="7206993" y="0"/>
                  </a:lnTo>
                  <a:lnTo>
                    <a:pt x="7206993" y="9144"/>
                  </a:lnTo>
                  <a:lnTo>
                    <a:pt x="7235949" y="9144"/>
                  </a:lnTo>
                  <a:close/>
                </a:path>
                <a:path w="8327390" h="5366384">
                  <a:moveTo>
                    <a:pt x="7274049" y="9144"/>
                  </a:moveTo>
                  <a:lnTo>
                    <a:pt x="7274049" y="0"/>
                  </a:lnTo>
                  <a:lnTo>
                    <a:pt x="7245093" y="0"/>
                  </a:lnTo>
                  <a:lnTo>
                    <a:pt x="7245093" y="9144"/>
                  </a:lnTo>
                  <a:lnTo>
                    <a:pt x="7274049" y="9144"/>
                  </a:lnTo>
                  <a:close/>
                </a:path>
                <a:path w="8327390" h="5366384">
                  <a:moveTo>
                    <a:pt x="7312149" y="9144"/>
                  </a:moveTo>
                  <a:lnTo>
                    <a:pt x="7312149" y="0"/>
                  </a:lnTo>
                  <a:lnTo>
                    <a:pt x="7283193" y="0"/>
                  </a:lnTo>
                  <a:lnTo>
                    <a:pt x="7283193" y="9144"/>
                  </a:lnTo>
                  <a:lnTo>
                    <a:pt x="7312149" y="9144"/>
                  </a:lnTo>
                  <a:close/>
                </a:path>
                <a:path w="8327390" h="5366384">
                  <a:moveTo>
                    <a:pt x="7350249" y="9144"/>
                  </a:moveTo>
                  <a:lnTo>
                    <a:pt x="7350249" y="0"/>
                  </a:lnTo>
                  <a:lnTo>
                    <a:pt x="7321293" y="0"/>
                  </a:lnTo>
                  <a:lnTo>
                    <a:pt x="7321293" y="9144"/>
                  </a:lnTo>
                  <a:lnTo>
                    <a:pt x="7350249" y="9144"/>
                  </a:lnTo>
                  <a:close/>
                </a:path>
                <a:path w="8327390" h="5366384">
                  <a:moveTo>
                    <a:pt x="7388349" y="9144"/>
                  </a:moveTo>
                  <a:lnTo>
                    <a:pt x="7388349" y="0"/>
                  </a:lnTo>
                  <a:lnTo>
                    <a:pt x="7359393" y="0"/>
                  </a:lnTo>
                  <a:lnTo>
                    <a:pt x="7359393" y="9144"/>
                  </a:lnTo>
                  <a:lnTo>
                    <a:pt x="7388349" y="9144"/>
                  </a:lnTo>
                  <a:close/>
                </a:path>
                <a:path w="8327390" h="5366384">
                  <a:moveTo>
                    <a:pt x="7426449" y="9144"/>
                  </a:moveTo>
                  <a:lnTo>
                    <a:pt x="7426449" y="0"/>
                  </a:lnTo>
                  <a:lnTo>
                    <a:pt x="7397493" y="0"/>
                  </a:lnTo>
                  <a:lnTo>
                    <a:pt x="7397493" y="9144"/>
                  </a:lnTo>
                  <a:lnTo>
                    <a:pt x="7426449" y="9144"/>
                  </a:lnTo>
                  <a:close/>
                </a:path>
                <a:path w="8327390" h="5366384">
                  <a:moveTo>
                    <a:pt x="7464549" y="9144"/>
                  </a:moveTo>
                  <a:lnTo>
                    <a:pt x="7464549" y="0"/>
                  </a:lnTo>
                  <a:lnTo>
                    <a:pt x="7435593" y="0"/>
                  </a:lnTo>
                  <a:lnTo>
                    <a:pt x="7435593" y="9144"/>
                  </a:lnTo>
                  <a:lnTo>
                    <a:pt x="7464549" y="9144"/>
                  </a:lnTo>
                  <a:close/>
                </a:path>
                <a:path w="8327390" h="5366384">
                  <a:moveTo>
                    <a:pt x="7502649" y="9144"/>
                  </a:moveTo>
                  <a:lnTo>
                    <a:pt x="7502649" y="0"/>
                  </a:lnTo>
                  <a:lnTo>
                    <a:pt x="7473693" y="0"/>
                  </a:lnTo>
                  <a:lnTo>
                    <a:pt x="7473693" y="9144"/>
                  </a:lnTo>
                  <a:lnTo>
                    <a:pt x="7502649" y="9144"/>
                  </a:lnTo>
                  <a:close/>
                </a:path>
                <a:path w="8327390" h="5366384">
                  <a:moveTo>
                    <a:pt x="7540749" y="9144"/>
                  </a:moveTo>
                  <a:lnTo>
                    <a:pt x="7540749" y="0"/>
                  </a:lnTo>
                  <a:lnTo>
                    <a:pt x="7511793" y="0"/>
                  </a:lnTo>
                  <a:lnTo>
                    <a:pt x="7511793" y="9144"/>
                  </a:lnTo>
                  <a:lnTo>
                    <a:pt x="7540749" y="9144"/>
                  </a:lnTo>
                  <a:close/>
                </a:path>
                <a:path w="8327390" h="5366384">
                  <a:moveTo>
                    <a:pt x="7578849" y="9144"/>
                  </a:moveTo>
                  <a:lnTo>
                    <a:pt x="7578849" y="0"/>
                  </a:lnTo>
                  <a:lnTo>
                    <a:pt x="7549893" y="0"/>
                  </a:lnTo>
                  <a:lnTo>
                    <a:pt x="7549893" y="9144"/>
                  </a:lnTo>
                  <a:lnTo>
                    <a:pt x="7578849" y="9144"/>
                  </a:lnTo>
                  <a:close/>
                </a:path>
                <a:path w="8327390" h="5366384">
                  <a:moveTo>
                    <a:pt x="7616949" y="9144"/>
                  </a:moveTo>
                  <a:lnTo>
                    <a:pt x="7616949" y="0"/>
                  </a:lnTo>
                  <a:lnTo>
                    <a:pt x="7587993" y="0"/>
                  </a:lnTo>
                  <a:lnTo>
                    <a:pt x="7587993" y="9144"/>
                  </a:lnTo>
                  <a:lnTo>
                    <a:pt x="7616949" y="9144"/>
                  </a:lnTo>
                  <a:close/>
                </a:path>
                <a:path w="8327390" h="5366384">
                  <a:moveTo>
                    <a:pt x="7655049" y="9144"/>
                  </a:moveTo>
                  <a:lnTo>
                    <a:pt x="7655049" y="0"/>
                  </a:lnTo>
                  <a:lnTo>
                    <a:pt x="7626093" y="0"/>
                  </a:lnTo>
                  <a:lnTo>
                    <a:pt x="7626093" y="9144"/>
                  </a:lnTo>
                  <a:lnTo>
                    <a:pt x="7655049" y="9144"/>
                  </a:lnTo>
                  <a:close/>
                </a:path>
                <a:path w="8327390" h="5366384">
                  <a:moveTo>
                    <a:pt x="7693149" y="9144"/>
                  </a:moveTo>
                  <a:lnTo>
                    <a:pt x="7693149" y="0"/>
                  </a:lnTo>
                  <a:lnTo>
                    <a:pt x="7664193" y="0"/>
                  </a:lnTo>
                  <a:lnTo>
                    <a:pt x="7664193" y="9144"/>
                  </a:lnTo>
                  <a:lnTo>
                    <a:pt x="7693149" y="9144"/>
                  </a:lnTo>
                  <a:close/>
                </a:path>
                <a:path w="8327390" h="5366384">
                  <a:moveTo>
                    <a:pt x="7731249" y="9144"/>
                  </a:moveTo>
                  <a:lnTo>
                    <a:pt x="7731249" y="0"/>
                  </a:lnTo>
                  <a:lnTo>
                    <a:pt x="7702293" y="0"/>
                  </a:lnTo>
                  <a:lnTo>
                    <a:pt x="7702293" y="9144"/>
                  </a:lnTo>
                  <a:lnTo>
                    <a:pt x="7731249" y="9144"/>
                  </a:lnTo>
                  <a:close/>
                </a:path>
                <a:path w="8327390" h="5366384">
                  <a:moveTo>
                    <a:pt x="7769349" y="9144"/>
                  </a:moveTo>
                  <a:lnTo>
                    <a:pt x="7769349" y="0"/>
                  </a:lnTo>
                  <a:lnTo>
                    <a:pt x="7740393" y="0"/>
                  </a:lnTo>
                  <a:lnTo>
                    <a:pt x="7740393" y="9144"/>
                  </a:lnTo>
                  <a:lnTo>
                    <a:pt x="7769349" y="9144"/>
                  </a:lnTo>
                  <a:close/>
                </a:path>
                <a:path w="8327390" h="5366384">
                  <a:moveTo>
                    <a:pt x="7807449" y="9144"/>
                  </a:moveTo>
                  <a:lnTo>
                    <a:pt x="7807449" y="0"/>
                  </a:lnTo>
                  <a:lnTo>
                    <a:pt x="7778493" y="0"/>
                  </a:lnTo>
                  <a:lnTo>
                    <a:pt x="7778493" y="9144"/>
                  </a:lnTo>
                  <a:lnTo>
                    <a:pt x="7807449" y="9144"/>
                  </a:lnTo>
                  <a:close/>
                </a:path>
                <a:path w="8327390" h="5366384">
                  <a:moveTo>
                    <a:pt x="7845549" y="9144"/>
                  </a:moveTo>
                  <a:lnTo>
                    <a:pt x="7845549" y="0"/>
                  </a:lnTo>
                  <a:lnTo>
                    <a:pt x="7816593" y="0"/>
                  </a:lnTo>
                  <a:lnTo>
                    <a:pt x="7816593" y="9144"/>
                  </a:lnTo>
                  <a:lnTo>
                    <a:pt x="7845549" y="9144"/>
                  </a:lnTo>
                  <a:close/>
                </a:path>
                <a:path w="8327390" h="5366384">
                  <a:moveTo>
                    <a:pt x="7883649" y="9144"/>
                  </a:moveTo>
                  <a:lnTo>
                    <a:pt x="7883649" y="0"/>
                  </a:lnTo>
                  <a:lnTo>
                    <a:pt x="7854693" y="0"/>
                  </a:lnTo>
                  <a:lnTo>
                    <a:pt x="7854693" y="9144"/>
                  </a:lnTo>
                  <a:lnTo>
                    <a:pt x="7883649" y="9144"/>
                  </a:lnTo>
                  <a:close/>
                </a:path>
                <a:path w="8327390" h="5366384">
                  <a:moveTo>
                    <a:pt x="7921749" y="9144"/>
                  </a:moveTo>
                  <a:lnTo>
                    <a:pt x="7921749" y="0"/>
                  </a:lnTo>
                  <a:lnTo>
                    <a:pt x="7892793" y="0"/>
                  </a:lnTo>
                  <a:lnTo>
                    <a:pt x="7892793" y="9144"/>
                  </a:lnTo>
                  <a:lnTo>
                    <a:pt x="7921749" y="9144"/>
                  </a:lnTo>
                  <a:close/>
                </a:path>
                <a:path w="8327390" h="5366384">
                  <a:moveTo>
                    <a:pt x="7959849" y="9144"/>
                  </a:moveTo>
                  <a:lnTo>
                    <a:pt x="7959849" y="0"/>
                  </a:lnTo>
                  <a:lnTo>
                    <a:pt x="7930893" y="0"/>
                  </a:lnTo>
                  <a:lnTo>
                    <a:pt x="7930893" y="9144"/>
                  </a:lnTo>
                  <a:lnTo>
                    <a:pt x="7959849" y="9144"/>
                  </a:lnTo>
                  <a:close/>
                </a:path>
                <a:path w="8327390" h="5366384">
                  <a:moveTo>
                    <a:pt x="7997949" y="9144"/>
                  </a:moveTo>
                  <a:lnTo>
                    <a:pt x="7997949" y="0"/>
                  </a:lnTo>
                  <a:lnTo>
                    <a:pt x="7968993" y="0"/>
                  </a:lnTo>
                  <a:lnTo>
                    <a:pt x="7968993" y="9144"/>
                  </a:lnTo>
                  <a:lnTo>
                    <a:pt x="7997949" y="9144"/>
                  </a:lnTo>
                  <a:close/>
                </a:path>
                <a:path w="8327390" h="5366384">
                  <a:moveTo>
                    <a:pt x="8036049" y="9144"/>
                  </a:moveTo>
                  <a:lnTo>
                    <a:pt x="8036049" y="0"/>
                  </a:lnTo>
                  <a:lnTo>
                    <a:pt x="8007093" y="0"/>
                  </a:lnTo>
                  <a:lnTo>
                    <a:pt x="8007093" y="9144"/>
                  </a:lnTo>
                  <a:lnTo>
                    <a:pt x="8036049" y="9144"/>
                  </a:lnTo>
                  <a:close/>
                </a:path>
                <a:path w="8327390" h="5366384">
                  <a:moveTo>
                    <a:pt x="8074149" y="9144"/>
                  </a:moveTo>
                  <a:lnTo>
                    <a:pt x="8074149" y="0"/>
                  </a:lnTo>
                  <a:lnTo>
                    <a:pt x="8045193" y="0"/>
                  </a:lnTo>
                  <a:lnTo>
                    <a:pt x="8045193" y="9144"/>
                  </a:lnTo>
                  <a:lnTo>
                    <a:pt x="8074149" y="9144"/>
                  </a:lnTo>
                  <a:close/>
                </a:path>
                <a:path w="8327390" h="5366384">
                  <a:moveTo>
                    <a:pt x="8112249" y="9144"/>
                  </a:moveTo>
                  <a:lnTo>
                    <a:pt x="8112249" y="0"/>
                  </a:lnTo>
                  <a:lnTo>
                    <a:pt x="8083293" y="0"/>
                  </a:lnTo>
                  <a:lnTo>
                    <a:pt x="8083293" y="9144"/>
                  </a:lnTo>
                  <a:lnTo>
                    <a:pt x="8112249" y="9144"/>
                  </a:lnTo>
                  <a:close/>
                </a:path>
                <a:path w="8327390" h="5366384">
                  <a:moveTo>
                    <a:pt x="8150349" y="9144"/>
                  </a:moveTo>
                  <a:lnTo>
                    <a:pt x="8150349" y="0"/>
                  </a:lnTo>
                  <a:lnTo>
                    <a:pt x="8121393" y="0"/>
                  </a:lnTo>
                  <a:lnTo>
                    <a:pt x="8121393" y="9144"/>
                  </a:lnTo>
                  <a:lnTo>
                    <a:pt x="8150349" y="9144"/>
                  </a:lnTo>
                  <a:close/>
                </a:path>
                <a:path w="8327390" h="5366384">
                  <a:moveTo>
                    <a:pt x="8188449" y="9144"/>
                  </a:moveTo>
                  <a:lnTo>
                    <a:pt x="8188449" y="0"/>
                  </a:lnTo>
                  <a:lnTo>
                    <a:pt x="8159493" y="0"/>
                  </a:lnTo>
                  <a:lnTo>
                    <a:pt x="8159493" y="9144"/>
                  </a:lnTo>
                  <a:lnTo>
                    <a:pt x="8188449" y="9144"/>
                  </a:lnTo>
                  <a:close/>
                </a:path>
                <a:path w="8327390" h="5366384">
                  <a:moveTo>
                    <a:pt x="8226549" y="9144"/>
                  </a:moveTo>
                  <a:lnTo>
                    <a:pt x="8226549" y="0"/>
                  </a:lnTo>
                  <a:lnTo>
                    <a:pt x="8197593" y="0"/>
                  </a:lnTo>
                  <a:lnTo>
                    <a:pt x="8197593" y="9144"/>
                  </a:lnTo>
                  <a:lnTo>
                    <a:pt x="8226549" y="9144"/>
                  </a:lnTo>
                  <a:close/>
                </a:path>
                <a:path w="8327390" h="5366384">
                  <a:moveTo>
                    <a:pt x="8264649" y="9144"/>
                  </a:moveTo>
                  <a:lnTo>
                    <a:pt x="8264649" y="0"/>
                  </a:lnTo>
                  <a:lnTo>
                    <a:pt x="8235693" y="0"/>
                  </a:lnTo>
                  <a:lnTo>
                    <a:pt x="8235693" y="9144"/>
                  </a:lnTo>
                  <a:lnTo>
                    <a:pt x="8264649" y="9144"/>
                  </a:lnTo>
                  <a:close/>
                </a:path>
                <a:path w="8327390" h="5366384">
                  <a:moveTo>
                    <a:pt x="8302749" y="9144"/>
                  </a:moveTo>
                  <a:lnTo>
                    <a:pt x="8302749" y="0"/>
                  </a:lnTo>
                  <a:lnTo>
                    <a:pt x="8273793" y="0"/>
                  </a:lnTo>
                  <a:lnTo>
                    <a:pt x="8273793" y="9144"/>
                  </a:lnTo>
                  <a:lnTo>
                    <a:pt x="8302749" y="9144"/>
                  </a:lnTo>
                  <a:close/>
                </a:path>
                <a:path w="8327390" h="5366384">
                  <a:moveTo>
                    <a:pt x="8327133" y="22860"/>
                  </a:moveTo>
                  <a:lnTo>
                    <a:pt x="8327133" y="1524"/>
                  </a:lnTo>
                  <a:lnTo>
                    <a:pt x="8325609" y="0"/>
                  </a:lnTo>
                  <a:lnTo>
                    <a:pt x="8311893" y="0"/>
                  </a:lnTo>
                  <a:lnTo>
                    <a:pt x="8311893" y="9144"/>
                  </a:lnTo>
                  <a:lnTo>
                    <a:pt x="8317989" y="9144"/>
                  </a:lnTo>
                  <a:lnTo>
                    <a:pt x="8317989" y="4572"/>
                  </a:lnTo>
                  <a:lnTo>
                    <a:pt x="8322561" y="9144"/>
                  </a:lnTo>
                  <a:lnTo>
                    <a:pt x="8322561" y="22860"/>
                  </a:lnTo>
                  <a:lnTo>
                    <a:pt x="8327133" y="22860"/>
                  </a:lnTo>
                  <a:close/>
                </a:path>
                <a:path w="8327390" h="5366384">
                  <a:moveTo>
                    <a:pt x="8322561" y="9144"/>
                  </a:moveTo>
                  <a:lnTo>
                    <a:pt x="8317989" y="4572"/>
                  </a:lnTo>
                  <a:lnTo>
                    <a:pt x="8317989" y="9144"/>
                  </a:lnTo>
                  <a:lnTo>
                    <a:pt x="8322561" y="9144"/>
                  </a:lnTo>
                  <a:close/>
                </a:path>
                <a:path w="8327390" h="5366384">
                  <a:moveTo>
                    <a:pt x="8322561" y="22860"/>
                  </a:moveTo>
                  <a:lnTo>
                    <a:pt x="8322561" y="9144"/>
                  </a:lnTo>
                  <a:lnTo>
                    <a:pt x="8317989" y="9144"/>
                  </a:lnTo>
                  <a:lnTo>
                    <a:pt x="8317989" y="22860"/>
                  </a:lnTo>
                  <a:lnTo>
                    <a:pt x="8322561" y="22860"/>
                  </a:lnTo>
                  <a:close/>
                </a:path>
                <a:path w="8327390" h="5366384">
                  <a:moveTo>
                    <a:pt x="8327133" y="60960"/>
                  </a:moveTo>
                  <a:lnTo>
                    <a:pt x="8327133" y="32004"/>
                  </a:lnTo>
                  <a:lnTo>
                    <a:pt x="8317989" y="32004"/>
                  </a:lnTo>
                  <a:lnTo>
                    <a:pt x="8317989" y="60960"/>
                  </a:lnTo>
                  <a:lnTo>
                    <a:pt x="8327133" y="60960"/>
                  </a:lnTo>
                  <a:close/>
                </a:path>
                <a:path w="8327390" h="5366384">
                  <a:moveTo>
                    <a:pt x="8327133" y="99060"/>
                  </a:moveTo>
                  <a:lnTo>
                    <a:pt x="8327133" y="70104"/>
                  </a:lnTo>
                  <a:lnTo>
                    <a:pt x="8317989" y="70104"/>
                  </a:lnTo>
                  <a:lnTo>
                    <a:pt x="8317989" y="99060"/>
                  </a:lnTo>
                  <a:lnTo>
                    <a:pt x="8327133" y="99060"/>
                  </a:lnTo>
                  <a:close/>
                </a:path>
                <a:path w="8327390" h="5366384">
                  <a:moveTo>
                    <a:pt x="8327133" y="137160"/>
                  </a:moveTo>
                  <a:lnTo>
                    <a:pt x="8327133" y="108204"/>
                  </a:lnTo>
                  <a:lnTo>
                    <a:pt x="8317989" y="108204"/>
                  </a:lnTo>
                  <a:lnTo>
                    <a:pt x="8317989" y="137160"/>
                  </a:lnTo>
                  <a:lnTo>
                    <a:pt x="8327133" y="137160"/>
                  </a:lnTo>
                  <a:close/>
                </a:path>
                <a:path w="8327390" h="5366384">
                  <a:moveTo>
                    <a:pt x="8327133" y="175260"/>
                  </a:moveTo>
                  <a:lnTo>
                    <a:pt x="8327133" y="146304"/>
                  </a:lnTo>
                  <a:lnTo>
                    <a:pt x="8317989" y="146304"/>
                  </a:lnTo>
                  <a:lnTo>
                    <a:pt x="8317989" y="175260"/>
                  </a:lnTo>
                  <a:lnTo>
                    <a:pt x="8327133" y="175260"/>
                  </a:lnTo>
                  <a:close/>
                </a:path>
                <a:path w="8327390" h="5366384">
                  <a:moveTo>
                    <a:pt x="8327133" y="213360"/>
                  </a:moveTo>
                  <a:lnTo>
                    <a:pt x="8327133" y="184404"/>
                  </a:lnTo>
                  <a:lnTo>
                    <a:pt x="8317989" y="184404"/>
                  </a:lnTo>
                  <a:lnTo>
                    <a:pt x="8317989" y="213360"/>
                  </a:lnTo>
                  <a:lnTo>
                    <a:pt x="8327133" y="213360"/>
                  </a:lnTo>
                  <a:close/>
                </a:path>
                <a:path w="8327390" h="5366384">
                  <a:moveTo>
                    <a:pt x="8327133" y="251460"/>
                  </a:moveTo>
                  <a:lnTo>
                    <a:pt x="8327133" y="222504"/>
                  </a:lnTo>
                  <a:lnTo>
                    <a:pt x="8317989" y="222504"/>
                  </a:lnTo>
                  <a:lnTo>
                    <a:pt x="8317989" y="251460"/>
                  </a:lnTo>
                  <a:lnTo>
                    <a:pt x="8327133" y="251460"/>
                  </a:lnTo>
                  <a:close/>
                </a:path>
                <a:path w="8327390" h="5366384">
                  <a:moveTo>
                    <a:pt x="8327133" y="289560"/>
                  </a:moveTo>
                  <a:lnTo>
                    <a:pt x="8327133" y="260604"/>
                  </a:lnTo>
                  <a:lnTo>
                    <a:pt x="8317989" y="260604"/>
                  </a:lnTo>
                  <a:lnTo>
                    <a:pt x="8317989" y="289560"/>
                  </a:lnTo>
                  <a:lnTo>
                    <a:pt x="8327133" y="289560"/>
                  </a:lnTo>
                  <a:close/>
                </a:path>
                <a:path w="8327390" h="5366384">
                  <a:moveTo>
                    <a:pt x="8327133" y="327660"/>
                  </a:moveTo>
                  <a:lnTo>
                    <a:pt x="8327133" y="298704"/>
                  </a:lnTo>
                  <a:lnTo>
                    <a:pt x="8317989" y="298704"/>
                  </a:lnTo>
                  <a:lnTo>
                    <a:pt x="8317989" y="327660"/>
                  </a:lnTo>
                  <a:lnTo>
                    <a:pt x="8327133" y="327660"/>
                  </a:lnTo>
                  <a:close/>
                </a:path>
                <a:path w="8327390" h="5366384">
                  <a:moveTo>
                    <a:pt x="8327133" y="365760"/>
                  </a:moveTo>
                  <a:lnTo>
                    <a:pt x="8327133" y="336804"/>
                  </a:lnTo>
                  <a:lnTo>
                    <a:pt x="8317989" y="336804"/>
                  </a:lnTo>
                  <a:lnTo>
                    <a:pt x="8317989" y="365760"/>
                  </a:lnTo>
                  <a:lnTo>
                    <a:pt x="8327133" y="365760"/>
                  </a:lnTo>
                  <a:close/>
                </a:path>
                <a:path w="8327390" h="5366384">
                  <a:moveTo>
                    <a:pt x="8327133" y="403860"/>
                  </a:moveTo>
                  <a:lnTo>
                    <a:pt x="8327133" y="374904"/>
                  </a:lnTo>
                  <a:lnTo>
                    <a:pt x="8317989" y="374904"/>
                  </a:lnTo>
                  <a:lnTo>
                    <a:pt x="8317989" y="403860"/>
                  </a:lnTo>
                  <a:lnTo>
                    <a:pt x="8327133" y="403860"/>
                  </a:lnTo>
                  <a:close/>
                </a:path>
                <a:path w="8327390" h="5366384">
                  <a:moveTo>
                    <a:pt x="8327133" y="441960"/>
                  </a:moveTo>
                  <a:lnTo>
                    <a:pt x="8327133" y="413004"/>
                  </a:lnTo>
                  <a:lnTo>
                    <a:pt x="8317989" y="413004"/>
                  </a:lnTo>
                  <a:lnTo>
                    <a:pt x="8317989" y="441960"/>
                  </a:lnTo>
                  <a:lnTo>
                    <a:pt x="8327133" y="441960"/>
                  </a:lnTo>
                  <a:close/>
                </a:path>
                <a:path w="8327390" h="5366384">
                  <a:moveTo>
                    <a:pt x="8327133" y="480060"/>
                  </a:moveTo>
                  <a:lnTo>
                    <a:pt x="8327133" y="451104"/>
                  </a:lnTo>
                  <a:lnTo>
                    <a:pt x="8317989" y="451104"/>
                  </a:lnTo>
                  <a:lnTo>
                    <a:pt x="8317989" y="480060"/>
                  </a:lnTo>
                  <a:lnTo>
                    <a:pt x="8327133" y="480060"/>
                  </a:lnTo>
                  <a:close/>
                </a:path>
                <a:path w="8327390" h="5366384">
                  <a:moveTo>
                    <a:pt x="8327133" y="518160"/>
                  </a:moveTo>
                  <a:lnTo>
                    <a:pt x="8327133" y="489204"/>
                  </a:lnTo>
                  <a:lnTo>
                    <a:pt x="8317989" y="489204"/>
                  </a:lnTo>
                  <a:lnTo>
                    <a:pt x="8317989" y="518160"/>
                  </a:lnTo>
                  <a:lnTo>
                    <a:pt x="8327133" y="518160"/>
                  </a:lnTo>
                  <a:close/>
                </a:path>
                <a:path w="8327390" h="5366384">
                  <a:moveTo>
                    <a:pt x="8327133" y="556260"/>
                  </a:moveTo>
                  <a:lnTo>
                    <a:pt x="8327133" y="527304"/>
                  </a:lnTo>
                  <a:lnTo>
                    <a:pt x="8317989" y="527304"/>
                  </a:lnTo>
                  <a:lnTo>
                    <a:pt x="8317989" y="556260"/>
                  </a:lnTo>
                  <a:lnTo>
                    <a:pt x="8327133" y="556260"/>
                  </a:lnTo>
                  <a:close/>
                </a:path>
                <a:path w="8327390" h="5366384">
                  <a:moveTo>
                    <a:pt x="8327133" y="594360"/>
                  </a:moveTo>
                  <a:lnTo>
                    <a:pt x="8327133" y="565404"/>
                  </a:lnTo>
                  <a:lnTo>
                    <a:pt x="8317989" y="565404"/>
                  </a:lnTo>
                  <a:lnTo>
                    <a:pt x="8317989" y="594360"/>
                  </a:lnTo>
                  <a:lnTo>
                    <a:pt x="8327133" y="594360"/>
                  </a:lnTo>
                  <a:close/>
                </a:path>
                <a:path w="8327390" h="5366384">
                  <a:moveTo>
                    <a:pt x="8327133" y="632460"/>
                  </a:moveTo>
                  <a:lnTo>
                    <a:pt x="8327133" y="603504"/>
                  </a:lnTo>
                  <a:lnTo>
                    <a:pt x="8317989" y="603504"/>
                  </a:lnTo>
                  <a:lnTo>
                    <a:pt x="8317989" y="632460"/>
                  </a:lnTo>
                  <a:lnTo>
                    <a:pt x="8327133" y="632460"/>
                  </a:lnTo>
                  <a:close/>
                </a:path>
                <a:path w="8327390" h="5366384">
                  <a:moveTo>
                    <a:pt x="8327133" y="670560"/>
                  </a:moveTo>
                  <a:lnTo>
                    <a:pt x="8327133" y="641604"/>
                  </a:lnTo>
                  <a:lnTo>
                    <a:pt x="8317989" y="641604"/>
                  </a:lnTo>
                  <a:lnTo>
                    <a:pt x="8317989" y="670560"/>
                  </a:lnTo>
                  <a:lnTo>
                    <a:pt x="8327133" y="670560"/>
                  </a:lnTo>
                  <a:close/>
                </a:path>
                <a:path w="8327390" h="5366384">
                  <a:moveTo>
                    <a:pt x="8327133" y="708660"/>
                  </a:moveTo>
                  <a:lnTo>
                    <a:pt x="8327133" y="679704"/>
                  </a:lnTo>
                  <a:lnTo>
                    <a:pt x="8317989" y="679704"/>
                  </a:lnTo>
                  <a:lnTo>
                    <a:pt x="8317989" y="708660"/>
                  </a:lnTo>
                  <a:lnTo>
                    <a:pt x="8327133" y="708660"/>
                  </a:lnTo>
                  <a:close/>
                </a:path>
                <a:path w="8327390" h="5366384">
                  <a:moveTo>
                    <a:pt x="8327133" y="746760"/>
                  </a:moveTo>
                  <a:lnTo>
                    <a:pt x="8327133" y="717804"/>
                  </a:lnTo>
                  <a:lnTo>
                    <a:pt x="8317989" y="717804"/>
                  </a:lnTo>
                  <a:lnTo>
                    <a:pt x="8317989" y="746760"/>
                  </a:lnTo>
                  <a:lnTo>
                    <a:pt x="8327133" y="746760"/>
                  </a:lnTo>
                  <a:close/>
                </a:path>
                <a:path w="8327390" h="5366384">
                  <a:moveTo>
                    <a:pt x="8327133" y="784860"/>
                  </a:moveTo>
                  <a:lnTo>
                    <a:pt x="8327133" y="755904"/>
                  </a:lnTo>
                  <a:lnTo>
                    <a:pt x="8317989" y="755904"/>
                  </a:lnTo>
                  <a:lnTo>
                    <a:pt x="8317989" y="784860"/>
                  </a:lnTo>
                  <a:lnTo>
                    <a:pt x="8327133" y="784860"/>
                  </a:lnTo>
                  <a:close/>
                </a:path>
                <a:path w="8327390" h="5366384">
                  <a:moveTo>
                    <a:pt x="8327133" y="822960"/>
                  </a:moveTo>
                  <a:lnTo>
                    <a:pt x="8327133" y="794004"/>
                  </a:lnTo>
                  <a:lnTo>
                    <a:pt x="8317989" y="794004"/>
                  </a:lnTo>
                  <a:lnTo>
                    <a:pt x="8317989" y="822960"/>
                  </a:lnTo>
                  <a:lnTo>
                    <a:pt x="8327133" y="822960"/>
                  </a:lnTo>
                  <a:close/>
                </a:path>
                <a:path w="8327390" h="5366384">
                  <a:moveTo>
                    <a:pt x="8327133" y="861060"/>
                  </a:moveTo>
                  <a:lnTo>
                    <a:pt x="8327133" y="832104"/>
                  </a:lnTo>
                  <a:lnTo>
                    <a:pt x="8317989" y="832104"/>
                  </a:lnTo>
                  <a:lnTo>
                    <a:pt x="8317989" y="861060"/>
                  </a:lnTo>
                  <a:lnTo>
                    <a:pt x="8327133" y="861060"/>
                  </a:lnTo>
                  <a:close/>
                </a:path>
                <a:path w="8327390" h="5366384">
                  <a:moveTo>
                    <a:pt x="8327133" y="899160"/>
                  </a:moveTo>
                  <a:lnTo>
                    <a:pt x="8327133" y="870204"/>
                  </a:lnTo>
                  <a:lnTo>
                    <a:pt x="8317989" y="870204"/>
                  </a:lnTo>
                  <a:lnTo>
                    <a:pt x="8317989" y="899160"/>
                  </a:lnTo>
                  <a:lnTo>
                    <a:pt x="8327133" y="899160"/>
                  </a:lnTo>
                  <a:close/>
                </a:path>
                <a:path w="8327390" h="5366384">
                  <a:moveTo>
                    <a:pt x="8327133" y="937260"/>
                  </a:moveTo>
                  <a:lnTo>
                    <a:pt x="8327133" y="908304"/>
                  </a:lnTo>
                  <a:lnTo>
                    <a:pt x="8317989" y="908304"/>
                  </a:lnTo>
                  <a:lnTo>
                    <a:pt x="8317989" y="937260"/>
                  </a:lnTo>
                  <a:lnTo>
                    <a:pt x="8327133" y="937260"/>
                  </a:lnTo>
                  <a:close/>
                </a:path>
                <a:path w="8327390" h="5366384">
                  <a:moveTo>
                    <a:pt x="8327133" y="975360"/>
                  </a:moveTo>
                  <a:lnTo>
                    <a:pt x="8327133" y="946404"/>
                  </a:lnTo>
                  <a:lnTo>
                    <a:pt x="8317989" y="946404"/>
                  </a:lnTo>
                  <a:lnTo>
                    <a:pt x="8317989" y="975360"/>
                  </a:lnTo>
                  <a:lnTo>
                    <a:pt x="8327133" y="975360"/>
                  </a:lnTo>
                  <a:close/>
                </a:path>
                <a:path w="8327390" h="5366384">
                  <a:moveTo>
                    <a:pt x="8327133" y="1013460"/>
                  </a:moveTo>
                  <a:lnTo>
                    <a:pt x="8327133" y="984504"/>
                  </a:lnTo>
                  <a:lnTo>
                    <a:pt x="8317989" y="984504"/>
                  </a:lnTo>
                  <a:lnTo>
                    <a:pt x="8317989" y="1013460"/>
                  </a:lnTo>
                  <a:lnTo>
                    <a:pt x="8327133" y="1013460"/>
                  </a:lnTo>
                  <a:close/>
                </a:path>
                <a:path w="8327390" h="5366384">
                  <a:moveTo>
                    <a:pt x="8327133" y="1051560"/>
                  </a:moveTo>
                  <a:lnTo>
                    <a:pt x="8327133" y="1022604"/>
                  </a:lnTo>
                  <a:lnTo>
                    <a:pt x="8317989" y="1022604"/>
                  </a:lnTo>
                  <a:lnTo>
                    <a:pt x="8317989" y="1051560"/>
                  </a:lnTo>
                  <a:lnTo>
                    <a:pt x="8327133" y="1051560"/>
                  </a:lnTo>
                  <a:close/>
                </a:path>
                <a:path w="8327390" h="5366384">
                  <a:moveTo>
                    <a:pt x="8327133" y="1089660"/>
                  </a:moveTo>
                  <a:lnTo>
                    <a:pt x="8327133" y="1060704"/>
                  </a:lnTo>
                  <a:lnTo>
                    <a:pt x="8317989" y="1060704"/>
                  </a:lnTo>
                  <a:lnTo>
                    <a:pt x="8317989" y="1089660"/>
                  </a:lnTo>
                  <a:lnTo>
                    <a:pt x="8327133" y="1089660"/>
                  </a:lnTo>
                  <a:close/>
                </a:path>
                <a:path w="8327390" h="5366384">
                  <a:moveTo>
                    <a:pt x="8327133" y="1127760"/>
                  </a:moveTo>
                  <a:lnTo>
                    <a:pt x="8327133" y="1098804"/>
                  </a:lnTo>
                  <a:lnTo>
                    <a:pt x="8317989" y="1098804"/>
                  </a:lnTo>
                  <a:lnTo>
                    <a:pt x="8317989" y="1127760"/>
                  </a:lnTo>
                  <a:lnTo>
                    <a:pt x="8327133" y="1127760"/>
                  </a:lnTo>
                  <a:close/>
                </a:path>
                <a:path w="8327390" h="5366384">
                  <a:moveTo>
                    <a:pt x="8327133" y="1165860"/>
                  </a:moveTo>
                  <a:lnTo>
                    <a:pt x="8327133" y="1136904"/>
                  </a:lnTo>
                  <a:lnTo>
                    <a:pt x="8317989" y="1136904"/>
                  </a:lnTo>
                  <a:lnTo>
                    <a:pt x="8317989" y="1165860"/>
                  </a:lnTo>
                  <a:lnTo>
                    <a:pt x="8327133" y="1165860"/>
                  </a:lnTo>
                  <a:close/>
                </a:path>
                <a:path w="8327390" h="5366384">
                  <a:moveTo>
                    <a:pt x="8327133" y="1203960"/>
                  </a:moveTo>
                  <a:lnTo>
                    <a:pt x="8327133" y="1175004"/>
                  </a:lnTo>
                  <a:lnTo>
                    <a:pt x="8317989" y="1175004"/>
                  </a:lnTo>
                  <a:lnTo>
                    <a:pt x="8317989" y="1203960"/>
                  </a:lnTo>
                  <a:lnTo>
                    <a:pt x="8327133" y="1203960"/>
                  </a:lnTo>
                  <a:close/>
                </a:path>
                <a:path w="8327390" h="5366384">
                  <a:moveTo>
                    <a:pt x="8327133" y="1242060"/>
                  </a:moveTo>
                  <a:lnTo>
                    <a:pt x="8327133" y="1213104"/>
                  </a:lnTo>
                  <a:lnTo>
                    <a:pt x="8317989" y="1213104"/>
                  </a:lnTo>
                  <a:lnTo>
                    <a:pt x="8317989" y="1242060"/>
                  </a:lnTo>
                  <a:lnTo>
                    <a:pt x="8327133" y="1242060"/>
                  </a:lnTo>
                  <a:close/>
                </a:path>
                <a:path w="8327390" h="5366384">
                  <a:moveTo>
                    <a:pt x="8327133" y="1280160"/>
                  </a:moveTo>
                  <a:lnTo>
                    <a:pt x="8327133" y="1251204"/>
                  </a:lnTo>
                  <a:lnTo>
                    <a:pt x="8317989" y="1251204"/>
                  </a:lnTo>
                  <a:lnTo>
                    <a:pt x="8317989" y="1280160"/>
                  </a:lnTo>
                  <a:lnTo>
                    <a:pt x="8327133" y="1280160"/>
                  </a:lnTo>
                  <a:close/>
                </a:path>
                <a:path w="8327390" h="5366384">
                  <a:moveTo>
                    <a:pt x="8327133" y="1318260"/>
                  </a:moveTo>
                  <a:lnTo>
                    <a:pt x="8327133" y="1289304"/>
                  </a:lnTo>
                  <a:lnTo>
                    <a:pt x="8317989" y="1289304"/>
                  </a:lnTo>
                  <a:lnTo>
                    <a:pt x="8317989" y="1318260"/>
                  </a:lnTo>
                  <a:lnTo>
                    <a:pt x="8327133" y="1318260"/>
                  </a:lnTo>
                  <a:close/>
                </a:path>
                <a:path w="8327390" h="5366384">
                  <a:moveTo>
                    <a:pt x="8327133" y="1356360"/>
                  </a:moveTo>
                  <a:lnTo>
                    <a:pt x="8327133" y="1327404"/>
                  </a:lnTo>
                  <a:lnTo>
                    <a:pt x="8317989" y="1327404"/>
                  </a:lnTo>
                  <a:lnTo>
                    <a:pt x="8317989" y="1356360"/>
                  </a:lnTo>
                  <a:lnTo>
                    <a:pt x="8327133" y="1356360"/>
                  </a:lnTo>
                  <a:close/>
                </a:path>
                <a:path w="8327390" h="5366384">
                  <a:moveTo>
                    <a:pt x="8327133" y="1394460"/>
                  </a:moveTo>
                  <a:lnTo>
                    <a:pt x="8327133" y="1365504"/>
                  </a:lnTo>
                  <a:lnTo>
                    <a:pt x="8317989" y="1365504"/>
                  </a:lnTo>
                  <a:lnTo>
                    <a:pt x="8317989" y="1394460"/>
                  </a:lnTo>
                  <a:lnTo>
                    <a:pt x="8327133" y="1394460"/>
                  </a:lnTo>
                  <a:close/>
                </a:path>
                <a:path w="8327390" h="5366384">
                  <a:moveTo>
                    <a:pt x="8327133" y="1432560"/>
                  </a:moveTo>
                  <a:lnTo>
                    <a:pt x="8327133" y="1403604"/>
                  </a:lnTo>
                  <a:lnTo>
                    <a:pt x="8317989" y="1403604"/>
                  </a:lnTo>
                  <a:lnTo>
                    <a:pt x="8317989" y="1432560"/>
                  </a:lnTo>
                  <a:lnTo>
                    <a:pt x="8327133" y="1432560"/>
                  </a:lnTo>
                  <a:close/>
                </a:path>
                <a:path w="8327390" h="5366384">
                  <a:moveTo>
                    <a:pt x="8327133" y="1470660"/>
                  </a:moveTo>
                  <a:lnTo>
                    <a:pt x="8327133" y="1441704"/>
                  </a:lnTo>
                  <a:lnTo>
                    <a:pt x="8317989" y="1441704"/>
                  </a:lnTo>
                  <a:lnTo>
                    <a:pt x="8317989" y="1470660"/>
                  </a:lnTo>
                  <a:lnTo>
                    <a:pt x="8327133" y="1470660"/>
                  </a:lnTo>
                  <a:close/>
                </a:path>
                <a:path w="8327390" h="5366384">
                  <a:moveTo>
                    <a:pt x="8327133" y="1508760"/>
                  </a:moveTo>
                  <a:lnTo>
                    <a:pt x="8327133" y="1479804"/>
                  </a:lnTo>
                  <a:lnTo>
                    <a:pt x="8317989" y="1479804"/>
                  </a:lnTo>
                  <a:lnTo>
                    <a:pt x="8317989" y="1508760"/>
                  </a:lnTo>
                  <a:lnTo>
                    <a:pt x="8327133" y="1508760"/>
                  </a:lnTo>
                  <a:close/>
                </a:path>
                <a:path w="8327390" h="5366384">
                  <a:moveTo>
                    <a:pt x="8327133" y="1546860"/>
                  </a:moveTo>
                  <a:lnTo>
                    <a:pt x="8327133" y="1517904"/>
                  </a:lnTo>
                  <a:lnTo>
                    <a:pt x="8317989" y="1517904"/>
                  </a:lnTo>
                  <a:lnTo>
                    <a:pt x="8317989" y="1546860"/>
                  </a:lnTo>
                  <a:lnTo>
                    <a:pt x="8327133" y="1546860"/>
                  </a:lnTo>
                  <a:close/>
                </a:path>
                <a:path w="8327390" h="5366384">
                  <a:moveTo>
                    <a:pt x="8327133" y="1584960"/>
                  </a:moveTo>
                  <a:lnTo>
                    <a:pt x="8327133" y="1556004"/>
                  </a:lnTo>
                  <a:lnTo>
                    <a:pt x="8317989" y="1556004"/>
                  </a:lnTo>
                  <a:lnTo>
                    <a:pt x="8317989" y="1584960"/>
                  </a:lnTo>
                  <a:lnTo>
                    <a:pt x="8327133" y="1584960"/>
                  </a:lnTo>
                  <a:close/>
                </a:path>
                <a:path w="8327390" h="5366384">
                  <a:moveTo>
                    <a:pt x="8327133" y="1623060"/>
                  </a:moveTo>
                  <a:lnTo>
                    <a:pt x="8327133" y="1594104"/>
                  </a:lnTo>
                  <a:lnTo>
                    <a:pt x="8317989" y="1594104"/>
                  </a:lnTo>
                  <a:lnTo>
                    <a:pt x="8317989" y="1623060"/>
                  </a:lnTo>
                  <a:lnTo>
                    <a:pt x="8327133" y="1623060"/>
                  </a:lnTo>
                  <a:close/>
                </a:path>
                <a:path w="8327390" h="5366384">
                  <a:moveTo>
                    <a:pt x="8327133" y="1661160"/>
                  </a:moveTo>
                  <a:lnTo>
                    <a:pt x="8327133" y="1632204"/>
                  </a:lnTo>
                  <a:lnTo>
                    <a:pt x="8317989" y="1632204"/>
                  </a:lnTo>
                  <a:lnTo>
                    <a:pt x="8317989" y="1661160"/>
                  </a:lnTo>
                  <a:lnTo>
                    <a:pt x="8327133" y="1661160"/>
                  </a:lnTo>
                  <a:close/>
                </a:path>
                <a:path w="8327390" h="5366384">
                  <a:moveTo>
                    <a:pt x="8327133" y="1699260"/>
                  </a:moveTo>
                  <a:lnTo>
                    <a:pt x="8327133" y="1670304"/>
                  </a:lnTo>
                  <a:lnTo>
                    <a:pt x="8317989" y="1670304"/>
                  </a:lnTo>
                  <a:lnTo>
                    <a:pt x="8317989" y="1699260"/>
                  </a:lnTo>
                  <a:lnTo>
                    <a:pt x="8327133" y="1699260"/>
                  </a:lnTo>
                  <a:close/>
                </a:path>
                <a:path w="8327390" h="5366384">
                  <a:moveTo>
                    <a:pt x="8327133" y="1737360"/>
                  </a:moveTo>
                  <a:lnTo>
                    <a:pt x="8327133" y="1708404"/>
                  </a:lnTo>
                  <a:lnTo>
                    <a:pt x="8317989" y="1708404"/>
                  </a:lnTo>
                  <a:lnTo>
                    <a:pt x="8317989" y="1737360"/>
                  </a:lnTo>
                  <a:lnTo>
                    <a:pt x="8327133" y="1737360"/>
                  </a:lnTo>
                  <a:close/>
                </a:path>
                <a:path w="8327390" h="5366384">
                  <a:moveTo>
                    <a:pt x="8327133" y="1775460"/>
                  </a:moveTo>
                  <a:lnTo>
                    <a:pt x="8327133" y="1746504"/>
                  </a:lnTo>
                  <a:lnTo>
                    <a:pt x="8317989" y="1746504"/>
                  </a:lnTo>
                  <a:lnTo>
                    <a:pt x="8317989" y="1775460"/>
                  </a:lnTo>
                  <a:lnTo>
                    <a:pt x="8327133" y="1775460"/>
                  </a:lnTo>
                  <a:close/>
                </a:path>
                <a:path w="8327390" h="5366384">
                  <a:moveTo>
                    <a:pt x="8327133" y="1813560"/>
                  </a:moveTo>
                  <a:lnTo>
                    <a:pt x="8327133" y="1784604"/>
                  </a:lnTo>
                  <a:lnTo>
                    <a:pt x="8317989" y="1784604"/>
                  </a:lnTo>
                  <a:lnTo>
                    <a:pt x="8317989" y="1813560"/>
                  </a:lnTo>
                  <a:lnTo>
                    <a:pt x="8327133" y="1813560"/>
                  </a:lnTo>
                  <a:close/>
                </a:path>
                <a:path w="8327390" h="5366384">
                  <a:moveTo>
                    <a:pt x="8327133" y="1851660"/>
                  </a:moveTo>
                  <a:lnTo>
                    <a:pt x="8327133" y="1822704"/>
                  </a:lnTo>
                  <a:lnTo>
                    <a:pt x="8317989" y="1822704"/>
                  </a:lnTo>
                  <a:lnTo>
                    <a:pt x="8317989" y="1851660"/>
                  </a:lnTo>
                  <a:lnTo>
                    <a:pt x="8327133" y="1851660"/>
                  </a:lnTo>
                  <a:close/>
                </a:path>
                <a:path w="8327390" h="5366384">
                  <a:moveTo>
                    <a:pt x="8327133" y="1889760"/>
                  </a:moveTo>
                  <a:lnTo>
                    <a:pt x="8327133" y="1860804"/>
                  </a:lnTo>
                  <a:lnTo>
                    <a:pt x="8317989" y="1860804"/>
                  </a:lnTo>
                  <a:lnTo>
                    <a:pt x="8317989" y="1889760"/>
                  </a:lnTo>
                  <a:lnTo>
                    <a:pt x="8327133" y="1889760"/>
                  </a:lnTo>
                  <a:close/>
                </a:path>
                <a:path w="8327390" h="5366384">
                  <a:moveTo>
                    <a:pt x="8327133" y="1927860"/>
                  </a:moveTo>
                  <a:lnTo>
                    <a:pt x="8327133" y="1898904"/>
                  </a:lnTo>
                  <a:lnTo>
                    <a:pt x="8317989" y="1898904"/>
                  </a:lnTo>
                  <a:lnTo>
                    <a:pt x="8317989" y="1927860"/>
                  </a:lnTo>
                  <a:lnTo>
                    <a:pt x="8327133" y="1927860"/>
                  </a:lnTo>
                  <a:close/>
                </a:path>
                <a:path w="8327390" h="5366384">
                  <a:moveTo>
                    <a:pt x="8327133" y="1965960"/>
                  </a:moveTo>
                  <a:lnTo>
                    <a:pt x="8327133" y="1937004"/>
                  </a:lnTo>
                  <a:lnTo>
                    <a:pt x="8317989" y="1937004"/>
                  </a:lnTo>
                  <a:lnTo>
                    <a:pt x="8317989" y="1965960"/>
                  </a:lnTo>
                  <a:lnTo>
                    <a:pt x="8327133" y="1965960"/>
                  </a:lnTo>
                  <a:close/>
                </a:path>
                <a:path w="8327390" h="5366384">
                  <a:moveTo>
                    <a:pt x="8327133" y="2004060"/>
                  </a:moveTo>
                  <a:lnTo>
                    <a:pt x="8327133" y="1975104"/>
                  </a:lnTo>
                  <a:lnTo>
                    <a:pt x="8317989" y="1975104"/>
                  </a:lnTo>
                  <a:lnTo>
                    <a:pt x="8317989" y="2004060"/>
                  </a:lnTo>
                  <a:lnTo>
                    <a:pt x="8327133" y="2004060"/>
                  </a:lnTo>
                  <a:close/>
                </a:path>
                <a:path w="8327390" h="5366384">
                  <a:moveTo>
                    <a:pt x="8327133" y="2042160"/>
                  </a:moveTo>
                  <a:lnTo>
                    <a:pt x="8327133" y="2013204"/>
                  </a:lnTo>
                  <a:lnTo>
                    <a:pt x="8317989" y="2013204"/>
                  </a:lnTo>
                  <a:lnTo>
                    <a:pt x="8317989" y="2042160"/>
                  </a:lnTo>
                  <a:lnTo>
                    <a:pt x="8327133" y="2042160"/>
                  </a:lnTo>
                  <a:close/>
                </a:path>
                <a:path w="8327390" h="5366384">
                  <a:moveTo>
                    <a:pt x="8327133" y="2080260"/>
                  </a:moveTo>
                  <a:lnTo>
                    <a:pt x="8327133" y="2051304"/>
                  </a:lnTo>
                  <a:lnTo>
                    <a:pt x="8317989" y="2051304"/>
                  </a:lnTo>
                  <a:lnTo>
                    <a:pt x="8317989" y="2080260"/>
                  </a:lnTo>
                  <a:lnTo>
                    <a:pt x="8327133" y="2080260"/>
                  </a:lnTo>
                  <a:close/>
                </a:path>
                <a:path w="8327390" h="5366384">
                  <a:moveTo>
                    <a:pt x="8327133" y="2118360"/>
                  </a:moveTo>
                  <a:lnTo>
                    <a:pt x="8327133" y="2089404"/>
                  </a:lnTo>
                  <a:lnTo>
                    <a:pt x="8317989" y="2089404"/>
                  </a:lnTo>
                  <a:lnTo>
                    <a:pt x="8317989" y="2118360"/>
                  </a:lnTo>
                  <a:lnTo>
                    <a:pt x="8327133" y="2118360"/>
                  </a:lnTo>
                  <a:close/>
                </a:path>
                <a:path w="8327390" h="5366384">
                  <a:moveTo>
                    <a:pt x="8327133" y="2156460"/>
                  </a:moveTo>
                  <a:lnTo>
                    <a:pt x="8327133" y="2127504"/>
                  </a:lnTo>
                  <a:lnTo>
                    <a:pt x="8317989" y="2127504"/>
                  </a:lnTo>
                  <a:lnTo>
                    <a:pt x="8317989" y="2156460"/>
                  </a:lnTo>
                  <a:lnTo>
                    <a:pt x="8327133" y="2156460"/>
                  </a:lnTo>
                  <a:close/>
                </a:path>
                <a:path w="8327390" h="5366384">
                  <a:moveTo>
                    <a:pt x="8327133" y="2194560"/>
                  </a:moveTo>
                  <a:lnTo>
                    <a:pt x="8327133" y="2165604"/>
                  </a:lnTo>
                  <a:lnTo>
                    <a:pt x="8317989" y="2165604"/>
                  </a:lnTo>
                  <a:lnTo>
                    <a:pt x="8317989" y="2194560"/>
                  </a:lnTo>
                  <a:lnTo>
                    <a:pt x="8327133" y="2194560"/>
                  </a:lnTo>
                  <a:close/>
                </a:path>
                <a:path w="8327390" h="5366384">
                  <a:moveTo>
                    <a:pt x="8327133" y="2232660"/>
                  </a:moveTo>
                  <a:lnTo>
                    <a:pt x="8327133" y="2203704"/>
                  </a:lnTo>
                  <a:lnTo>
                    <a:pt x="8317989" y="2203704"/>
                  </a:lnTo>
                  <a:lnTo>
                    <a:pt x="8317989" y="2232660"/>
                  </a:lnTo>
                  <a:lnTo>
                    <a:pt x="8327133" y="2232660"/>
                  </a:lnTo>
                  <a:close/>
                </a:path>
              </a:pathLst>
            </a:custGeom>
            <a:solidFill>
              <a:srgbClr val="548D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05234" y="1668780"/>
              <a:ext cx="7379207" cy="32156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22582" y="4114800"/>
              <a:ext cx="3750564" cy="216103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279013" y="5015483"/>
              <a:ext cx="3782695" cy="1583690"/>
            </a:xfrm>
            <a:custGeom>
              <a:avLst/>
              <a:gdLst/>
              <a:ahLst/>
              <a:cxnLst/>
              <a:rect l="l" t="t" r="r" b="b"/>
              <a:pathLst>
                <a:path w="3782695" h="1583690">
                  <a:moveTo>
                    <a:pt x="3782567" y="1583435"/>
                  </a:moveTo>
                  <a:lnTo>
                    <a:pt x="3782567" y="0"/>
                  </a:lnTo>
                  <a:lnTo>
                    <a:pt x="659891" y="0"/>
                  </a:lnTo>
                  <a:lnTo>
                    <a:pt x="659891" y="263651"/>
                  </a:lnTo>
                  <a:lnTo>
                    <a:pt x="0" y="249935"/>
                  </a:lnTo>
                  <a:lnTo>
                    <a:pt x="659891" y="659891"/>
                  </a:lnTo>
                  <a:lnTo>
                    <a:pt x="659891" y="1583435"/>
                  </a:lnTo>
                  <a:lnTo>
                    <a:pt x="3782567" y="1583435"/>
                  </a:lnTo>
                  <a:close/>
                </a:path>
              </a:pathLst>
            </a:custGeom>
            <a:solidFill>
              <a:srgbClr val="C6D9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271394" y="5007864"/>
              <a:ext cx="3796665" cy="1597660"/>
            </a:xfrm>
            <a:custGeom>
              <a:avLst/>
              <a:gdLst/>
              <a:ahLst/>
              <a:cxnLst/>
              <a:rect l="l" t="t" r="r" b="b"/>
              <a:pathLst>
                <a:path w="3796665" h="1597659">
                  <a:moveTo>
                    <a:pt x="669036" y="659892"/>
                  </a:moveTo>
                  <a:lnTo>
                    <a:pt x="635508" y="640080"/>
                  </a:lnTo>
                  <a:lnTo>
                    <a:pt x="629412" y="650748"/>
                  </a:lnTo>
                  <a:lnTo>
                    <a:pt x="661416" y="670560"/>
                  </a:lnTo>
                  <a:lnTo>
                    <a:pt x="661416" y="667512"/>
                  </a:lnTo>
                  <a:lnTo>
                    <a:pt x="663593" y="667512"/>
                  </a:lnTo>
                  <a:lnTo>
                    <a:pt x="669036" y="659892"/>
                  </a:lnTo>
                  <a:close/>
                </a:path>
                <a:path w="3796665" h="1597659">
                  <a:moveTo>
                    <a:pt x="663593" y="667512"/>
                  </a:moveTo>
                  <a:lnTo>
                    <a:pt x="661416" y="667512"/>
                  </a:lnTo>
                  <a:lnTo>
                    <a:pt x="661416" y="670560"/>
                  </a:lnTo>
                  <a:lnTo>
                    <a:pt x="663593" y="667512"/>
                  </a:lnTo>
                  <a:close/>
                </a:path>
                <a:path w="3796665" h="1597659">
                  <a:moveTo>
                    <a:pt x="673608" y="705612"/>
                  </a:moveTo>
                  <a:lnTo>
                    <a:pt x="673608" y="667512"/>
                  </a:lnTo>
                  <a:lnTo>
                    <a:pt x="663593" y="667512"/>
                  </a:lnTo>
                  <a:lnTo>
                    <a:pt x="661416" y="670560"/>
                  </a:lnTo>
                  <a:lnTo>
                    <a:pt x="661416" y="705612"/>
                  </a:lnTo>
                  <a:lnTo>
                    <a:pt x="673608" y="705612"/>
                  </a:lnTo>
                  <a:close/>
                </a:path>
                <a:path w="3796665" h="1597659">
                  <a:moveTo>
                    <a:pt x="673608" y="755904"/>
                  </a:moveTo>
                  <a:lnTo>
                    <a:pt x="673608" y="717804"/>
                  </a:lnTo>
                  <a:lnTo>
                    <a:pt x="661416" y="717804"/>
                  </a:lnTo>
                  <a:lnTo>
                    <a:pt x="661416" y="755904"/>
                  </a:lnTo>
                  <a:lnTo>
                    <a:pt x="673608" y="755904"/>
                  </a:lnTo>
                  <a:close/>
                </a:path>
                <a:path w="3796665" h="1597659">
                  <a:moveTo>
                    <a:pt x="673608" y="806196"/>
                  </a:moveTo>
                  <a:lnTo>
                    <a:pt x="673608" y="768096"/>
                  </a:lnTo>
                  <a:lnTo>
                    <a:pt x="661416" y="768096"/>
                  </a:lnTo>
                  <a:lnTo>
                    <a:pt x="661416" y="806196"/>
                  </a:lnTo>
                  <a:lnTo>
                    <a:pt x="673608" y="806196"/>
                  </a:lnTo>
                  <a:close/>
                </a:path>
                <a:path w="3796665" h="1597659">
                  <a:moveTo>
                    <a:pt x="673608" y="858012"/>
                  </a:moveTo>
                  <a:lnTo>
                    <a:pt x="673608" y="819912"/>
                  </a:lnTo>
                  <a:lnTo>
                    <a:pt x="661416" y="819912"/>
                  </a:lnTo>
                  <a:lnTo>
                    <a:pt x="661416" y="858012"/>
                  </a:lnTo>
                  <a:lnTo>
                    <a:pt x="673608" y="858012"/>
                  </a:lnTo>
                  <a:close/>
                </a:path>
                <a:path w="3796665" h="1597659">
                  <a:moveTo>
                    <a:pt x="673608" y="908304"/>
                  </a:moveTo>
                  <a:lnTo>
                    <a:pt x="673608" y="870204"/>
                  </a:lnTo>
                  <a:lnTo>
                    <a:pt x="661416" y="870204"/>
                  </a:lnTo>
                  <a:lnTo>
                    <a:pt x="661416" y="908304"/>
                  </a:lnTo>
                  <a:lnTo>
                    <a:pt x="673608" y="908304"/>
                  </a:lnTo>
                  <a:close/>
                </a:path>
                <a:path w="3796665" h="1597659">
                  <a:moveTo>
                    <a:pt x="673608" y="958596"/>
                  </a:moveTo>
                  <a:lnTo>
                    <a:pt x="673608" y="920496"/>
                  </a:lnTo>
                  <a:lnTo>
                    <a:pt x="661416" y="920496"/>
                  </a:lnTo>
                  <a:lnTo>
                    <a:pt x="661416" y="958596"/>
                  </a:lnTo>
                  <a:lnTo>
                    <a:pt x="673608" y="958596"/>
                  </a:lnTo>
                  <a:close/>
                </a:path>
                <a:path w="3796665" h="1597659">
                  <a:moveTo>
                    <a:pt x="673608" y="1010412"/>
                  </a:moveTo>
                  <a:lnTo>
                    <a:pt x="673608" y="972312"/>
                  </a:lnTo>
                  <a:lnTo>
                    <a:pt x="661416" y="972312"/>
                  </a:lnTo>
                  <a:lnTo>
                    <a:pt x="661416" y="1010412"/>
                  </a:lnTo>
                  <a:lnTo>
                    <a:pt x="673608" y="1010412"/>
                  </a:lnTo>
                  <a:close/>
                </a:path>
                <a:path w="3796665" h="1597659">
                  <a:moveTo>
                    <a:pt x="673608" y="1060704"/>
                  </a:moveTo>
                  <a:lnTo>
                    <a:pt x="673608" y="1022604"/>
                  </a:lnTo>
                  <a:lnTo>
                    <a:pt x="661416" y="1022604"/>
                  </a:lnTo>
                  <a:lnTo>
                    <a:pt x="661416" y="1060704"/>
                  </a:lnTo>
                  <a:lnTo>
                    <a:pt x="673608" y="1060704"/>
                  </a:lnTo>
                  <a:close/>
                </a:path>
                <a:path w="3796665" h="1597659">
                  <a:moveTo>
                    <a:pt x="673608" y="1110996"/>
                  </a:moveTo>
                  <a:lnTo>
                    <a:pt x="673608" y="1072896"/>
                  </a:lnTo>
                  <a:lnTo>
                    <a:pt x="661416" y="1072896"/>
                  </a:lnTo>
                  <a:lnTo>
                    <a:pt x="661416" y="1110996"/>
                  </a:lnTo>
                  <a:lnTo>
                    <a:pt x="673608" y="1110996"/>
                  </a:lnTo>
                  <a:close/>
                </a:path>
                <a:path w="3796665" h="1597659">
                  <a:moveTo>
                    <a:pt x="673608" y="1162812"/>
                  </a:moveTo>
                  <a:lnTo>
                    <a:pt x="673608" y="1124712"/>
                  </a:lnTo>
                  <a:lnTo>
                    <a:pt x="661416" y="1124712"/>
                  </a:lnTo>
                  <a:lnTo>
                    <a:pt x="661416" y="1162812"/>
                  </a:lnTo>
                  <a:lnTo>
                    <a:pt x="673608" y="1162812"/>
                  </a:lnTo>
                  <a:close/>
                </a:path>
                <a:path w="3796665" h="1597659">
                  <a:moveTo>
                    <a:pt x="673608" y="1213104"/>
                  </a:moveTo>
                  <a:lnTo>
                    <a:pt x="673608" y="1175004"/>
                  </a:lnTo>
                  <a:lnTo>
                    <a:pt x="661416" y="1175004"/>
                  </a:lnTo>
                  <a:lnTo>
                    <a:pt x="661416" y="1213104"/>
                  </a:lnTo>
                  <a:lnTo>
                    <a:pt x="673608" y="1213104"/>
                  </a:lnTo>
                  <a:close/>
                </a:path>
                <a:path w="3796665" h="1597659">
                  <a:moveTo>
                    <a:pt x="673608" y="1263396"/>
                  </a:moveTo>
                  <a:lnTo>
                    <a:pt x="673608" y="1225296"/>
                  </a:lnTo>
                  <a:lnTo>
                    <a:pt x="661416" y="1225296"/>
                  </a:lnTo>
                  <a:lnTo>
                    <a:pt x="661416" y="1263396"/>
                  </a:lnTo>
                  <a:lnTo>
                    <a:pt x="673608" y="1263396"/>
                  </a:lnTo>
                  <a:close/>
                </a:path>
                <a:path w="3796665" h="1597659">
                  <a:moveTo>
                    <a:pt x="673608" y="1315212"/>
                  </a:moveTo>
                  <a:lnTo>
                    <a:pt x="673608" y="1277112"/>
                  </a:lnTo>
                  <a:lnTo>
                    <a:pt x="661416" y="1277112"/>
                  </a:lnTo>
                  <a:lnTo>
                    <a:pt x="661416" y="1315212"/>
                  </a:lnTo>
                  <a:lnTo>
                    <a:pt x="673608" y="1315212"/>
                  </a:lnTo>
                  <a:close/>
                </a:path>
                <a:path w="3796665" h="1597659">
                  <a:moveTo>
                    <a:pt x="673608" y="1365504"/>
                  </a:moveTo>
                  <a:lnTo>
                    <a:pt x="673608" y="1327404"/>
                  </a:lnTo>
                  <a:lnTo>
                    <a:pt x="661416" y="1327404"/>
                  </a:lnTo>
                  <a:lnTo>
                    <a:pt x="661416" y="1365504"/>
                  </a:lnTo>
                  <a:lnTo>
                    <a:pt x="673608" y="1365504"/>
                  </a:lnTo>
                  <a:close/>
                </a:path>
                <a:path w="3796665" h="1597659">
                  <a:moveTo>
                    <a:pt x="673608" y="1415796"/>
                  </a:moveTo>
                  <a:lnTo>
                    <a:pt x="673608" y="1377696"/>
                  </a:lnTo>
                  <a:lnTo>
                    <a:pt x="661416" y="1377696"/>
                  </a:lnTo>
                  <a:lnTo>
                    <a:pt x="661416" y="1415796"/>
                  </a:lnTo>
                  <a:lnTo>
                    <a:pt x="673608" y="1415796"/>
                  </a:lnTo>
                  <a:close/>
                </a:path>
                <a:path w="3796665" h="1597659">
                  <a:moveTo>
                    <a:pt x="673608" y="1467612"/>
                  </a:moveTo>
                  <a:lnTo>
                    <a:pt x="673608" y="1429512"/>
                  </a:lnTo>
                  <a:lnTo>
                    <a:pt x="661416" y="1429512"/>
                  </a:lnTo>
                  <a:lnTo>
                    <a:pt x="661416" y="1467612"/>
                  </a:lnTo>
                  <a:lnTo>
                    <a:pt x="673608" y="1467612"/>
                  </a:lnTo>
                  <a:close/>
                </a:path>
                <a:path w="3796665" h="1597659">
                  <a:moveTo>
                    <a:pt x="673608" y="1517904"/>
                  </a:moveTo>
                  <a:lnTo>
                    <a:pt x="673608" y="1479804"/>
                  </a:lnTo>
                  <a:lnTo>
                    <a:pt x="661416" y="1479804"/>
                  </a:lnTo>
                  <a:lnTo>
                    <a:pt x="661416" y="1517904"/>
                  </a:lnTo>
                  <a:lnTo>
                    <a:pt x="673608" y="1517904"/>
                  </a:lnTo>
                  <a:close/>
                </a:path>
                <a:path w="3796665" h="1597659">
                  <a:moveTo>
                    <a:pt x="673608" y="1568196"/>
                  </a:moveTo>
                  <a:lnTo>
                    <a:pt x="673608" y="1530096"/>
                  </a:lnTo>
                  <a:lnTo>
                    <a:pt x="661416" y="1530096"/>
                  </a:lnTo>
                  <a:lnTo>
                    <a:pt x="661416" y="1568196"/>
                  </a:lnTo>
                  <a:lnTo>
                    <a:pt x="673608" y="1568196"/>
                  </a:lnTo>
                  <a:close/>
                </a:path>
                <a:path w="3796665" h="1597659">
                  <a:moveTo>
                    <a:pt x="673608" y="1584960"/>
                  </a:moveTo>
                  <a:lnTo>
                    <a:pt x="673608" y="1581912"/>
                  </a:lnTo>
                  <a:lnTo>
                    <a:pt x="661416" y="1581912"/>
                  </a:lnTo>
                  <a:lnTo>
                    <a:pt x="661416" y="1594104"/>
                  </a:lnTo>
                  <a:lnTo>
                    <a:pt x="664464" y="1597152"/>
                  </a:lnTo>
                  <a:lnTo>
                    <a:pt x="667512" y="1597152"/>
                  </a:lnTo>
                  <a:lnTo>
                    <a:pt x="667512" y="1584960"/>
                  </a:lnTo>
                  <a:lnTo>
                    <a:pt x="673608" y="1584960"/>
                  </a:lnTo>
                  <a:close/>
                </a:path>
                <a:path w="3796665" h="1597659">
                  <a:moveTo>
                    <a:pt x="696468" y="1597152"/>
                  </a:moveTo>
                  <a:lnTo>
                    <a:pt x="696468" y="1584960"/>
                  </a:lnTo>
                  <a:lnTo>
                    <a:pt x="667512" y="1584960"/>
                  </a:lnTo>
                  <a:lnTo>
                    <a:pt x="673608" y="1591056"/>
                  </a:lnTo>
                  <a:lnTo>
                    <a:pt x="673608" y="1597152"/>
                  </a:lnTo>
                  <a:lnTo>
                    <a:pt x="696468" y="1597152"/>
                  </a:lnTo>
                  <a:close/>
                </a:path>
                <a:path w="3796665" h="1597659">
                  <a:moveTo>
                    <a:pt x="673608" y="1597152"/>
                  </a:moveTo>
                  <a:lnTo>
                    <a:pt x="673608" y="1591056"/>
                  </a:lnTo>
                  <a:lnTo>
                    <a:pt x="667512" y="1584960"/>
                  </a:lnTo>
                  <a:lnTo>
                    <a:pt x="667512" y="1597152"/>
                  </a:lnTo>
                  <a:lnTo>
                    <a:pt x="673608" y="1597152"/>
                  </a:lnTo>
                  <a:close/>
                </a:path>
                <a:path w="3796665" h="1597659">
                  <a:moveTo>
                    <a:pt x="746760" y="1597152"/>
                  </a:moveTo>
                  <a:lnTo>
                    <a:pt x="746760" y="1584960"/>
                  </a:lnTo>
                  <a:lnTo>
                    <a:pt x="708660" y="1584960"/>
                  </a:lnTo>
                  <a:lnTo>
                    <a:pt x="708660" y="1597152"/>
                  </a:lnTo>
                  <a:lnTo>
                    <a:pt x="746760" y="1597152"/>
                  </a:lnTo>
                  <a:close/>
                </a:path>
                <a:path w="3796665" h="1597659">
                  <a:moveTo>
                    <a:pt x="797052" y="1597152"/>
                  </a:moveTo>
                  <a:lnTo>
                    <a:pt x="797052" y="1584960"/>
                  </a:lnTo>
                  <a:lnTo>
                    <a:pt x="758952" y="1584960"/>
                  </a:lnTo>
                  <a:lnTo>
                    <a:pt x="758952" y="1597152"/>
                  </a:lnTo>
                  <a:lnTo>
                    <a:pt x="797052" y="1597152"/>
                  </a:lnTo>
                  <a:close/>
                </a:path>
                <a:path w="3796665" h="1597659">
                  <a:moveTo>
                    <a:pt x="848868" y="1597152"/>
                  </a:moveTo>
                  <a:lnTo>
                    <a:pt x="848868" y="1584960"/>
                  </a:lnTo>
                  <a:lnTo>
                    <a:pt x="810768" y="1584960"/>
                  </a:lnTo>
                  <a:lnTo>
                    <a:pt x="810768" y="1597152"/>
                  </a:lnTo>
                  <a:lnTo>
                    <a:pt x="848868" y="1597152"/>
                  </a:lnTo>
                  <a:close/>
                </a:path>
                <a:path w="3796665" h="1597659">
                  <a:moveTo>
                    <a:pt x="899160" y="1597152"/>
                  </a:moveTo>
                  <a:lnTo>
                    <a:pt x="899160" y="1584960"/>
                  </a:lnTo>
                  <a:lnTo>
                    <a:pt x="861060" y="1584960"/>
                  </a:lnTo>
                  <a:lnTo>
                    <a:pt x="861060" y="1597152"/>
                  </a:lnTo>
                  <a:lnTo>
                    <a:pt x="899160" y="1597152"/>
                  </a:lnTo>
                  <a:close/>
                </a:path>
                <a:path w="3796665" h="1597659">
                  <a:moveTo>
                    <a:pt x="949452" y="1597152"/>
                  </a:moveTo>
                  <a:lnTo>
                    <a:pt x="949452" y="1584960"/>
                  </a:lnTo>
                  <a:lnTo>
                    <a:pt x="911352" y="1584960"/>
                  </a:lnTo>
                  <a:lnTo>
                    <a:pt x="911352" y="1597152"/>
                  </a:lnTo>
                  <a:lnTo>
                    <a:pt x="949452" y="1597152"/>
                  </a:lnTo>
                  <a:close/>
                </a:path>
                <a:path w="3796665" h="1597659">
                  <a:moveTo>
                    <a:pt x="1001268" y="1597152"/>
                  </a:moveTo>
                  <a:lnTo>
                    <a:pt x="1001268" y="1584960"/>
                  </a:lnTo>
                  <a:lnTo>
                    <a:pt x="963168" y="1584960"/>
                  </a:lnTo>
                  <a:lnTo>
                    <a:pt x="963168" y="1597152"/>
                  </a:lnTo>
                  <a:lnTo>
                    <a:pt x="1001268" y="1597152"/>
                  </a:lnTo>
                  <a:close/>
                </a:path>
                <a:path w="3796665" h="1597659">
                  <a:moveTo>
                    <a:pt x="1051560" y="1597152"/>
                  </a:moveTo>
                  <a:lnTo>
                    <a:pt x="1051560" y="1584960"/>
                  </a:lnTo>
                  <a:lnTo>
                    <a:pt x="1013460" y="1584960"/>
                  </a:lnTo>
                  <a:lnTo>
                    <a:pt x="1013460" y="1597152"/>
                  </a:lnTo>
                  <a:lnTo>
                    <a:pt x="1051560" y="1597152"/>
                  </a:lnTo>
                  <a:close/>
                </a:path>
                <a:path w="3796665" h="1597659">
                  <a:moveTo>
                    <a:pt x="1101852" y="1597152"/>
                  </a:moveTo>
                  <a:lnTo>
                    <a:pt x="1101852" y="1584960"/>
                  </a:lnTo>
                  <a:lnTo>
                    <a:pt x="1063752" y="1584960"/>
                  </a:lnTo>
                  <a:lnTo>
                    <a:pt x="1063752" y="1597152"/>
                  </a:lnTo>
                  <a:lnTo>
                    <a:pt x="1101852" y="1597152"/>
                  </a:lnTo>
                  <a:close/>
                </a:path>
                <a:path w="3796665" h="1597659">
                  <a:moveTo>
                    <a:pt x="1153668" y="1597152"/>
                  </a:moveTo>
                  <a:lnTo>
                    <a:pt x="1153668" y="1584960"/>
                  </a:lnTo>
                  <a:lnTo>
                    <a:pt x="1115568" y="1584960"/>
                  </a:lnTo>
                  <a:lnTo>
                    <a:pt x="1115568" y="1597152"/>
                  </a:lnTo>
                  <a:lnTo>
                    <a:pt x="1153668" y="1597152"/>
                  </a:lnTo>
                  <a:close/>
                </a:path>
                <a:path w="3796665" h="1597659">
                  <a:moveTo>
                    <a:pt x="1203960" y="1597152"/>
                  </a:moveTo>
                  <a:lnTo>
                    <a:pt x="1203960" y="1584960"/>
                  </a:lnTo>
                  <a:lnTo>
                    <a:pt x="1165860" y="1584960"/>
                  </a:lnTo>
                  <a:lnTo>
                    <a:pt x="1165860" y="1597152"/>
                  </a:lnTo>
                  <a:lnTo>
                    <a:pt x="1203960" y="1597152"/>
                  </a:lnTo>
                  <a:close/>
                </a:path>
                <a:path w="3796665" h="1597659">
                  <a:moveTo>
                    <a:pt x="1254252" y="1597152"/>
                  </a:moveTo>
                  <a:lnTo>
                    <a:pt x="1254252" y="1584960"/>
                  </a:lnTo>
                  <a:lnTo>
                    <a:pt x="1216152" y="1584960"/>
                  </a:lnTo>
                  <a:lnTo>
                    <a:pt x="1216152" y="1597152"/>
                  </a:lnTo>
                  <a:lnTo>
                    <a:pt x="1254252" y="1597152"/>
                  </a:lnTo>
                  <a:close/>
                </a:path>
                <a:path w="3796665" h="1597659">
                  <a:moveTo>
                    <a:pt x="1306068" y="1597152"/>
                  </a:moveTo>
                  <a:lnTo>
                    <a:pt x="1306068" y="1584960"/>
                  </a:lnTo>
                  <a:lnTo>
                    <a:pt x="1267968" y="1584960"/>
                  </a:lnTo>
                  <a:lnTo>
                    <a:pt x="1267968" y="1597152"/>
                  </a:lnTo>
                  <a:lnTo>
                    <a:pt x="1306068" y="1597152"/>
                  </a:lnTo>
                  <a:close/>
                </a:path>
                <a:path w="3796665" h="1597659">
                  <a:moveTo>
                    <a:pt x="1356360" y="1597152"/>
                  </a:moveTo>
                  <a:lnTo>
                    <a:pt x="1356360" y="1584960"/>
                  </a:lnTo>
                  <a:lnTo>
                    <a:pt x="1318260" y="1584960"/>
                  </a:lnTo>
                  <a:lnTo>
                    <a:pt x="1318260" y="1597152"/>
                  </a:lnTo>
                  <a:lnTo>
                    <a:pt x="1356360" y="1597152"/>
                  </a:lnTo>
                  <a:close/>
                </a:path>
                <a:path w="3796665" h="1597659">
                  <a:moveTo>
                    <a:pt x="1406652" y="1597152"/>
                  </a:moveTo>
                  <a:lnTo>
                    <a:pt x="1406652" y="1584960"/>
                  </a:lnTo>
                  <a:lnTo>
                    <a:pt x="1368552" y="1584960"/>
                  </a:lnTo>
                  <a:lnTo>
                    <a:pt x="1368552" y="1597152"/>
                  </a:lnTo>
                  <a:lnTo>
                    <a:pt x="1406652" y="1597152"/>
                  </a:lnTo>
                  <a:close/>
                </a:path>
                <a:path w="3796665" h="1597659">
                  <a:moveTo>
                    <a:pt x="1458468" y="1597152"/>
                  </a:moveTo>
                  <a:lnTo>
                    <a:pt x="1458468" y="1584960"/>
                  </a:lnTo>
                  <a:lnTo>
                    <a:pt x="1420368" y="1584960"/>
                  </a:lnTo>
                  <a:lnTo>
                    <a:pt x="1420368" y="1597152"/>
                  </a:lnTo>
                  <a:lnTo>
                    <a:pt x="1458468" y="1597152"/>
                  </a:lnTo>
                  <a:close/>
                </a:path>
                <a:path w="3796665" h="1597659">
                  <a:moveTo>
                    <a:pt x="1508760" y="1597152"/>
                  </a:moveTo>
                  <a:lnTo>
                    <a:pt x="1508760" y="1584960"/>
                  </a:lnTo>
                  <a:lnTo>
                    <a:pt x="1470660" y="1584960"/>
                  </a:lnTo>
                  <a:lnTo>
                    <a:pt x="1470660" y="1597152"/>
                  </a:lnTo>
                  <a:lnTo>
                    <a:pt x="1508760" y="1597152"/>
                  </a:lnTo>
                  <a:close/>
                </a:path>
                <a:path w="3796665" h="1597659">
                  <a:moveTo>
                    <a:pt x="1559052" y="1597152"/>
                  </a:moveTo>
                  <a:lnTo>
                    <a:pt x="1559052" y="1584960"/>
                  </a:lnTo>
                  <a:lnTo>
                    <a:pt x="1520952" y="1584960"/>
                  </a:lnTo>
                  <a:lnTo>
                    <a:pt x="1520952" y="1597152"/>
                  </a:lnTo>
                  <a:lnTo>
                    <a:pt x="1559052" y="1597152"/>
                  </a:lnTo>
                  <a:close/>
                </a:path>
                <a:path w="3796665" h="1597659">
                  <a:moveTo>
                    <a:pt x="1610868" y="1597152"/>
                  </a:moveTo>
                  <a:lnTo>
                    <a:pt x="1610868" y="1584960"/>
                  </a:lnTo>
                  <a:lnTo>
                    <a:pt x="1572768" y="1584960"/>
                  </a:lnTo>
                  <a:lnTo>
                    <a:pt x="1572768" y="1597152"/>
                  </a:lnTo>
                  <a:lnTo>
                    <a:pt x="1610868" y="1597152"/>
                  </a:lnTo>
                  <a:close/>
                </a:path>
                <a:path w="3796665" h="1597659">
                  <a:moveTo>
                    <a:pt x="1661160" y="1597152"/>
                  </a:moveTo>
                  <a:lnTo>
                    <a:pt x="1661160" y="1584960"/>
                  </a:lnTo>
                  <a:lnTo>
                    <a:pt x="1623060" y="1584960"/>
                  </a:lnTo>
                  <a:lnTo>
                    <a:pt x="1623060" y="1597152"/>
                  </a:lnTo>
                  <a:lnTo>
                    <a:pt x="1661160" y="1597152"/>
                  </a:lnTo>
                  <a:close/>
                </a:path>
                <a:path w="3796665" h="1597659">
                  <a:moveTo>
                    <a:pt x="1711452" y="1597152"/>
                  </a:moveTo>
                  <a:lnTo>
                    <a:pt x="1711452" y="1584960"/>
                  </a:lnTo>
                  <a:lnTo>
                    <a:pt x="1673352" y="1584960"/>
                  </a:lnTo>
                  <a:lnTo>
                    <a:pt x="1673352" y="1597152"/>
                  </a:lnTo>
                  <a:lnTo>
                    <a:pt x="1711452" y="1597152"/>
                  </a:lnTo>
                  <a:close/>
                </a:path>
                <a:path w="3796665" h="1597659">
                  <a:moveTo>
                    <a:pt x="1763268" y="1597152"/>
                  </a:moveTo>
                  <a:lnTo>
                    <a:pt x="1763268" y="1584960"/>
                  </a:lnTo>
                  <a:lnTo>
                    <a:pt x="1725168" y="1584960"/>
                  </a:lnTo>
                  <a:lnTo>
                    <a:pt x="1725168" y="1597152"/>
                  </a:lnTo>
                  <a:lnTo>
                    <a:pt x="1763268" y="1597152"/>
                  </a:lnTo>
                  <a:close/>
                </a:path>
                <a:path w="3796665" h="1597659">
                  <a:moveTo>
                    <a:pt x="1813560" y="1597152"/>
                  </a:moveTo>
                  <a:lnTo>
                    <a:pt x="1813560" y="1584960"/>
                  </a:lnTo>
                  <a:lnTo>
                    <a:pt x="1775460" y="1584960"/>
                  </a:lnTo>
                  <a:lnTo>
                    <a:pt x="1775460" y="1597152"/>
                  </a:lnTo>
                  <a:lnTo>
                    <a:pt x="1813560" y="1597152"/>
                  </a:lnTo>
                  <a:close/>
                </a:path>
                <a:path w="3796665" h="1597659">
                  <a:moveTo>
                    <a:pt x="1863852" y="1597152"/>
                  </a:moveTo>
                  <a:lnTo>
                    <a:pt x="1863852" y="1584960"/>
                  </a:lnTo>
                  <a:lnTo>
                    <a:pt x="1825752" y="1584960"/>
                  </a:lnTo>
                  <a:lnTo>
                    <a:pt x="1825752" y="1597152"/>
                  </a:lnTo>
                  <a:lnTo>
                    <a:pt x="1863852" y="1597152"/>
                  </a:lnTo>
                  <a:close/>
                </a:path>
                <a:path w="3796665" h="1597659">
                  <a:moveTo>
                    <a:pt x="1915668" y="1597152"/>
                  </a:moveTo>
                  <a:lnTo>
                    <a:pt x="1915668" y="1584960"/>
                  </a:lnTo>
                  <a:lnTo>
                    <a:pt x="1877568" y="1584960"/>
                  </a:lnTo>
                  <a:lnTo>
                    <a:pt x="1877568" y="1597152"/>
                  </a:lnTo>
                  <a:lnTo>
                    <a:pt x="1915668" y="1597152"/>
                  </a:lnTo>
                  <a:close/>
                </a:path>
                <a:path w="3796665" h="1597659">
                  <a:moveTo>
                    <a:pt x="1965960" y="1597152"/>
                  </a:moveTo>
                  <a:lnTo>
                    <a:pt x="1965960" y="1584960"/>
                  </a:lnTo>
                  <a:lnTo>
                    <a:pt x="1927860" y="1584960"/>
                  </a:lnTo>
                  <a:lnTo>
                    <a:pt x="1927860" y="1597152"/>
                  </a:lnTo>
                  <a:lnTo>
                    <a:pt x="1965960" y="1597152"/>
                  </a:lnTo>
                  <a:close/>
                </a:path>
                <a:path w="3796665" h="1597659">
                  <a:moveTo>
                    <a:pt x="2016252" y="1597152"/>
                  </a:moveTo>
                  <a:lnTo>
                    <a:pt x="2016252" y="1584960"/>
                  </a:lnTo>
                  <a:lnTo>
                    <a:pt x="1978152" y="1584960"/>
                  </a:lnTo>
                  <a:lnTo>
                    <a:pt x="1978152" y="1597152"/>
                  </a:lnTo>
                  <a:lnTo>
                    <a:pt x="2016252" y="1597152"/>
                  </a:lnTo>
                  <a:close/>
                </a:path>
                <a:path w="3796665" h="1597659">
                  <a:moveTo>
                    <a:pt x="2068068" y="1597152"/>
                  </a:moveTo>
                  <a:lnTo>
                    <a:pt x="2068068" y="1584960"/>
                  </a:lnTo>
                  <a:lnTo>
                    <a:pt x="2029968" y="1584960"/>
                  </a:lnTo>
                  <a:lnTo>
                    <a:pt x="2029968" y="1597152"/>
                  </a:lnTo>
                  <a:lnTo>
                    <a:pt x="2068068" y="1597152"/>
                  </a:lnTo>
                  <a:close/>
                </a:path>
                <a:path w="3796665" h="1597659">
                  <a:moveTo>
                    <a:pt x="2118360" y="1597152"/>
                  </a:moveTo>
                  <a:lnTo>
                    <a:pt x="2118360" y="1584960"/>
                  </a:lnTo>
                  <a:lnTo>
                    <a:pt x="2080260" y="1584960"/>
                  </a:lnTo>
                  <a:lnTo>
                    <a:pt x="2080260" y="1597152"/>
                  </a:lnTo>
                  <a:lnTo>
                    <a:pt x="2118360" y="1597152"/>
                  </a:lnTo>
                  <a:close/>
                </a:path>
                <a:path w="3796665" h="1597659">
                  <a:moveTo>
                    <a:pt x="2168652" y="1597152"/>
                  </a:moveTo>
                  <a:lnTo>
                    <a:pt x="2168652" y="1584960"/>
                  </a:lnTo>
                  <a:lnTo>
                    <a:pt x="2130552" y="1584960"/>
                  </a:lnTo>
                  <a:lnTo>
                    <a:pt x="2130552" y="1597152"/>
                  </a:lnTo>
                  <a:lnTo>
                    <a:pt x="2168652" y="1597152"/>
                  </a:lnTo>
                  <a:close/>
                </a:path>
                <a:path w="3796665" h="1597659">
                  <a:moveTo>
                    <a:pt x="2220468" y="1597152"/>
                  </a:moveTo>
                  <a:lnTo>
                    <a:pt x="2220468" y="1584960"/>
                  </a:lnTo>
                  <a:lnTo>
                    <a:pt x="2182368" y="1584960"/>
                  </a:lnTo>
                  <a:lnTo>
                    <a:pt x="2182368" y="1597152"/>
                  </a:lnTo>
                  <a:lnTo>
                    <a:pt x="2220468" y="1597152"/>
                  </a:lnTo>
                  <a:close/>
                </a:path>
                <a:path w="3796665" h="1597659">
                  <a:moveTo>
                    <a:pt x="2270760" y="1597152"/>
                  </a:moveTo>
                  <a:lnTo>
                    <a:pt x="2270760" y="1584960"/>
                  </a:lnTo>
                  <a:lnTo>
                    <a:pt x="2232660" y="1584960"/>
                  </a:lnTo>
                  <a:lnTo>
                    <a:pt x="2232660" y="1597152"/>
                  </a:lnTo>
                  <a:lnTo>
                    <a:pt x="2270760" y="1597152"/>
                  </a:lnTo>
                  <a:close/>
                </a:path>
                <a:path w="3796665" h="1597659">
                  <a:moveTo>
                    <a:pt x="2321052" y="1597152"/>
                  </a:moveTo>
                  <a:lnTo>
                    <a:pt x="2321052" y="1584960"/>
                  </a:lnTo>
                  <a:lnTo>
                    <a:pt x="2282952" y="1584960"/>
                  </a:lnTo>
                  <a:lnTo>
                    <a:pt x="2282952" y="1597152"/>
                  </a:lnTo>
                  <a:lnTo>
                    <a:pt x="2321052" y="1597152"/>
                  </a:lnTo>
                  <a:close/>
                </a:path>
                <a:path w="3796665" h="1597659">
                  <a:moveTo>
                    <a:pt x="2372868" y="1597152"/>
                  </a:moveTo>
                  <a:lnTo>
                    <a:pt x="2372868" y="1584960"/>
                  </a:lnTo>
                  <a:lnTo>
                    <a:pt x="2334768" y="1584960"/>
                  </a:lnTo>
                  <a:lnTo>
                    <a:pt x="2334768" y="1597152"/>
                  </a:lnTo>
                  <a:lnTo>
                    <a:pt x="2372868" y="1597152"/>
                  </a:lnTo>
                  <a:close/>
                </a:path>
                <a:path w="3796665" h="1597659">
                  <a:moveTo>
                    <a:pt x="2423160" y="1597152"/>
                  </a:moveTo>
                  <a:lnTo>
                    <a:pt x="2423160" y="1584960"/>
                  </a:lnTo>
                  <a:lnTo>
                    <a:pt x="2385060" y="1584960"/>
                  </a:lnTo>
                  <a:lnTo>
                    <a:pt x="2385060" y="1597152"/>
                  </a:lnTo>
                  <a:lnTo>
                    <a:pt x="2423160" y="1597152"/>
                  </a:lnTo>
                  <a:close/>
                </a:path>
                <a:path w="3796665" h="1597659">
                  <a:moveTo>
                    <a:pt x="2473452" y="1597152"/>
                  </a:moveTo>
                  <a:lnTo>
                    <a:pt x="2473452" y="1584960"/>
                  </a:lnTo>
                  <a:lnTo>
                    <a:pt x="2435352" y="1584960"/>
                  </a:lnTo>
                  <a:lnTo>
                    <a:pt x="2435352" y="1597152"/>
                  </a:lnTo>
                  <a:lnTo>
                    <a:pt x="2473452" y="1597152"/>
                  </a:lnTo>
                  <a:close/>
                </a:path>
                <a:path w="3796665" h="1597659">
                  <a:moveTo>
                    <a:pt x="2525268" y="1597152"/>
                  </a:moveTo>
                  <a:lnTo>
                    <a:pt x="2525268" y="1584960"/>
                  </a:lnTo>
                  <a:lnTo>
                    <a:pt x="2487168" y="1584960"/>
                  </a:lnTo>
                  <a:lnTo>
                    <a:pt x="2487168" y="1597152"/>
                  </a:lnTo>
                  <a:lnTo>
                    <a:pt x="2525268" y="1597152"/>
                  </a:lnTo>
                  <a:close/>
                </a:path>
                <a:path w="3796665" h="1597659">
                  <a:moveTo>
                    <a:pt x="2575560" y="1597152"/>
                  </a:moveTo>
                  <a:lnTo>
                    <a:pt x="2575560" y="1584960"/>
                  </a:lnTo>
                  <a:lnTo>
                    <a:pt x="2537460" y="1584960"/>
                  </a:lnTo>
                  <a:lnTo>
                    <a:pt x="2537460" y="1597152"/>
                  </a:lnTo>
                  <a:lnTo>
                    <a:pt x="2575560" y="1597152"/>
                  </a:lnTo>
                  <a:close/>
                </a:path>
                <a:path w="3796665" h="1597659">
                  <a:moveTo>
                    <a:pt x="2625852" y="1597152"/>
                  </a:moveTo>
                  <a:lnTo>
                    <a:pt x="2625852" y="1584960"/>
                  </a:lnTo>
                  <a:lnTo>
                    <a:pt x="2587752" y="1584960"/>
                  </a:lnTo>
                  <a:lnTo>
                    <a:pt x="2587752" y="1597152"/>
                  </a:lnTo>
                  <a:lnTo>
                    <a:pt x="2625852" y="1597152"/>
                  </a:lnTo>
                  <a:close/>
                </a:path>
                <a:path w="3796665" h="1597659">
                  <a:moveTo>
                    <a:pt x="2677668" y="1597152"/>
                  </a:moveTo>
                  <a:lnTo>
                    <a:pt x="2677668" y="1584960"/>
                  </a:lnTo>
                  <a:lnTo>
                    <a:pt x="2639568" y="1584960"/>
                  </a:lnTo>
                  <a:lnTo>
                    <a:pt x="2639568" y="1597152"/>
                  </a:lnTo>
                  <a:lnTo>
                    <a:pt x="2677668" y="1597152"/>
                  </a:lnTo>
                  <a:close/>
                </a:path>
                <a:path w="3796665" h="1597659">
                  <a:moveTo>
                    <a:pt x="2727960" y="1597152"/>
                  </a:moveTo>
                  <a:lnTo>
                    <a:pt x="2727960" y="1584960"/>
                  </a:lnTo>
                  <a:lnTo>
                    <a:pt x="2689860" y="1584960"/>
                  </a:lnTo>
                  <a:lnTo>
                    <a:pt x="2689860" y="1597152"/>
                  </a:lnTo>
                  <a:lnTo>
                    <a:pt x="2727960" y="1597152"/>
                  </a:lnTo>
                  <a:close/>
                </a:path>
                <a:path w="3796665" h="1597659">
                  <a:moveTo>
                    <a:pt x="2778252" y="1597152"/>
                  </a:moveTo>
                  <a:lnTo>
                    <a:pt x="2778252" y="1584960"/>
                  </a:lnTo>
                  <a:lnTo>
                    <a:pt x="2740152" y="1584960"/>
                  </a:lnTo>
                  <a:lnTo>
                    <a:pt x="2740152" y="1597152"/>
                  </a:lnTo>
                  <a:lnTo>
                    <a:pt x="2778252" y="1597152"/>
                  </a:lnTo>
                  <a:close/>
                </a:path>
                <a:path w="3796665" h="1597659">
                  <a:moveTo>
                    <a:pt x="2830068" y="1597152"/>
                  </a:moveTo>
                  <a:lnTo>
                    <a:pt x="2830068" y="1584960"/>
                  </a:lnTo>
                  <a:lnTo>
                    <a:pt x="2791968" y="1584960"/>
                  </a:lnTo>
                  <a:lnTo>
                    <a:pt x="2791968" y="1597152"/>
                  </a:lnTo>
                  <a:lnTo>
                    <a:pt x="2830068" y="1597152"/>
                  </a:lnTo>
                  <a:close/>
                </a:path>
                <a:path w="3796665" h="1597659">
                  <a:moveTo>
                    <a:pt x="2880360" y="1597152"/>
                  </a:moveTo>
                  <a:lnTo>
                    <a:pt x="2880360" y="1584960"/>
                  </a:lnTo>
                  <a:lnTo>
                    <a:pt x="2842260" y="1584960"/>
                  </a:lnTo>
                  <a:lnTo>
                    <a:pt x="2842260" y="1597152"/>
                  </a:lnTo>
                  <a:lnTo>
                    <a:pt x="2880360" y="1597152"/>
                  </a:lnTo>
                  <a:close/>
                </a:path>
                <a:path w="3796665" h="1597659">
                  <a:moveTo>
                    <a:pt x="2930652" y="1597152"/>
                  </a:moveTo>
                  <a:lnTo>
                    <a:pt x="2930652" y="1584960"/>
                  </a:lnTo>
                  <a:lnTo>
                    <a:pt x="2892552" y="1584960"/>
                  </a:lnTo>
                  <a:lnTo>
                    <a:pt x="2892552" y="1597152"/>
                  </a:lnTo>
                  <a:lnTo>
                    <a:pt x="2930652" y="1597152"/>
                  </a:lnTo>
                  <a:close/>
                </a:path>
                <a:path w="3796665" h="1597659">
                  <a:moveTo>
                    <a:pt x="2982468" y="1597152"/>
                  </a:moveTo>
                  <a:lnTo>
                    <a:pt x="2982468" y="1584960"/>
                  </a:lnTo>
                  <a:lnTo>
                    <a:pt x="2944368" y="1584960"/>
                  </a:lnTo>
                  <a:lnTo>
                    <a:pt x="2944368" y="1597152"/>
                  </a:lnTo>
                  <a:lnTo>
                    <a:pt x="2982468" y="1597152"/>
                  </a:lnTo>
                  <a:close/>
                </a:path>
                <a:path w="3796665" h="1597659">
                  <a:moveTo>
                    <a:pt x="3032760" y="1597152"/>
                  </a:moveTo>
                  <a:lnTo>
                    <a:pt x="3032760" y="1584960"/>
                  </a:lnTo>
                  <a:lnTo>
                    <a:pt x="2994660" y="1584960"/>
                  </a:lnTo>
                  <a:lnTo>
                    <a:pt x="2994660" y="1597152"/>
                  </a:lnTo>
                  <a:lnTo>
                    <a:pt x="3032760" y="1597152"/>
                  </a:lnTo>
                  <a:close/>
                </a:path>
                <a:path w="3796665" h="1597659">
                  <a:moveTo>
                    <a:pt x="3083052" y="1597152"/>
                  </a:moveTo>
                  <a:lnTo>
                    <a:pt x="3083052" y="1584960"/>
                  </a:lnTo>
                  <a:lnTo>
                    <a:pt x="3044952" y="1584960"/>
                  </a:lnTo>
                  <a:lnTo>
                    <a:pt x="3044952" y="1597152"/>
                  </a:lnTo>
                  <a:lnTo>
                    <a:pt x="3083052" y="1597152"/>
                  </a:lnTo>
                  <a:close/>
                </a:path>
                <a:path w="3796665" h="1597659">
                  <a:moveTo>
                    <a:pt x="3134868" y="1597152"/>
                  </a:moveTo>
                  <a:lnTo>
                    <a:pt x="3134868" y="1584960"/>
                  </a:lnTo>
                  <a:lnTo>
                    <a:pt x="3096768" y="1584960"/>
                  </a:lnTo>
                  <a:lnTo>
                    <a:pt x="3096768" y="1597152"/>
                  </a:lnTo>
                  <a:lnTo>
                    <a:pt x="3134868" y="1597152"/>
                  </a:lnTo>
                  <a:close/>
                </a:path>
                <a:path w="3796665" h="1597659">
                  <a:moveTo>
                    <a:pt x="3185160" y="1597152"/>
                  </a:moveTo>
                  <a:lnTo>
                    <a:pt x="3185160" y="1584960"/>
                  </a:lnTo>
                  <a:lnTo>
                    <a:pt x="3147060" y="1584960"/>
                  </a:lnTo>
                  <a:lnTo>
                    <a:pt x="3147060" y="1597152"/>
                  </a:lnTo>
                  <a:lnTo>
                    <a:pt x="3185160" y="1597152"/>
                  </a:lnTo>
                  <a:close/>
                </a:path>
                <a:path w="3796665" h="1597659">
                  <a:moveTo>
                    <a:pt x="3235452" y="1597152"/>
                  </a:moveTo>
                  <a:lnTo>
                    <a:pt x="3235452" y="1584960"/>
                  </a:lnTo>
                  <a:lnTo>
                    <a:pt x="3197352" y="1584960"/>
                  </a:lnTo>
                  <a:lnTo>
                    <a:pt x="3197352" y="1597152"/>
                  </a:lnTo>
                  <a:lnTo>
                    <a:pt x="3235452" y="1597152"/>
                  </a:lnTo>
                  <a:close/>
                </a:path>
                <a:path w="3796665" h="1597659">
                  <a:moveTo>
                    <a:pt x="3287268" y="1597152"/>
                  </a:moveTo>
                  <a:lnTo>
                    <a:pt x="3287268" y="1584960"/>
                  </a:lnTo>
                  <a:lnTo>
                    <a:pt x="3249168" y="1584960"/>
                  </a:lnTo>
                  <a:lnTo>
                    <a:pt x="3249168" y="1597152"/>
                  </a:lnTo>
                  <a:lnTo>
                    <a:pt x="3287268" y="1597152"/>
                  </a:lnTo>
                  <a:close/>
                </a:path>
                <a:path w="3796665" h="1597659">
                  <a:moveTo>
                    <a:pt x="3337560" y="1597152"/>
                  </a:moveTo>
                  <a:lnTo>
                    <a:pt x="3337560" y="1584960"/>
                  </a:lnTo>
                  <a:lnTo>
                    <a:pt x="3299460" y="1584960"/>
                  </a:lnTo>
                  <a:lnTo>
                    <a:pt x="3299460" y="1597152"/>
                  </a:lnTo>
                  <a:lnTo>
                    <a:pt x="3337560" y="1597152"/>
                  </a:lnTo>
                  <a:close/>
                </a:path>
                <a:path w="3796665" h="1597659">
                  <a:moveTo>
                    <a:pt x="3387852" y="1597152"/>
                  </a:moveTo>
                  <a:lnTo>
                    <a:pt x="3387852" y="1584960"/>
                  </a:lnTo>
                  <a:lnTo>
                    <a:pt x="3349752" y="1584960"/>
                  </a:lnTo>
                  <a:lnTo>
                    <a:pt x="3349752" y="1597152"/>
                  </a:lnTo>
                  <a:lnTo>
                    <a:pt x="3387852" y="1597152"/>
                  </a:lnTo>
                  <a:close/>
                </a:path>
                <a:path w="3796665" h="1597659">
                  <a:moveTo>
                    <a:pt x="3439668" y="1597152"/>
                  </a:moveTo>
                  <a:lnTo>
                    <a:pt x="3439668" y="1584960"/>
                  </a:lnTo>
                  <a:lnTo>
                    <a:pt x="3401568" y="1584960"/>
                  </a:lnTo>
                  <a:lnTo>
                    <a:pt x="3401568" y="1597152"/>
                  </a:lnTo>
                  <a:lnTo>
                    <a:pt x="3439668" y="1597152"/>
                  </a:lnTo>
                  <a:close/>
                </a:path>
                <a:path w="3796665" h="1597659">
                  <a:moveTo>
                    <a:pt x="3489960" y="1597152"/>
                  </a:moveTo>
                  <a:lnTo>
                    <a:pt x="3489960" y="1584960"/>
                  </a:lnTo>
                  <a:lnTo>
                    <a:pt x="3451860" y="1584960"/>
                  </a:lnTo>
                  <a:lnTo>
                    <a:pt x="3451860" y="1597152"/>
                  </a:lnTo>
                  <a:lnTo>
                    <a:pt x="3489960" y="1597152"/>
                  </a:lnTo>
                  <a:close/>
                </a:path>
                <a:path w="3796665" h="1597659">
                  <a:moveTo>
                    <a:pt x="3540252" y="1597152"/>
                  </a:moveTo>
                  <a:lnTo>
                    <a:pt x="3540252" y="1584960"/>
                  </a:lnTo>
                  <a:lnTo>
                    <a:pt x="3502152" y="1584960"/>
                  </a:lnTo>
                  <a:lnTo>
                    <a:pt x="3502152" y="1597152"/>
                  </a:lnTo>
                  <a:lnTo>
                    <a:pt x="3540252" y="1597152"/>
                  </a:lnTo>
                  <a:close/>
                </a:path>
                <a:path w="3796665" h="1597659">
                  <a:moveTo>
                    <a:pt x="3592068" y="1597152"/>
                  </a:moveTo>
                  <a:lnTo>
                    <a:pt x="3592068" y="1584960"/>
                  </a:lnTo>
                  <a:lnTo>
                    <a:pt x="3553968" y="1584960"/>
                  </a:lnTo>
                  <a:lnTo>
                    <a:pt x="3553968" y="1597152"/>
                  </a:lnTo>
                  <a:lnTo>
                    <a:pt x="3592068" y="1597152"/>
                  </a:lnTo>
                  <a:close/>
                </a:path>
                <a:path w="3796665" h="1597659">
                  <a:moveTo>
                    <a:pt x="3642360" y="1597152"/>
                  </a:moveTo>
                  <a:lnTo>
                    <a:pt x="3642360" y="1584960"/>
                  </a:lnTo>
                  <a:lnTo>
                    <a:pt x="3604260" y="1584960"/>
                  </a:lnTo>
                  <a:lnTo>
                    <a:pt x="3604260" y="1597152"/>
                  </a:lnTo>
                  <a:lnTo>
                    <a:pt x="3642360" y="1597152"/>
                  </a:lnTo>
                  <a:close/>
                </a:path>
                <a:path w="3796665" h="1597659">
                  <a:moveTo>
                    <a:pt x="3692652" y="1597152"/>
                  </a:moveTo>
                  <a:lnTo>
                    <a:pt x="3692652" y="1584960"/>
                  </a:lnTo>
                  <a:lnTo>
                    <a:pt x="3654552" y="1584960"/>
                  </a:lnTo>
                  <a:lnTo>
                    <a:pt x="3654552" y="1597152"/>
                  </a:lnTo>
                  <a:lnTo>
                    <a:pt x="3692652" y="1597152"/>
                  </a:lnTo>
                  <a:close/>
                </a:path>
                <a:path w="3796665" h="1597659">
                  <a:moveTo>
                    <a:pt x="3744468" y="1597152"/>
                  </a:moveTo>
                  <a:lnTo>
                    <a:pt x="3744468" y="1584960"/>
                  </a:lnTo>
                  <a:lnTo>
                    <a:pt x="3706368" y="1584960"/>
                  </a:lnTo>
                  <a:lnTo>
                    <a:pt x="3706368" y="1597152"/>
                  </a:lnTo>
                  <a:lnTo>
                    <a:pt x="3744468" y="1597152"/>
                  </a:lnTo>
                  <a:close/>
                </a:path>
                <a:path w="3796665" h="1597659">
                  <a:moveTo>
                    <a:pt x="3790188" y="1584960"/>
                  </a:moveTo>
                  <a:lnTo>
                    <a:pt x="3756660" y="1584960"/>
                  </a:lnTo>
                  <a:lnTo>
                    <a:pt x="3756660" y="1597152"/>
                  </a:lnTo>
                  <a:lnTo>
                    <a:pt x="3784092" y="1597152"/>
                  </a:lnTo>
                  <a:lnTo>
                    <a:pt x="3784092" y="1586484"/>
                  </a:lnTo>
                  <a:lnTo>
                    <a:pt x="3788664" y="1586484"/>
                  </a:lnTo>
                  <a:lnTo>
                    <a:pt x="3790188" y="1584960"/>
                  </a:lnTo>
                  <a:close/>
                </a:path>
                <a:path w="3796665" h="1597659">
                  <a:moveTo>
                    <a:pt x="3788664" y="1586484"/>
                  </a:moveTo>
                  <a:lnTo>
                    <a:pt x="3784092" y="1586484"/>
                  </a:lnTo>
                  <a:lnTo>
                    <a:pt x="3784092" y="1591056"/>
                  </a:lnTo>
                  <a:lnTo>
                    <a:pt x="3788664" y="1586484"/>
                  </a:lnTo>
                  <a:close/>
                </a:path>
                <a:path w="3796665" h="1597659">
                  <a:moveTo>
                    <a:pt x="3796284" y="1594104"/>
                  </a:moveTo>
                  <a:lnTo>
                    <a:pt x="3796284" y="1586484"/>
                  </a:lnTo>
                  <a:lnTo>
                    <a:pt x="3788664" y="1586484"/>
                  </a:lnTo>
                  <a:lnTo>
                    <a:pt x="3784092" y="1591056"/>
                  </a:lnTo>
                  <a:lnTo>
                    <a:pt x="3784092" y="1597152"/>
                  </a:lnTo>
                  <a:lnTo>
                    <a:pt x="3793236" y="1597152"/>
                  </a:lnTo>
                  <a:lnTo>
                    <a:pt x="3796284" y="1594104"/>
                  </a:lnTo>
                  <a:close/>
                </a:path>
                <a:path w="3796665" h="1597659">
                  <a:moveTo>
                    <a:pt x="3796284" y="1574292"/>
                  </a:moveTo>
                  <a:lnTo>
                    <a:pt x="3796284" y="1536192"/>
                  </a:lnTo>
                  <a:lnTo>
                    <a:pt x="3784092" y="1536192"/>
                  </a:lnTo>
                  <a:lnTo>
                    <a:pt x="3784092" y="1574292"/>
                  </a:lnTo>
                  <a:lnTo>
                    <a:pt x="3796284" y="1574292"/>
                  </a:lnTo>
                  <a:close/>
                </a:path>
                <a:path w="3796665" h="1597659">
                  <a:moveTo>
                    <a:pt x="3796284" y="1522476"/>
                  </a:moveTo>
                  <a:lnTo>
                    <a:pt x="3796284" y="1484376"/>
                  </a:lnTo>
                  <a:lnTo>
                    <a:pt x="3784092" y="1484376"/>
                  </a:lnTo>
                  <a:lnTo>
                    <a:pt x="3784092" y="1522476"/>
                  </a:lnTo>
                  <a:lnTo>
                    <a:pt x="3796284" y="1522476"/>
                  </a:lnTo>
                  <a:close/>
                </a:path>
                <a:path w="3796665" h="1597659">
                  <a:moveTo>
                    <a:pt x="3796284" y="1472184"/>
                  </a:moveTo>
                  <a:lnTo>
                    <a:pt x="3796284" y="1434084"/>
                  </a:lnTo>
                  <a:lnTo>
                    <a:pt x="3784092" y="1434084"/>
                  </a:lnTo>
                  <a:lnTo>
                    <a:pt x="3784092" y="1472184"/>
                  </a:lnTo>
                  <a:lnTo>
                    <a:pt x="3796284" y="1472184"/>
                  </a:lnTo>
                  <a:close/>
                </a:path>
                <a:path w="3796665" h="1597659">
                  <a:moveTo>
                    <a:pt x="3796284" y="1421892"/>
                  </a:moveTo>
                  <a:lnTo>
                    <a:pt x="3796284" y="1383792"/>
                  </a:lnTo>
                  <a:lnTo>
                    <a:pt x="3784092" y="1383792"/>
                  </a:lnTo>
                  <a:lnTo>
                    <a:pt x="3784092" y="1421892"/>
                  </a:lnTo>
                  <a:lnTo>
                    <a:pt x="3796284" y="1421892"/>
                  </a:lnTo>
                  <a:close/>
                </a:path>
                <a:path w="3796665" h="1597659">
                  <a:moveTo>
                    <a:pt x="3796284" y="1370076"/>
                  </a:moveTo>
                  <a:lnTo>
                    <a:pt x="3796284" y="1331976"/>
                  </a:lnTo>
                  <a:lnTo>
                    <a:pt x="3784092" y="1331976"/>
                  </a:lnTo>
                  <a:lnTo>
                    <a:pt x="3784092" y="1370076"/>
                  </a:lnTo>
                  <a:lnTo>
                    <a:pt x="3796284" y="1370076"/>
                  </a:lnTo>
                  <a:close/>
                </a:path>
                <a:path w="3796665" h="1597659">
                  <a:moveTo>
                    <a:pt x="3796284" y="1319784"/>
                  </a:moveTo>
                  <a:lnTo>
                    <a:pt x="3796284" y="1281684"/>
                  </a:lnTo>
                  <a:lnTo>
                    <a:pt x="3784092" y="1281684"/>
                  </a:lnTo>
                  <a:lnTo>
                    <a:pt x="3784092" y="1319784"/>
                  </a:lnTo>
                  <a:lnTo>
                    <a:pt x="3796284" y="1319784"/>
                  </a:lnTo>
                  <a:close/>
                </a:path>
                <a:path w="3796665" h="1597659">
                  <a:moveTo>
                    <a:pt x="3796284" y="1269492"/>
                  </a:moveTo>
                  <a:lnTo>
                    <a:pt x="3796284" y="1231392"/>
                  </a:lnTo>
                  <a:lnTo>
                    <a:pt x="3784092" y="1231392"/>
                  </a:lnTo>
                  <a:lnTo>
                    <a:pt x="3784092" y="1269492"/>
                  </a:lnTo>
                  <a:lnTo>
                    <a:pt x="3796284" y="1269492"/>
                  </a:lnTo>
                  <a:close/>
                </a:path>
                <a:path w="3796665" h="1597659">
                  <a:moveTo>
                    <a:pt x="3796284" y="1217676"/>
                  </a:moveTo>
                  <a:lnTo>
                    <a:pt x="3796284" y="1179576"/>
                  </a:lnTo>
                  <a:lnTo>
                    <a:pt x="3784092" y="1179576"/>
                  </a:lnTo>
                  <a:lnTo>
                    <a:pt x="3784092" y="1217676"/>
                  </a:lnTo>
                  <a:lnTo>
                    <a:pt x="3796284" y="1217676"/>
                  </a:lnTo>
                  <a:close/>
                </a:path>
                <a:path w="3796665" h="1597659">
                  <a:moveTo>
                    <a:pt x="3796284" y="1167384"/>
                  </a:moveTo>
                  <a:lnTo>
                    <a:pt x="3796284" y="1129284"/>
                  </a:lnTo>
                  <a:lnTo>
                    <a:pt x="3784092" y="1129284"/>
                  </a:lnTo>
                  <a:lnTo>
                    <a:pt x="3784092" y="1167384"/>
                  </a:lnTo>
                  <a:lnTo>
                    <a:pt x="3796284" y="1167384"/>
                  </a:lnTo>
                  <a:close/>
                </a:path>
                <a:path w="3796665" h="1597659">
                  <a:moveTo>
                    <a:pt x="3796284" y="1117092"/>
                  </a:moveTo>
                  <a:lnTo>
                    <a:pt x="3796284" y="1078992"/>
                  </a:lnTo>
                  <a:lnTo>
                    <a:pt x="3784092" y="1078992"/>
                  </a:lnTo>
                  <a:lnTo>
                    <a:pt x="3784092" y="1117092"/>
                  </a:lnTo>
                  <a:lnTo>
                    <a:pt x="3796284" y="1117092"/>
                  </a:lnTo>
                  <a:close/>
                </a:path>
                <a:path w="3796665" h="1597659">
                  <a:moveTo>
                    <a:pt x="3796284" y="1065276"/>
                  </a:moveTo>
                  <a:lnTo>
                    <a:pt x="3796284" y="1027176"/>
                  </a:lnTo>
                  <a:lnTo>
                    <a:pt x="3784092" y="1027176"/>
                  </a:lnTo>
                  <a:lnTo>
                    <a:pt x="3784092" y="1065276"/>
                  </a:lnTo>
                  <a:lnTo>
                    <a:pt x="3796284" y="1065276"/>
                  </a:lnTo>
                  <a:close/>
                </a:path>
                <a:path w="3796665" h="1597659">
                  <a:moveTo>
                    <a:pt x="3796284" y="1014984"/>
                  </a:moveTo>
                  <a:lnTo>
                    <a:pt x="3796284" y="976884"/>
                  </a:lnTo>
                  <a:lnTo>
                    <a:pt x="3784092" y="976884"/>
                  </a:lnTo>
                  <a:lnTo>
                    <a:pt x="3784092" y="1014984"/>
                  </a:lnTo>
                  <a:lnTo>
                    <a:pt x="3796284" y="1014984"/>
                  </a:lnTo>
                  <a:close/>
                </a:path>
                <a:path w="3796665" h="1597659">
                  <a:moveTo>
                    <a:pt x="3796284" y="964692"/>
                  </a:moveTo>
                  <a:lnTo>
                    <a:pt x="3796284" y="926592"/>
                  </a:lnTo>
                  <a:lnTo>
                    <a:pt x="3784092" y="926592"/>
                  </a:lnTo>
                  <a:lnTo>
                    <a:pt x="3784092" y="964692"/>
                  </a:lnTo>
                  <a:lnTo>
                    <a:pt x="3796284" y="964692"/>
                  </a:lnTo>
                  <a:close/>
                </a:path>
                <a:path w="3796665" h="1597659">
                  <a:moveTo>
                    <a:pt x="3796284" y="912876"/>
                  </a:moveTo>
                  <a:lnTo>
                    <a:pt x="3796284" y="874776"/>
                  </a:lnTo>
                  <a:lnTo>
                    <a:pt x="3784092" y="874776"/>
                  </a:lnTo>
                  <a:lnTo>
                    <a:pt x="3784092" y="912876"/>
                  </a:lnTo>
                  <a:lnTo>
                    <a:pt x="3796284" y="912876"/>
                  </a:lnTo>
                  <a:close/>
                </a:path>
                <a:path w="3796665" h="1597659">
                  <a:moveTo>
                    <a:pt x="3796284" y="862584"/>
                  </a:moveTo>
                  <a:lnTo>
                    <a:pt x="3796284" y="824484"/>
                  </a:lnTo>
                  <a:lnTo>
                    <a:pt x="3784092" y="824484"/>
                  </a:lnTo>
                  <a:lnTo>
                    <a:pt x="3784092" y="862584"/>
                  </a:lnTo>
                  <a:lnTo>
                    <a:pt x="3796284" y="862584"/>
                  </a:lnTo>
                  <a:close/>
                </a:path>
                <a:path w="3796665" h="1597659">
                  <a:moveTo>
                    <a:pt x="3796284" y="812292"/>
                  </a:moveTo>
                  <a:lnTo>
                    <a:pt x="3796284" y="774192"/>
                  </a:lnTo>
                  <a:lnTo>
                    <a:pt x="3784092" y="774192"/>
                  </a:lnTo>
                  <a:lnTo>
                    <a:pt x="3784092" y="812292"/>
                  </a:lnTo>
                  <a:lnTo>
                    <a:pt x="3796284" y="812292"/>
                  </a:lnTo>
                  <a:close/>
                </a:path>
                <a:path w="3796665" h="1597659">
                  <a:moveTo>
                    <a:pt x="3796284" y="760476"/>
                  </a:moveTo>
                  <a:lnTo>
                    <a:pt x="3796284" y="722376"/>
                  </a:lnTo>
                  <a:lnTo>
                    <a:pt x="3784092" y="722376"/>
                  </a:lnTo>
                  <a:lnTo>
                    <a:pt x="3784092" y="760476"/>
                  </a:lnTo>
                  <a:lnTo>
                    <a:pt x="3796284" y="760476"/>
                  </a:lnTo>
                  <a:close/>
                </a:path>
                <a:path w="3796665" h="1597659">
                  <a:moveTo>
                    <a:pt x="3796284" y="710184"/>
                  </a:moveTo>
                  <a:lnTo>
                    <a:pt x="3796284" y="672084"/>
                  </a:lnTo>
                  <a:lnTo>
                    <a:pt x="3784092" y="672084"/>
                  </a:lnTo>
                  <a:lnTo>
                    <a:pt x="3784092" y="710184"/>
                  </a:lnTo>
                  <a:lnTo>
                    <a:pt x="3796284" y="710184"/>
                  </a:lnTo>
                  <a:close/>
                </a:path>
                <a:path w="3796665" h="1597659">
                  <a:moveTo>
                    <a:pt x="3796284" y="659892"/>
                  </a:moveTo>
                  <a:lnTo>
                    <a:pt x="3796284" y="621792"/>
                  </a:lnTo>
                  <a:lnTo>
                    <a:pt x="3784092" y="621792"/>
                  </a:lnTo>
                  <a:lnTo>
                    <a:pt x="3784092" y="659892"/>
                  </a:lnTo>
                  <a:lnTo>
                    <a:pt x="3796284" y="659892"/>
                  </a:lnTo>
                  <a:close/>
                </a:path>
                <a:path w="3796665" h="1597659">
                  <a:moveTo>
                    <a:pt x="3796284" y="608076"/>
                  </a:moveTo>
                  <a:lnTo>
                    <a:pt x="3796284" y="569976"/>
                  </a:lnTo>
                  <a:lnTo>
                    <a:pt x="3784092" y="569976"/>
                  </a:lnTo>
                  <a:lnTo>
                    <a:pt x="3784092" y="608076"/>
                  </a:lnTo>
                  <a:lnTo>
                    <a:pt x="3796284" y="608076"/>
                  </a:lnTo>
                  <a:close/>
                </a:path>
                <a:path w="3796665" h="1597659">
                  <a:moveTo>
                    <a:pt x="3796284" y="557784"/>
                  </a:moveTo>
                  <a:lnTo>
                    <a:pt x="3796284" y="519684"/>
                  </a:lnTo>
                  <a:lnTo>
                    <a:pt x="3784092" y="519684"/>
                  </a:lnTo>
                  <a:lnTo>
                    <a:pt x="3784092" y="557784"/>
                  </a:lnTo>
                  <a:lnTo>
                    <a:pt x="3796284" y="557784"/>
                  </a:lnTo>
                  <a:close/>
                </a:path>
                <a:path w="3796665" h="1597659">
                  <a:moveTo>
                    <a:pt x="3796284" y="507492"/>
                  </a:moveTo>
                  <a:lnTo>
                    <a:pt x="3796284" y="469392"/>
                  </a:lnTo>
                  <a:lnTo>
                    <a:pt x="3784092" y="469392"/>
                  </a:lnTo>
                  <a:lnTo>
                    <a:pt x="3784092" y="507492"/>
                  </a:lnTo>
                  <a:lnTo>
                    <a:pt x="3796284" y="507492"/>
                  </a:lnTo>
                  <a:close/>
                </a:path>
                <a:path w="3796665" h="1597659">
                  <a:moveTo>
                    <a:pt x="3796284" y="455676"/>
                  </a:moveTo>
                  <a:lnTo>
                    <a:pt x="3796284" y="417576"/>
                  </a:lnTo>
                  <a:lnTo>
                    <a:pt x="3784092" y="417576"/>
                  </a:lnTo>
                  <a:lnTo>
                    <a:pt x="3784092" y="455676"/>
                  </a:lnTo>
                  <a:lnTo>
                    <a:pt x="3796284" y="455676"/>
                  </a:lnTo>
                  <a:close/>
                </a:path>
                <a:path w="3796665" h="1597659">
                  <a:moveTo>
                    <a:pt x="3796284" y="405384"/>
                  </a:moveTo>
                  <a:lnTo>
                    <a:pt x="3796284" y="367284"/>
                  </a:lnTo>
                  <a:lnTo>
                    <a:pt x="3784092" y="367284"/>
                  </a:lnTo>
                  <a:lnTo>
                    <a:pt x="3784092" y="405384"/>
                  </a:lnTo>
                  <a:lnTo>
                    <a:pt x="3796284" y="405384"/>
                  </a:lnTo>
                  <a:close/>
                </a:path>
                <a:path w="3796665" h="1597659">
                  <a:moveTo>
                    <a:pt x="3796284" y="355092"/>
                  </a:moveTo>
                  <a:lnTo>
                    <a:pt x="3796284" y="316992"/>
                  </a:lnTo>
                  <a:lnTo>
                    <a:pt x="3784092" y="316992"/>
                  </a:lnTo>
                  <a:lnTo>
                    <a:pt x="3784092" y="355092"/>
                  </a:lnTo>
                  <a:lnTo>
                    <a:pt x="3796284" y="355092"/>
                  </a:lnTo>
                  <a:close/>
                </a:path>
                <a:path w="3796665" h="1597659">
                  <a:moveTo>
                    <a:pt x="3796284" y="303276"/>
                  </a:moveTo>
                  <a:lnTo>
                    <a:pt x="3796284" y="265176"/>
                  </a:lnTo>
                  <a:lnTo>
                    <a:pt x="3784092" y="265176"/>
                  </a:lnTo>
                  <a:lnTo>
                    <a:pt x="3784092" y="303276"/>
                  </a:lnTo>
                  <a:lnTo>
                    <a:pt x="3796284" y="303276"/>
                  </a:lnTo>
                  <a:close/>
                </a:path>
                <a:path w="3796665" h="1597659">
                  <a:moveTo>
                    <a:pt x="3796284" y="252984"/>
                  </a:moveTo>
                  <a:lnTo>
                    <a:pt x="3796284" y="214884"/>
                  </a:lnTo>
                  <a:lnTo>
                    <a:pt x="3784092" y="214884"/>
                  </a:lnTo>
                  <a:lnTo>
                    <a:pt x="3784092" y="252984"/>
                  </a:lnTo>
                  <a:lnTo>
                    <a:pt x="3796284" y="252984"/>
                  </a:lnTo>
                  <a:close/>
                </a:path>
                <a:path w="3796665" h="1597659">
                  <a:moveTo>
                    <a:pt x="3796284" y="202692"/>
                  </a:moveTo>
                  <a:lnTo>
                    <a:pt x="3796284" y="164592"/>
                  </a:lnTo>
                  <a:lnTo>
                    <a:pt x="3784092" y="164592"/>
                  </a:lnTo>
                  <a:lnTo>
                    <a:pt x="3784092" y="202692"/>
                  </a:lnTo>
                  <a:lnTo>
                    <a:pt x="3796284" y="202692"/>
                  </a:lnTo>
                  <a:close/>
                </a:path>
                <a:path w="3796665" h="1597659">
                  <a:moveTo>
                    <a:pt x="3796284" y="150876"/>
                  </a:moveTo>
                  <a:lnTo>
                    <a:pt x="3796284" y="112776"/>
                  </a:lnTo>
                  <a:lnTo>
                    <a:pt x="3784092" y="112776"/>
                  </a:lnTo>
                  <a:lnTo>
                    <a:pt x="3784092" y="150876"/>
                  </a:lnTo>
                  <a:lnTo>
                    <a:pt x="3796284" y="150876"/>
                  </a:lnTo>
                  <a:close/>
                </a:path>
                <a:path w="3796665" h="1597659">
                  <a:moveTo>
                    <a:pt x="3796284" y="100584"/>
                  </a:moveTo>
                  <a:lnTo>
                    <a:pt x="3796284" y="62484"/>
                  </a:lnTo>
                  <a:lnTo>
                    <a:pt x="3784092" y="62484"/>
                  </a:lnTo>
                  <a:lnTo>
                    <a:pt x="3784092" y="100584"/>
                  </a:lnTo>
                  <a:lnTo>
                    <a:pt x="3796284" y="100584"/>
                  </a:lnTo>
                  <a:close/>
                </a:path>
                <a:path w="3796665" h="1597659">
                  <a:moveTo>
                    <a:pt x="3796284" y="50292"/>
                  </a:moveTo>
                  <a:lnTo>
                    <a:pt x="3796284" y="12192"/>
                  </a:lnTo>
                  <a:lnTo>
                    <a:pt x="3784092" y="12192"/>
                  </a:lnTo>
                  <a:lnTo>
                    <a:pt x="3784092" y="50292"/>
                  </a:lnTo>
                  <a:lnTo>
                    <a:pt x="3796284" y="50292"/>
                  </a:lnTo>
                  <a:close/>
                </a:path>
                <a:path w="3796665" h="1597659">
                  <a:moveTo>
                    <a:pt x="3782568" y="13716"/>
                  </a:moveTo>
                  <a:lnTo>
                    <a:pt x="3782568" y="0"/>
                  </a:lnTo>
                  <a:lnTo>
                    <a:pt x="3744468" y="0"/>
                  </a:lnTo>
                  <a:lnTo>
                    <a:pt x="3744468" y="13716"/>
                  </a:lnTo>
                  <a:lnTo>
                    <a:pt x="3782568" y="13716"/>
                  </a:lnTo>
                  <a:close/>
                </a:path>
                <a:path w="3796665" h="1597659">
                  <a:moveTo>
                    <a:pt x="3732276" y="13716"/>
                  </a:moveTo>
                  <a:lnTo>
                    <a:pt x="3732276" y="0"/>
                  </a:lnTo>
                  <a:lnTo>
                    <a:pt x="3694176" y="0"/>
                  </a:lnTo>
                  <a:lnTo>
                    <a:pt x="3694176" y="13716"/>
                  </a:lnTo>
                  <a:lnTo>
                    <a:pt x="3732276" y="13716"/>
                  </a:lnTo>
                  <a:close/>
                </a:path>
                <a:path w="3796665" h="1597659">
                  <a:moveTo>
                    <a:pt x="3680460" y="13716"/>
                  </a:moveTo>
                  <a:lnTo>
                    <a:pt x="3680460" y="0"/>
                  </a:lnTo>
                  <a:lnTo>
                    <a:pt x="3642360" y="0"/>
                  </a:lnTo>
                  <a:lnTo>
                    <a:pt x="3642360" y="13716"/>
                  </a:lnTo>
                  <a:lnTo>
                    <a:pt x="3680460" y="13716"/>
                  </a:lnTo>
                  <a:close/>
                </a:path>
                <a:path w="3796665" h="1597659">
                  <a:moveTo>
                    <a:pt x="3630168" y="13716"/>
                  </a:moveTo>
                  <a:lnTo>
                    <a:pt x="3630168" y="0"/>
                  </a:lnTo>
                  <a:lnTo>
                    <a:pt x="3592068" y="0"/>
                  </a:lnTo>
                  <a:lnTo>
                    <a:pt x="3592068" y="13716"/>
                  </a:lnTo>
                  <a:lnTo>
                    <a:pt x="3630168" y="13716"/>
                  </a:lnTo>
                  <a:close/>
                </a:path>
                <a:path w="3796665" h="1597659">
                  <a:moveTo>
                    <a:pt x="3579876" y="13716"/>
                  </a:moveTo>
                  <a:lnTo>
                    <a:pt x="3579876" y="0"/>
                  </a:lnTo>
                  <a:lnTo>
                    <a:pt x="3541776" y="0"/>
                  </a:lnTo>
                  <a:lnTo>
                    <a:pt x="3541776" y="13716"/>
                  </a:lnTo>
                  <a:lnTo>
                    <a:pt x="3579876" y="13716"/>
                  </a:lnTo>
                  <a:close/>
                </a:path>
                <a:path w="3796665" h="1597659">
                  <a:moveTo>
                    <a:pt x="3528060" y="13716"/>
                  </a:moveTo>
                  <a:lnTo>
                    <a:pt x="3528060" y="0"/>
                  </a:lnTo>
                  <a:lnTo>
                    <a:pt x="3489960" y="0"/>
                  </a:lnTo>
                  <a:lnTo>
                    <a:pt x="3489960" y="13716"/>
                  </a:lnTo>
                  <a:lnTo>
                    <a:pt x="3528060" y="13716"/>
                  </a:lnTo>
                  <a:close/>
                </a:path>
                <a:path w="3796665" h="1597659">
                  <a:moveTo>
                    <a:pt x="3477768" y="13716"/>
                  </a:moveTo>
                  <a:lnTo>
                    <a:pt x="3477768" y="0"/>
                  </a:lnTo>
                  <a:lnTo>
                    <a:pt x="3439668" y="0"/>
                  </a:lnTo>
                  <a:lnTo>
                    <a:pt x="3439668" y="13716"/>
                  </a:lnTo>
                  <a:lnTo>
                    <a:pt x="3477768" y="13716"/>
                  </a:lnTo>
                  <a:close/>
                </a:path>
                <a:path w="3796665" h="1597659">
                  <a:moveTo>
                    <a:pt x="3427476" y="13716"/>
                  </a:moveTo>
                  <a:lnTo>
                    <a:pt x="3427476" y="0"/>
                  </a:lnTo>
                  <a:lnTo>
                    <a:pt x="3389376" y="0"/>
                  </a:lnTo>
                  <a:lnTo>
                    <a:pt x="3389376" y="13716"/>
                  </a:lnTo>
                  <a:lnTo>
                    <a:pt x="3427476" y="13716"/>
                  </a:lnTo>
                  <a:close/>
                </a:path>
                <a:path w="3796665" h="1597659">
                  <a:moveTo>
                    <a:pt x="3375660" y="13716"/>
                  </a:moveTo>
                  <a:lnTo>
                    <a:pt x="3375660" y="0"/>
                  </a:lnTo>
                  <a:lnTo>
                    <a:pt x="3337560" y="0"/>
                  </a:lnTo>
                  <a:lnTo>
                    <a:pt x="3337560" y="13716"/>
                  </a:lnTo>
                  <a:lnTo>
                    <a:pt x="3375660" y="13716"/>
                  </a:lnTo>
                  <a:close/>
                </a:path>
                <a:path w="3796665" h="1597659">
                  <a:moveTo>
                    <a:pt x="3325368" y="13716"/>
                  </a:moveTo>
                  <a:lnTo>
                    <a:pt x="3325368" y="0"/>
                  </a:lnTo>
                  <a:lnTo>
                    <a:pt x="3287268" y="0"/>
                  </a:lnTo>
                  <a:lnTo>
                    <a:pt x="3287268" y="13716"/>
                  </a:lnTo>
                  <a:lnTo>
                    <a:pt x="3325368" y="13716"/>
                  </a:lnTo>
                  <a:close/>
                </a:path>
                <a:path w="3796665" h="1597659">
                  <a:moveTo>
                    <a:pt x="3275076" y="13716"/>
                  </a:moveTo>
                  <a:lnTo>
                    <a:pt x="3275076" y="0"/>
                  </a:lnTo>
                  <a:lnTo>
                    <a:pt x="3236976" y="0"/>
                  </a:lnTo>
                  <a:lnTo>
                    <a:pt x="3236976" y="13716"/>
                  </a:lnTo>
                  <a:lnTo>
                    <a:pt x="3275076" y="13716"/>
                  </a:lnTo>
                  <a:close/>
                </a:path>
                <a:path w="3796665" h="1597659">
                  <a:moveTo>
                    <a:pt x="3223260" y="13716"/>
                  </a:moveTo>
                  <a:lnTo>
                    <a:pt x="3223260" y="0"/>
                  </a:lnTo>
                  <a:lnTo>
                    <a:pt x="3185160" y="0"/>
                  </a:lnTo>
                  <a:lnTo>
                    <a:pt x="3185160" y="13716"/>
                  </a:lnTo>
                  <a:lnTo>
                    <a:pt x="3223260" y="13716"/>
                  </a:lnTo>
                  <a:close/>
                </a:path>
                <a:path w="3796665" h="1597659">
                  <a:moveTo>
                    <a:pt x="3172968" y="13716"/>
                  </a:moveTo>
                  <a:lnTo>
                    <a:pt x="3172968" y="0"/>
                  </a:lnTo>
                  <a:lnTo>
                    <a:pt x="3134868" y="0"/>
                  </a:lnTo>
                  <a:lnTo>
                    <a:pt x="3134868" y="13716"/>
                  </a:lnTo>
                  <a:lnTo>
                    <a:pt x="3172968" y="13716"/>
                  </a:lnTo>
                  <a:close/>
                </a:path>
                <a:path w="3796665" h="1597659">
                  <a:moveTo>
                    <a:pt x="3122676" y="13716"/>
                  </a:moveTo>
                  <a:lnTo>
                    <a:pt x="3122676" y="0"/>
                  </a:lnTo>
                  <a:lnTo>
                    <a:pt x="3084576" y="0"/>
                  </a:lnTo>
                  <a:lnTo>
                    <a:pt x="3084576" y="13716"/>
                  </a:lnTo>
                  <a:lnTo>
                    <a:pt x="3122676" y="13716"/>
                  </a:lnTo>
                  <a:close/>
                </a:path>
                <a:path w="3796665" h="1597659">
                  <a:moveTo>
                    <a:pt x="3070860" y="13716"/>
                  </a:moveTo>
                  <a:lnTo>
                    <a:pt x="3070860" y="0"/>
                  </a:lnTo>
                  <a:lnTo>
                    <a:pt x="3032760" y="0"/>
                  </a:lnTo>
                  <a:lnTo>
                    <a:pt x="3032760" y="13716"/>
                  </a:lnTo>
                  <a:lnTo>
                    <a:pt x="3070860" y="13716"/>
                  </a:lnTo>
                  <a:close/>
                </a:path>
                <a:path w="3796665" h="1597659">
                  <a:moveTo>
                    <a:pt x="3020568" y="13716"/>
                  </a:moveTo>
                  <a:lnTo>
                    <a:pt x="3020568" y="0"/>
                  </a:lnTo>
                  <a:lnTo>
                    <a:pt x="2982468" y="0"/>
                  </a:lnTo>
                  <a:lnTo>
                    <a:pt x="2982468" y="13716"/>
                  </a:lnTo>
                  <a:lnTo>
                    <a:pt x="3020568" y="13716"/>
                  </a:lnTo>
                  <a:close/>
                </a:path>
                <a:path w="3796665" h="1597659">
                  <a:moveTo>
                    <a:pt x="2970276" y="13716"/>
                  </a:moveTo>
                  <a:lnTo>
                    <a:pt x="2970276" y="0"/>
                  </a:lnTo>
                  <a:lnTo>
                    <a:pt x="2932176" y="0"/>
                  </a:lnTo>
                  <a:lnTo>
                    <a:pt x="2932176" y="13716"/>
                  </a:lnTo>
                  <a:lnTo>
                    <a:pt x="2970276" y="13716"/>
                  </a:lnTo>
                  <a:close/>
                </a:path>
                <a:path w="3796665" h="1597659">
                  <a:moveTo>
                    <a:pt x="2918460" y="13716"/>
                  </a:moveTo>
                  <a:lnTo>
                    <a:pt x="2918460" y="0"/>
                  </a:lnTo>
                  <a:lnTo>
                    <a:pt x="2880360" y="0"/>
                  </a:lnTo>
                  <a:lnTo>
                    <a:pt x="2880360" y="13716"/>
                  </a:lnTo>
                  <a:lnTo>
                    <a:pt x="2918460" y="13716"/>
                  </a:lnTo>
                  <a:close/>
                </a:path>
                <a:path w="3796665" h="1597659">
                  <a:moveTo>
                    <a:pt x="2868168" y="13716"/>
                  </a:moveTo>
                  <a:lnTo>
                    <a:pt x="2868168" y="0"/>
                  </a:lnTo>
                  <a:lnTo>
                    <a:pt x="2830068" y="0"/>
                  </a:lnTo>
                  <a:lnTo>
                    <a:pt x="2830068" y="13716"/>
                  </a:lnTo>
                  <a:lnTo>
                    <a:pt x="2868168" y="13716"/>
                  </a:lnTo>
                  <a:close/>
                </a:path>
                <a:path w="3796665" h="1597659">
                  <a:moveTo>
                    <a:pt x="2817876" y="13716"/>
                  </a:moveTo>
                  <a:lnTo>
                    <a:pt x="2817876" y="0"/>
                  </a:lnTo>
                  <a:lnTo>
                    <a:pt x="2779776" y="0"/>
                  </a:lnTo>
                  <a:lnTo>
                    <a:pt x="2779776" y="13716"/>
                  </a:lnTo>
                  <a:lnTo>
                    <a:pt x="2817876" y="13716"/>
                  </a:lnTo>
                  <a:close/>
                </a:path>
                <a:path w="3796665" h="1597659">
                  <a:moveTo>
                    <a:pt x="2766060" y="13716"/>
                  </a:moveTo>
                  <a:lnTo>
                    <a:pt x="2766060" y="0"/>
                  </a:lnTo>
                  <a:lnTo>
                    <a:pt x="2727960" y="0"/>
                  </a:lnTo>
                  <a:lnTo>
                    <a:pt x="2727960" y="13716"/>
                  </a:lnTo>
                  <a:lnTo>
                    <a:pt x="2766060" y="13716"/>
                  </a:lnTo>
                  <a:close/>
                </a:path>
                <a:path w="3796665" h="1597659">
                  <a:moveTo>
                    <a:pt x="2715768" y="13716"/>
                  </a:moveTo>
                  <a:lnTo>
                    <a:pt x="2715768" y="0"/>
                  </a:lnTo>
                  <a:lnTo>
                    <a:pt x="2677668" y="0"/>
                  </a:lnTo>
                  <a:lnTo>
                    <a:pt x="2677668" y="13716"/>
                  </a:lnTo>
                  <a:lnTo>
                    <a:pt x="2715768" y="13716"/>
                  </a:lnTo>
                  <a:close/>
                </a:path>
                <a:path w="3796665" h="1597659">
                  <a:moveTo>
                    <a:pt x="2665476" y="13716"/>
                  </a:moveTo>
                  <a:lnTo>
                    <a:pt x="2665476" y="0"/>
                  </a:lnTo>
                  <a:lnTo>
                    <a:pt x="2627376" y="0"/>
                  </a:lnTo>
                  <a:lnTo>
                    <a:pt x="2627376" y="13716"/>
                  </a:lnTo>
                  <a:lnTo>
                    <a:pt x="2665476" y="13716"/>
                  </a:lnTo>
                  <a:close/>
                </a:path>
                <a:path w="3796665" h="1597659">
                  <a:moveTo>
                    <a:pt x="2613660" y="13716"/>
                  </a:moveTo>
                  <a:lnTo>
                    <a:pt x="2613660" y="0"/>
                  </a:lnTo>
                  <a:lnTo>
                    <a:pt x="2575560" y="0"/>
                  </a:lnTo>
                  <a:lnTo>
                    <a:pt x="2575560" y="13716"/>
                  </a:lnTo>
                  <a:lnTo>
                    <a:pt x="2613660" y="13716"/>
                  </a:lnTo>
                  <a:close/>
                </a:path>
                <a:path w="3796665" h="1597659">
                  <a:moveTo>
                    <a:pt x="2563368" y="13716"/>
                  </a:moveTo>
                  <a:lnTo>
                    <a:pt x="2563368" y="0"/>
                  </a:lnTo>
                  <a:lnTo>
                    <a:pt x="2525268" y="0"/>
                  </a:lnTo>
                  <a:lnTo>
                    <a:pt x="2525268" y="13716"/>
                  </a:lnTo>
                  <a:lnTo>
                    <a:pt x="2563368" y="13716"/>
                  </a:lnTo>
                  <a:close/>
                </a:path>
                <a:path w="3796665" h="1597659">
                  <a:moveTo>
                    <a:pt x="2513076" y="13716"/>
                  </a:moveTo>
                  <a:lnTo>
                    <a:pt x="2513076" y="0"/>
                  </a:lnTo>
                  <a:lnTo>
                    <a:pt x="2474976" y="0"/>
                  </a:lnTo>
                  <a:lnTo>
                    <a:pt x="2474976" y="13716"/>
                  </a:lnTo>
                  <a:lnTo>
                    <a:pt x="2513076" y="13716"/>
                  </a:lnTo>
                  <a:close/>
                </a:path>
                <a:path w="3796665" h="1597659">
                  <a:moveTo>
                    <a:pt x="2461260" y="13716"/>
                  </a:moveTo>
                  <a:lnTo>
                    <a:pt x="2461260" y="0"/>
                  </a:lnTo>
                  <a:lnTo>
                    <a:pt x="2423160" y="0"/>
                  </a:lnTo>
                  <a:lnTo>
                    <a:pt x="2423160" y="13716"/>
                  </a:lnTo>
                  <a:lnTo>
                    <a:pt x="2461260" y="13716"/>
                  </a:lnTo>
                  <a:close/>
                </a:path>
                <a:path w="3796665" h="1597659">
                  <a:moveTo>
                    <a:pt x="2410968" y="13716"/>
                  </a:moveTo>
                  <a:lnTo>
                    <a:pt x="2410968" y="0"/>
                  </a:lnTo>
                  <a:lnTo>
                    <a:pt x="2372868" y="0"/>
                  </a:lnTo>
                  <a:lnTo>
                    <a:pt x="2372868" y="13716"/>
                  </a:lnTo>
                  <a:lnTo>
                    <a:pt x="2410968" y="13716"/>
                  </a:lnTo>
                  <a:close/>
                </a:path>
                <a:path w="3796665" h="1597659">
                  <a:moveTo>
                    <a:pt x="2360676" y="13716"/>
                  </a:moveTo>
                  <a:lnTo>
                    <a:pt x="2360676" y="0"/>
                  </a:lnTo>
                  <a:lnTo>
                    <a:pt x="2322576" y="0"/>
                  </a:lnTo>
                  <a:lnTo>
                    <a:pt x="2322576" y="13716"/>
                  </a:lnTo>
                  <a:lnTo>
                    <a:pt x="2360676" y="13716"/>
                  </a:lnTo>
                  <a:close/>
                </a:path>
                <a:path w="3796665" h="1597659">
                  <a:moveTo>
                    <a:pt x="2308860" y="13716"/>
                  </a:moveTo>
                  <a:lnTo>
                    <a:pt x="2308860" y="0"/>
                  </a:lnTo>
                  <a:lnTo>
                    <a:pt x="2270760" y="0"/>
                  </a:lnTo>
                  <a:lnTo>
                    <a:pt x="2270760" y="13716"/>
                  </a:lnTo>
                  <a:lnTo>
                    <a:pt x="2308860" y="13716"/>
                  </a:lnTo>
                  <a:close/>
                </a:path>
                <a:path w="3796665" h="1597659">
                  <a:moveTo>
                    <a:pt x="2258568" y="13716"/>
                  </a:moveTo>
                  <a:lnTo>
                    <a:pt x="2258568" y="0"/>
                  </a:lnTo>
                  <a:lnTo>
                    <a:pt x="2220468" y="0"/>
                  </a:lnTo>
                  <a:lnTo>
                    <a:pt x="2220468" y="13716"/>
                  </a:lnTo>
                  <a:lnTo>
                    <a:pt x="2258568" y="13716"/>
                  </a:lnTo>
                  <a:close/>
                </a:path>
                <a:path w="3796665" h="1597659">
                  <a:moveTo>
                    <a:pt x="2208276" y="13716"/>
                  </a:moveTo>
                  <a:lnTo>
                    <a:pt x="2208276" y="0"/>
                  </a:lnTo>
                  <a:lnTo>
                    <a:pt x="2170176" y="0"/>
                  </a:lnTo>
                  <a:lnTo>
                    <a:pt x="2170176" y="13716"/>
                  </a:lnTo>
                  <a:lnTo>
                    <a:pt x="2208276" y="13716"/>
                  </a:lnTo>
                  <a:close/>
                </a:path>
                <a:path w="3796665" h="1597659">
                  <a:moveTo>
                    <a:pt x="2156460" y="13716"/>
                  </a:moveTo>
                  <a:lnTo>
                    <a:pt x="2156460" y="0"/>
                  </a:lnTo>
                  <a:lnTo>
                    <a:pt x="2118360" y="0"/>
                  </a:lnTo>
                  <a:lnTo>
                    <a:pt x="2118360" y="13716"/>
                  </a:lnTo>
                  <a:lnTo>
                    <a:pt x="2156460" y="13716"/>
                  </a:lnTo>
                  <a:close/>
                </a:path>
                <a:path w="3796665" h="1597659">
                  <a:moveTo>
                    <a:pt x="2106168" y="13716"/>
                  </a:moveTo>
                  <a:lnTo>
                    <a:pt x="2106168" y="0"/>
                  </a:lnTo>
                  <a:lnTo>
                    <a:pt x="2068068" y="0"/>
                  </a:lnTo>
                  <a:lnTo>
                    <a:pt x="2068068" y="13716"/>
                  </a:lnTo>
                  <a:lnTo>
                    <a:pt x="2106168" y="13716"/>
                  </a:lnTo>
                  <a:close/>
                </a:path>
                <a:path w="3796665" h="1597659">
                  <a:moveTo>
                    <a:pt x="2055876" y="13716"/>
                  </a:moveTo>
                  <a:lnTo>
                    <a:pt x="2055876" y="0"/>
                  </a:lnTo>
                  <a:lnTo>
                    <a:pt x="2017776" y="0"/>
                  </a:lnTo>
                  <a:lnTo>
                    <a:pt x="2017776" y="13716"/>
                  </a:lnTo>
                  <a:lnTo>
                    <a:pt x="2055876" y="13716"/>
                  </a:lnTo>
                  <a:close/>
                </a:path>
                <a:path w="3796665" h="1597659">
                  <a:moveTo>
                    <a:pt x="2004060" y="13716"/>
                  </a:moveTo>
                  <a:lnTo>
                    <a:pt x="2004060" y="0"/>
                  </a:lnTo>
                  <a:lnTo>
                    <a:pt x="1965960" y="0"/>
                  </a:lnTo>
                  <a:lnTo>
                    <a:pt x="1965960" y="13716"/>
                  </a:lnTo>
                  <a:lnTo>
                    <a:pt x="2004060" y="13716"/>
                  </a:lnTo>
                  <a:close/>
                </a:path>
                <a:path w="3796665" h="1597659">
                  <a:moveTo>
                    <a:pt x="1953768" y="13716"/>
                  </a:moveTo>
                  <a:lnTo>
                    <a:pt x="1953768" y="0"/>
                  </a:lnTo>
                  <a:lnTo>
                    <a:pt x="1915668" y="0"/>
                  </a:lnTo>
                  <a:lnTo>
                    <a:pt x="1915668" y="13716"/>
                  </a:lnTo>
                  <a:lnTo>
                    <a:pt x="1953768" y="13716"/>
                  </a:lnTo>
                  <a:close/>
                </a:path>
                <a:path w="3796665" h="1597659">
                  <a:moveTo>
                    <a:pt x="1903476" y="13716"/>
                  </a:moveTo>
                  <a:lnTo>
                    <a:pt x="1903476" y="0"/>
                  </a:lnTo>
                  <a:lnTo>
                    <a:pt x="1865376" y="0"/>
                  </a:lnTo>
                  <a:lnTo>
                    <a:pt x="1865376" y="13716"/>
                  </a:lnTo>
                  <a:lnTo>
                    <a:pt x="1903476" y="13716"/>
                  </a:lnTo>
                  <a:close/>
                </a:path>
                <a:path w="3796665" h="1597659">
                  <a:moveTo>
                    <a:pt x="1851660" y="13716"/>
                  </a:moveTo>
                  <a:lnTo>
                    <a:pt x="1851660" y="0"/>
                  </a:lnTo>
                  <a:lnTo>
                    <a:pt x="1813560" y="0"/>
                  </a:lnTo>
                  <a:lnTo>
                    <a:pt x="1813560" y="13716"/>
                  </a:lnTo>
                  <a:lnTo>
                    <a:pt x="1851660" y="13716"/>
                  </a:lnTo>
                  <a:close/>
                </a:path>
                <a:path w="3796665" h="1597659">
                  <a:moveTo>
                    <a:pt x="1801368" y="13716"/>
                  </a:moveTo>
                  <a:lnTo>
                    <a:pt x="1801368" y="0"/>
                  </a:lnTo>
                  <a:lnTo>
                    <a:pt x="1763268" y="0"/>
                  </a:lnTo>
                  <a:lnTo>
                    <a:pt x="1763268" y="13716"/>
                  </a:lnTo>
                  <a:lnTo>
                    <a:pt x="1801368" y="13716"/>
                  </a:lnTo>
                  <a:close/>
                </a:path>
                <a:path w="3796665" h="1597659">
                  <a:moveTo>
                    <a:pt x="1751076" y="13716"/>
                  </a:moveTo>
                  <a:lnTo>
                    <a:pt x="1751076" y="0"/>
                  </a:lnTo>
                  <a:lnTo>
                    <a:pt x="1712976" y="0"/>
                  </a:lnTo>
                  <a:lnTo>
                    <a:pt x="1712976" y="13716"/>
                  </a:lnTo>
                  <a:lnTo>
                    <a:pt x="1751076" y="13716"/>
                  </a:lnTo>
                  <a:close/>
                </a:path>
                <a:path w="3796665" h="1597659">
                  <a:moveTo>
                    <a:pt x="1699260" y="13716"/>
                  </a:moveTo>
                  <a:lnTo>
                    <a:pt x="1699260" y="0"/>
                  </a:lnTo>
                  <a:lnTo>
                    <a:pt x="1661160" y="0"/>
                  </a:lnTo>
                  <a:lnTo>
                    <a:pt x="1661160" y="13716"/>
                  </a:lnTo>
                  <a:lnTo>
                    <a:pt x="1699260" y="13716"/>
                  </a:lnTo>
                  <a:close/>
                </a:path>
                <a:path w="3796665" h="1597659">
                  <a:moveTo>
                    <a:pt x="1648968" y="13716"/>
                  </a:moveTo>
                  <a:lnTo>
                    <a:pt x="1648968" y="0"/>
                  </a:lnTo>
                  <a:lnTo>
                    <a:pt x="1610868" y="0"/>
                  </a:lnTo>
                  <a:lnTo>
                    <a:pt x="1610868" y="13716"/>
                  </a:lnTo>
                  <a:lnTo>
                    <a:pt x="1648968" y="13716"/>
                  </a:lnTo>
                  <a:close/>
                </a:path>
                <a:path w="3796665" h="1597659">
                  <a:moveTo>
                    <a:pt x="1598676" y="13716"/>
                  </a:moveTo>
                  <a:lnTo>
                    <a:pt x="1598676" y="0"/>
                  </a:lnTo>
                  <a:lnTo>
                    <a:pt x="1560576" y="0"/>
                  </a:lnTo>
                  <a:lnTo>
                    <a:pt x="1560576" y="13716"/>
                  </a:lnTo>
                  <a:lnTo>
                    <a:pt x="1598676" y="13716"/>
                  </a:lnTo>
                  <a:close/>
                </a:path>
                <a:path w="3796665" h="1597659">
                  <a:moveTo>
                    <a:pt x="1546860" y="13716"/>
                  </a:moveTo>
                  <a:lnTo>
                    <a:pt x="1546860" y="0"/>
                  </a:lnTo>
                  <a:lnTo>
                    <a:pt x="1508760" y="0"/>
                  </a:lnTo>
                  <a:lnTo>
                    <a:pt x="1508760" y="13716"/>
                  </a:lnTo>
                  <a:lnTo>
                    <a:pt x="1546860" y="13716"/>
                  </a:lnTo>
                  <a:close/>
                </a:path>
                <a:path w="3796665" h="1597659">
                  <a:moveTo>
                    <a:pt x="1496568" y="13716"/>
                  </a:moveTo>
                  <a:lnTo>
                    <a:pt x="1496568" y="0"/>
                  </a:lnTo>
                  <a:lnTo>
                    <a:pt x="1458468" y="0"/>
                  </a:lnTo>
                  <a:lnTo>
                    <a:pt x="1458468" y="13716"/>
                  </a:lnTo>
                  <a:lnTo>
                    <a:pt x="1496568" y="13716"/>
                  </a:lnTo>
                  <a:close/>
                </a:path>
                <a:path w="3796665" h="1597659">
                  <a:moveTo>
                    <a:pt x="1446276" y="13716"/>
                  </a:moveTo>
                  <a:lnTo>
                    <a:pt x="1446276" y="0"/>
                  </a:lnTo>
                  <a:lnTo>
                    <a:pt x="1408176" y="0"/>
                  </a:lnTo>
                  <a:lnTo>
                    <a:pt x="1408176" y="13716"/>
                  </a:lnTo>
                  <a:lnTo>
                    <a:pt x="1446276" y="13716"/>
                  </a:lnTo>
                  <a:close/>
                </a:path>
                <a:path w="3796665" h="1597659">
                  <a:moveTo>
                    <a:pt x="1394460" y="13716"/>
                  </a:moveTo>
                  <a:lnTo>
                    <a:pt x="1394460" y="0"/>
                  </a:lnTo>
                  <a:lnTo>
                    <a:pt x="1356360" y="0"/>
                  </a:lnTo>
                  <a:lnTo>
                    <a:pt x="1356360" y="13716"/>
                  </a:lnTo>
                  <a:lnTo>
                    <a:pt x="1394460" y="13716"/>
                  </a:lnTo>
                  <a:close/>
                </a:path>
                <a:path w="3796665" h="1597659">
                  <a:moveTo>
                    <a:pt x="1344168" y="13716"/>
                  </a:moveTo>
                  <a:lnTo>
                    <a:pt x="1344168" y="0"/>
                  </a:lnTo>
                  <a:lnTo>
                    <a:pt x="1306068" y="0"/>
                  </a:lnTo>
                  <a:lnTo>
                    <a:pt x="1306068" y="13716"/>
                  </a:lnTo>
                  <a:lnTo>
                    <a:pt x="1344168" y="13716"/>
                  </a:lnTo>
                  <a:close/>
                </a:path>
                <a:path w="3796665" h="1597659">
                  <a:moveTo>
                    <a:pt x="1293876" y="13716"/>
                  </a:moveTo>
                  <a:lnTo>
                    <a:pt x="1293876" y="0"/>
                  </a:lnTo>
                  <a:lnTo>
                    <a:pt x="1255776" y="0"/>
                  </a:lnTo>
                  <a:lnTo>
                    <a:pt x="1255776" y="13716"/>
                  </a:lnTo>
                  <a:lnTo>
                    <a:pt x="1293876" y="13716"/>
                  </a:lnTo>
                  <a:close/>
                </a:path>
                <a:path w="3796665" h="1597659">
                  <a:moveTo>
                    <a:pt x="1242060" y="13716"/>
                  </a:moveTo>
                  <a:lnTo>
                    <a:pt x="1242060" y="0"/>
                  </a:lnTo>
                  <a:lnTo>
                    <a:pt x="1203960" y="0"/>
                  </a:lnTo>
                  <a:lnTo>
                    <a:pt x="1203960" y="13716"/>
                  </a:lnTo>
                  <a:lnTo>
                    <a:pt x="1242060" y="13716"/>
                  </a:lnTo>
                  <a:close/>
                </a:path>
                <a:path w="3796665" h="1597659">
                  <a:moveTo>
                    <a:pt x="1191768" y="13716"/>
                  </a:moveTo>
                  <a:lnTo>
                    <a:pt x="1191768" y="0"/>
                  </a:lnTo>
                  <a:lnTo>
                    <a:pt x="1153668" y="0"/>
                  </a:lnTo>
                  <a:lnTo>
                    <a:pt x="1153668" y="13716"/>
                  </a:lnTo>
                  <a:lnTo>
                    <a:pt x="1191768" y="13716"/>
                  </a:lnTo>
                  <a:close/>
                </a:path>
                <a:path w="3796665" h="1597659">
                  <a:moveTo>
                    <a:pt x="1141476" y="13716"/>
                  </a:moveTo>
                  <a:lnTo>
                    <a:pt x="1141476" y="0"/>
                  </a:lnTo>
                  <a:lnTo>
                    <a:pt x="1103376" y="0"/>
                  </a:lnTo>
                  <a:lnTo>
                    <a:pt x="1103376" y="13716"/>
                  </a:lnTo>
                  <a:lnTo>
                    <a:pt x="1141476" y="13716"/>
                  </a:lnTo>
                  <a:close/>
                </a:path>
                <a:path w="3796665" h="1597659">
                  <a:moveTo>
                    <a:pt x="1089660" y="13716"/>
                  </a:moveTo>
                  <a:lnTo>
                    <a:pt x="1089660" y="0"/>
                  </a:lnTo>
                  <a:lnTo>
                    <a:pt x="1051560" y="0"/>
                  </a:lnTo>
                  <a:lnTo>
                    <a:pt x="1051560" y="13716"/>
                  </a:lnTo>
                  <a:lnTo>
                    <a:pt x="1089660" y="13716"/>
                  </a:lnTo>
                  <a:close/>
                </a:path>
                <a:path w="3796665" h="1597659">
                  <a:moveTo>
                    <a:pt x="1039368" y="13716"/>
                  </a:moveTo>
                  <a:lnTo>
                    <a:pt x="1039368" y="0"/>
                  </a:lnTo>
                  <a:lnTo>
                    <a:pt x="1001268" y="0"/>
                  </a:lnTo>
                  <a:lnTo>
                    <a:pt x="1001268" y="13716"/>
                  </a:lnTo>
                  <a:lnTo>
                    <a:pt x="1039368" y="13716"/>
                  </a:lnTo>
                  <a:close/>
                </a:path>
                <a:path w="3796665" h="1597659">
                  <a:moveTo>
                    <a:pt x="989076" y="13716"/>
                  </a:moveTo>
                  <a:lnTo>
                    <a:pt x="989076" y="0"/>
                  </a:lnTo>
                  <a:lnTo>
                    <a:pt x="950976" y="0"/>
                  </a:lnTo>
                  <a:lnTo>
                    <a:pt x="950976" y="13716"/>
                  </a:lnTo>
                  <a:lnTo>
                    <a:pt x="989076" y="13716"/>
                  </a:lnTo>
                  <a:close/>
                </a:path>
                <a:path w="3796665" h="1597659">
                  <a:moveTo>
                    <a:pt x="937260" y="13716"/>
                  </a:moveTo>
                  <a:lnTo>
                    <a:pt x="937260" y="0"/>
                  </a:lnTo>
                  <a:lnTo>
                    <a:pt x="899160" y="0"/>
                  </a:lnTo>
                  <a:lnTo>
                    <a:pt x="899160" y="13716"/>
                  </a:lnTo>
                  <a:lnTo>
                    <a:pt x="937260" y="13716"/>
                  </a:lnTo>
                  <a:close/>
                </a:path>
                <a:path w="3796665" h="1597659">
                  <a:moveTo>
                    <a:pt x="886968" y="13716"/>
                  </a:moveTo>
                  <a:lnTo>
                    <a:pt x="886968" y="0"/>
                  </a:lnTo>
                  <a:lnTo>
                    <a:pt x="848868" y="0"/>
                  </a:lnTo>
                  <a:lnTo>
                    <a:pt x="848868" y="13716"/>
                  </a:lnTo>
                  <a:lnTo>
                    <a:pt x="886968" y="13716"/>
                  </a:lnTo>
                  <a:close/>
                </a:path>
                <a:path w="3796665" h="1597659">
                  <a:moveTo>
                    <a:pt x="836676" y="13716"/>
                  </a:moveTo>
                  <a:lnTo>
                    <a:pt x="836676" y="0"/>
                  </a:lnTo>
                  <a:lnTo>
                    <a:pt x="798576" y="0"/>
                  </a:lnTo>
                  <a:lnTo>
                    <a:pt x="798576" y="13716"/>
                  </a:lnTo>
                  <a:lnTo>
                    <a:pt x="836676" y="13716"/>
                  </a:lnTo>
                  <a:close/>
                </a:path>
                <a:path w="3796665" h="1597659">
                  <a:moveTo>
                    <a:pt x="784860" y="13716"/>
                  </a:moveTo>
                  <a:lnTo>
                    <a:pt x="784860" y="0"/>
                  </a:lnTo>
                  <a:lnTo>
                    <a:pt x="746760" y="0"/>
                  </a:lnTo>
                  <a:lnTo>
                    <a:pt x="746760" y="13716"/>
                  </a:lnTo>
                  <a:lnTo>
                    <a:pt x="784860" y="13716"/>
                  </a:lnTo>
                  <a:close/>
                </a:path>
                <a:path w="3796665" h="1597659">
                  <a:moveTo>
                    <a:pt x="734568" y="13716"/>
                  </a:moveTo>
                  <a:lnTo>
                    <a:pt x="734568" y="0"/>
                  </a:lnTo>
                  <a:lnTo>
                    <a:pt x="696468" y="0"/>
                  </a:lnTo>
                  <a:lnTo>
                    <a:pt x="696468" y="13716"/>
                  </a:lnTo>
                  <a:lnTo>
                    <a:pt x="734568" y="13716"/>
                  </a:lnTo>
                  <a:close/>
                </a:path>
                <a:path w="3796665" h="1597659">
                  <a:moveTo>
                    <a:pt x="684276" y="13716"/>
                  </a:moveTo>
                  <a:lnTo>
                    <a:pt x="684276" y="0"/>
                  </a:lnTo>
                  <a:lnTo>
                    <a:pt x="664464" y="0"/>
                  </a:lnTo>
                  <a:lnTo>
                    <a:pt x="661416" y="3048"/>
                  </a:lnTo>
                  <a:lnTo>
                    <a:pt x="661416" y="28956"/>
                  </a:lnTo>
                  <a:lnTo>
                    <a:pt x="667512" y="28956"/>
                  </a:lnTo>
                  <a:lnTo>
                    <a:pt x="667512" y="13716"/>
                  </a:lnTo>
                  <a:lnTo>
                    <a:pt x="673608" y="7620"/>
                  </a:lnTo>
                  <a:lnTo>
                    <a:pt x="673608" y="13716"/>
                  </a:lnTo>
                  <a:lnTo>
                    <a:pt x="684276" y="13716"/>
                  </a:lnTo>
                  <a:close/>
                </a:path>
                <a:path w="3796665" h="1597659">
                  <a:moveTo>
                    <a:pt x="673608" y="13716"/>
                  </a:moveTo>
                  <a:lnTo>
                    <a:pt x="673608" y="7620"/>
                  </a:lnTo>
                  <a:lnTo>
                    <a:pt x="667512" y="13716"/>
                  </a:lnTo>
                  <a:lnTo>
                    <a:pt x="673608" y="13716"/>
                  </a:lnTo>
                  <a:close/>
                </a:path>
                <a:path w="3796665" h="1597659">
                  <a:moveTo>
                    <a:pt x="673608" y="28956"/>
                  </a:moveTo>
                  <a:lnTo>
                    <a:pt x="673608" y="13716"/>
                  </a:lnTo>
                  <a:lnTo>
                    <a:pt x="667512" y="13716"/>
                  </a:lnTo>
                  <a:lnTo>
                    <a:pt x="667512" y="28956"/>
                  </a:lnTo>
                  <a:lnTo>
                    <a:pt x="673608" y="28956"/>
                  </a:lnTo>
                  <a:close/>
                </a:path>
                <a:path w="3796665" h="1597659">
                  <a:moveTo>
                    <a:pt x="673608" y="79248"/>
                  </a:moveTo>
                  <a:lnTo>
                    <a:pt x="673608" y="41148"/>
                  </a:lnTo>
                  <a:lnTo>
                    <a:pt x="661416" y="41148"/>
                  </a:lnTo>
                  <a:lnTo>
                    <a:pt x="661416" y="79248"/>
                  </a:lnTo>
                  <a:lnTo>
                    <a:pt x="673608" y="79248"/>
                  </a:lnTo>
                  <a:close/>
                </a:path>
                <a:path w="3796665" h="1597659">
                  <a:moveTo>
                    <a:pt x="673608" y="131064"/>
                  </a:moveTo>
                  <a:lnTo>
                    <a:pt x="673608" y="92964"/>
                  </a:lnTo>
                  <a:lnTo>
                    <a:pt x="661416" y="92964"/>
                  </a:lnTo>
                  <a:lnTo>
                    <a:pt x="661416" y="131064"/>
                  </a:lnTo>
                  <a:lnTo>
                    <a:pt x="673608" y="131064"/>
                  </a:lnTo>
                  <a:close/>
                </a:path>
                <a:path w="3796665" h="1597659">
                  <a:moveTo>
                    <a:pt x="673608" y="181356"/>
                  </a:moveTo>
                  <a:lnTo>
                    <a:pt x="673608" y="143256"/>
                  </a:lnTo>
                  <a:lnTo>
                    <a:pt x="661416" y="143256"/>
                  </a:lnTo>
                  <a:lnTo>
                    <a:pt x="661416" y="181356"/>
                  </a:lnTo>
                  <a:lnTo>
                    <a:pt x="673608" y="181356"/>
                  </a:lnTo>
                  <a:close/>
                </a:path>
                <a:path w="3796665" h="1597659">
                  <a:moveTo>
                    <a:pt x="673608" y="231648"/>
                  </a:moveTo>
                  <a:lnTo>
                    <a:pt x="673608" y="193548"/>
                  </a:lnTo>
                  <a:lnTo>
                    <a:pt x="661416" y="193548"/>
                  </a:lnTo>
                  <a:lnTo>
                    <a:pt x="661416" y="231648"/>
                  </a:lnTo>
                  <a:lnTo>
                    <a:pt x="673608" y="231648"/>
                  </a:lnTo>
                  <a:close/>
                </a:path>
                <a:path w="3796665" h="1597659">
                  <a:moveTo>
                    <a:pt x="667512" y="265176"/>
                  </a:moveTo>
                  <a:lnTo>
                    <a:pt x="655320" y="265176"/>
                  </a:lnTo>
                  <a:lnTo>
                    <a:pt x="655320" y="277368"/>
                  </a:lnTo>
                  <a:lnTo>
                    <a:pt x="661416" y="277368"/>
                  </a:lnTo>
                  <a:lnTo>
                    <a:pt x="661416" y="271272"/>
                  </a:lnTo>
                  <a:lnTo>
                    <a:pt x="667512" y="265176"/>
                  </a:lnTo>
                  <a:close/>
                </a:path>
                <a:path w="3796665" h="1597659">
                  <a:moveTo>
                    <a:pt x="673608" y="274320"/>
                  </a:moveTo>
                  <a:lnTo>
                    <a:pt x="673608" y="245364"/>
                  </a:lnTo>
                  <a:lnTo>
                    <a:pt x="661416" y="245364"/>
                  </a:lnTo>
                  <a:lnTo>
                    <a:pt x="661416" y="265176"/>
                  </a:lnTo>
                  <a:lnTo>
                    <a:pt x="667512" y="265176"/>
                  </a:lnTo>
                  <a:lnTo>
                    <a:pt x="667512" y="277368"/>
                  </a:lnTo>
                  <a:lnTo>
                    <a:pt x="670560" y="277368"/>
                  </a:lnTo>
                  <a:lnTo>
                    <a:pt x="673608" y="274320"/>
                  </a:lnTo>
                  <a:close/>
                </a:path>
                <a:path w="3796665" h="1597659">
                  <a:moveTo>
                    <a:pt x="667512" y="277368"/>
                  </a:moveTo>
                  <a:lnTo>
                    <a:pt x="667512" y="265176"/>
                  </a:lnTo>
                  <a:lnTo>
                    <a:pt x="661416" y="271272"/>
                  </a:lnTo>
                  <a:lnTo>
                    <a:pt x="661416" y="277368"/>
                  </a:lnTo>
                  <a:lnTo>
                    <a:pt x="667512" y="277368"/>
                  </a:lnTo>
                  <a:close/>
                </a:path>
                <a:path w="3796665" h="1597659">
                  <a:moveTo>
                    <a:pt x="643128" y="277368"/>
                  </a:moveTo>
                  <a:lnTo>
                    <a:pt x="643128" y="263652"/>
                  </a:lnTo>
                  <a:lnTo>
                    <a:pt x="605028" y="263652"/>
                  </a:lnTo>
                  <a:lnTo>
                    <a:pt x="605028" y="275844"/>
                  </a:lnTo>
                  <a:lnTo>
                    <a:pt x="643128" y="277368"/>
                  </a:lnTo>
                  <a:close/>
                </a:path>
                <a:path w="3796665" h="1597659">
                  <a:moveTo>
                    <a:pt x="592836" y="263652"/>
                  </a:moveTo>
                  <a:lnTo>
                    <a:pt x="554736" y="262128"/>
                  </a:lnTo>
                  <a:lnTo>
                    <a:pt x="553212" y="275844"/>
                  </a:lnTo>
                  <a:lnTo>
                    <a:pt x="591312" y="275844"/>
                  </a:lnTo>
                  <a:lnTo>
                    <a:pt x="592836" y="263652"/>
                  </a:lnTo>
                  <a:close/>
                </a:path>
                <a:path w="3796665" h="1597659">
                  <a:moveTo>
                    <a:pt x="541020" y="274320"/>
                  </a:moveTo>
                  <a:lnTo>
                    <a:pt x="541020" y="262128"/>
                  </a:lnTo>
                  <a:lnTo>
                    <a:pt x="502920" y="262128"/>
                  </a:lnTo>
                  <a:lnTo>
                    <a:pt x="502920" y="274320"/>
                  </a:lnTo>
                  <a:lnTo>
                    <a:pt x="541020" y="274320"/>
                  </a:lnTo>
                  <a:close/>
                </a:path>
                <a:path w="3796665" h="1597659">
                  <a:moveTo>
                    <a:pt x="490728" y="274320"/>
                  </a:moveTo>
                  <a:lnTo>
                    <a:pt x="490728" y="260604"/>
                  </a:lnTo>
                  <a:lnTo>
                    <a:pt x="452628" y="260604"/>
                  </a:lnTo>
                  <a:lnTo>
                    <a:pt x="452628" y="272796"/>
                  </a:lnTo>
                  <a:lnTo>
                    <a:pt x="490728" y="274320"/>
                  </a:lnTo>
                  <a:close/>
                </a:path>
                <a:path w="3796665" h="1597659">
                  <a:moveTo>
                    <a:pt x="440436" y="260604"/>
                  </a:moveTo>
                  <a:lnTo>
                    <a:pt x="402336" y="259080"/>
                  </a:lnTo>
                  <a:lnTo>
                    <a:pt x="400812" y="272796"/>
                  </a:lnTo>
                  <a:lnTo>
                    <a:pt x="438912" y="272796"/>
                  </a:lnTo>
                  <a:lnTo>
                    <a:pt x="440436" y="260604"/>
                  </a:lnTo>
                  <a:close/>
                </a:path>
                <a:path w="3796665" h="1597659">
                  <a:moveTo>
                    <a:pt x="388620" y="271272"/>
                  </a:moveTo>
                  <a:lnTo>
                    <a:pt x="388620" y="259080"/>
                  </a:lnTo>
                  <a:lnTo>
                    <a:pt x="350520" y="259080"/>
                  </a:lnTo>
                  <a:lnTo>
                    <a:pt x="350520" y="271272"/>
                  </a:lnTo>
                  <a:lnTo>
                    <a:pt x="388620" y="271272"/>
                  </a:lnTo>
                  <a:close/>
                </a:path>
                <a:path w="3796665" h="1597659">
                  <a:moveTo>
                    <a:pt x="338328" y="271272"/>
                  </a:moveTo>
                  <a:lnTo>
                    <a:pt x="338328" y="257556"/>
                  </a:lnTo>
                  <a:lnTo>
                    <a:pt x="300228" y="257556"/>
                  </a:lnTo>
                  <a:lnTo>
                    <a:pt x="300228" y="269748"/>
                  </a:lnTo>
                  <a:lnTo>
                    <a:pt x="338328" y="271272"/>
                  </a:lnTo>
                  <a:close/>
                </a:path>
                <a:path w="3796665" h="1597659">
                  <a:moveTo>
                    <a:pt x="288036" y="257556"/>
                  </a:moveTo>
                  <a:lnTo>
                    <a:pt x="249936" y="256032"/>
                  </a:lnTo>
                  <a:lnTo>
                    <a:pt x="248412" y="268224"/>
                  </a:lnTo>
                  <a:lnTo>
                    <a:pt x="286512" y="269748"/>
                  </a:lnTo>
                  <a:lnTo>
                    <a:pt x="288036" y="257556"/>
                  </a:lnTo>
                  <a:close/>
                </a:path>
                <a:path w="3796665" h="1597659">
                  <a:moveTo>
                    <a:pt x="236220" y="268224"/>
                  </a:moveTo>
                  <a:lnTo>
                    <a:pt x="236220" y="256032"/>
                  </a:lnTo>
                  <a:lnTo>
                    <a:pt x="198120" y="254508"/>
                  </a:lnTo>
                  <a:lnTo>
                    <a:pt x="198120" y="268224"/>
                  </a:lnTo>
                  <a:lnTo>
                    <a:pt x="236220" y="268224"/>
                  </a:lnTo>
                  <a:close/>
                </a:path>
                <a:path w="3796665" h="1597659">
                  <a:moveTo>
                    <a:pt x="185928" y="268224"/>
                  </a:moveTo>
                  <a:lnTo>
                    <a:pt x="185928" y="254508"/>
                  </a:lnTo>
                  <a:lnTo>
                    <a:pt x="147828" y="254508"/>
                  </a:lnTo>
                  <a:lnTo>
                    <a:pt x="147828" y="266700"/>
                  </a:lnTo>
                  <a:lnTo>
                    <a:pt x="185928" y="268224"/>
                  </a:lnTo>
                  <a:close/>
                </a:path>
                <a:path w="3796665" h="1597659">
                  <a:moveTo>
                    <a:pt x="135636" y="254508"/>
                  </a:moveTo>
                  <a:lnTo>
                    <a:pt x="97536" y="252984"/>
                  </a:lnTo>
                  <a:lnTo>
                    <a:pt x="96012" y="265176"/>
                  </a:lnTo>
                  <a:lnTo>
                    <a:pt x="134112" y="266700"/>
                  </a:lnTo>
                  <a:lnTo>
                    <a:pt x="135636" y="254508"/>
                  </a:lnTo>
                  <a:close/>
                </a:path>
                <a:path w="3796665" h="1597659">
                  <a:moveTo>
                    <a:pt x="33528" y="265176"/>
                  </a:moveTo>
                  <a:lnTo>
                    <a:pt x="33528" y="251460"/>
                  </a:lnTo>
                  <a:lnTo>
                    <a:pt x="4572" y="251460"/>
                  </a:lnTo>
                  <a:lnTo>
                    <a:pt x="1524" y="252984"/>
                  </a:lnTo>
                  <a:lnTo>
                    <a:pt x="1524" y="256032"/>
                  </a:lnTo>
                  <a:lnTo>
                    <a:pt x="0" y="259080"/>
                  </a:lnTo>
                  <a:lnTo>
                    <a:pt x="1524" y="262128"/>
                  </a:lnTo>
                  <a:lnTo>
                    <a:pt x="4572" y="263652"/>
                  </a:lnTo>
                  <a:lnTo>
                    <a:pt x="7620" y="265684"/>
                  </a:lnTo>
                  <a:lnTo>
                    <a:pt x="7620" y="263652"/>
                  </a:lnTo>
                  <a:lnTo>
                    <a:pt x="10668" y="252984"/>
                  </a:lnTo>
                  <a:lnTo>
                    <a:pt x="21336" y="259080"/>
                  </a:lnTo>
                  <a:lnTo>
                    <a:pt x="21336" y="264458"/>
                  </a:lnTo>
                  <a:lnTo>
                    <a:pt x="33528" y="265176"/>
                  </a:lnTo>
                  <a:close/>
                </a:path>
                <a:path w="3796665" h="1597659">
                  <a:moveTo>
                    <a:pt x="21336" y="259080"/>
                  </a:moveTo>
                  <a:lnTo>
                    <a:pt x="10668" y="252984"/>
                  </a:lnTo>
                  <a:lnTo>
                    <a:pt x="7620" y="263652"/>
                  </a:lnTo>
                  <a:lnTo>
                    <a:pt x="17648" y="264241"/>
                  </a:lnTo>
                  <a:lnTo>
                    <a:pt x="21336" y="259080"/>
                  </a:lnTo>
                  <a:close/>
                </a:path>
                <a:path w="3796665" h="1597659">
                  <a:moveTo>
                    <a:pt x="17648" y="264241"/>
                  </a:moveTo>
                  <a:lnTo>
                    <a:pt x="7620" y="263652"/>
                  </a:lnTo>
                  <a:lnTo>
                    <a:pt x="7620" y="265684"/>
                  </a:lnTo>
                  <a:lnTo>
                    <a:pt x="13716" y="269748"/>
                  </a:lnTo>
                  <a:lnTo>
                    <a:pt x="17648" y="264241"/>
                  </a:lnTo>
                  <a:close/>
                </a:path>
                <a:path w="3796665" h="1597659">
                  <a:moveTo>
                    <a:pt x="21336" y="264458"/>
                  </a:moveTo>
                  <a:lnTo>
                    <a:pt x="21336" y="259080"/>
                  </a:lnTo>
                  <a:lnTo>
                    <a:pt x="17648" y="264241"/>
                  </a:lnTo>
                  <a:lnTo>
                    <a:pt x="21336" y="264458"/>
                  </a:lnTo>
                  <a:close/>
                </a:path>
                <a:path w="3796665" h="1597659">
                  <a:moveTo>
                    <a:pt x="64008" y="284988"/>
                  </a:moveTo>
                  <a:lnTo>
                    <a:pt x="32004" y="265176"/>
                  </a:lnTo>
                  <a:lnTo>
                    <a:pt x="24384" y="275844"/>
                  </a:lnTo>
                  <a:lnTo>
                    <a:pt x="57912" y="295656"/>
                  </a:lnTo>
                  <a:lnTo>
                    <a:pt x="64008" y="284988"/>
                  </a:lnTo>
                  <a:close/>
                </a:path>
                <a:path w="3796665" h="1597659">
                  <a:moveTo>
                    <a:pt x="83820" y="265176"/>
                  </a:moveTo>
                  <a:lnTo>
                    <a:pt x="83820" y="252984"/>
                  </a:lnTo>
                  <a:lnTo>
                    <a:pt x="45720" y="251460"/>
                  </a:lnTo>
                  <a:lnTo>
                    <a:pt x="45720" y="265176"/>
                  </a:lnTo>
                  <a:lnTo>
                    <a:pt x="83820" y="265176"/>
                  </a:lnTo>
                  <a:close/>
                </a:path>
                <a:path w="3796665" h="1597659">
                  <a:moveTo>
                    <a:pt x="106680" y="312420"/>
                  </a:moveTo>
                  <a:lnTo>
                    <a:pt x="74676" y="292608"/>
                  </a:lnTo>
                  <a:lnTo>
                    <a:pt x="68580" y="303276"/>
                  </a:lnTo>
                  <a:lnTo>
                    <a:pt x="100584" y="323088"/>
                  </a:lnTo>
                  <a:lnTo>
                    <a:pt x="106680" y="312420"/>
                  </a:lnTo>
                  <a:close/>
                </a:path>
                <a:path w="3796665" h="1597659">
                  <a:moveTo>
                    <a:pt x="150876" y="338328"/>
                  </a:moveTo>
                  <a:lnTo>
                    <a:pt x="118872" y="318516"/>
                  </a:lnTo>
                  <a:lnTo>
                    <a:pt x="111252" y="329184"/>
                  </a:lnTo>
                  <a:lnTo>
                    <a:pt x="143256" y="350520"/>
                  </a:lnTo>
                  <a:lnTo>
                    <a:pt x="150876" y="338328"/>
                  </a:lnTo>
                  <a:close/>
                </a:path>
                <a:path w="3796665" h="1597659">
                  <a:moveTo>
                    <a:pt x="193548" y="365760"/>
                  </a:moveTo>
                  <a:lnTo>
                    <a:pt x="161544" y="345948"/>
                  </a:lnTo>
                  <a:lnTo>
                    <a:pt x="153924" y="356616"/>
                  </a:lnTo>
                  <a:lnTo>
                    <a:pt x="187452" y="376428"/>
                  </a:lnTo>
                  <a:lnTo>
                    <a:pt x="193548" y="365760"/>
                  </a:lnTo>
                  <a:close/>
                </a:path>
                <a:path w="3796665" h="1597659">
                  <a:moveTo>
                    <a:pt x="236220" y="393192"/>
                  </a:moveTo>
                  <a:lnTo>
                    <a:pt x="204216" y="371856"/>
                  </a:lnTo>
                  <a:lnTo>
                    <a:pt x="198120" y="382524"/>
                  </a:lnTo>
                  <a:lnTo>
                    <a:pt x="230124" y="403860"/>
                  </a:lnTo>
                  <a:lnTo>
                    <a:pt x="236220" y="393192"/>
                  </a:lnTo>
                  <a:close/>
                </a:path>
                <a:path w="3796665" h="1597659">
                  <a:moveTo>
                    <a:pt x="280416" y="419100"/>
                  </a:moveTo>
                  <a:lnTo>
                    <a:pt x="248412" y="399288"/>
                  </a:lnTo>
                  <a:lnTo>
                    <a:pt x="240792" y="409956"/>
                  </a:lnTo>
                  <a:lnTo>
                    <a:pt x="272796" y="429768"/>
                  </a:lnTo>
                  <a:lnTo>
                    <a:pt x="280416" y="419100"/>
                  </a:lnTo>
                  <a:close/>
                </a:path>
                <a:path w="3796665" h="1597659">
                  <a:moveTo>
                    <a:pt x="323088" y="446532"/>
                  </a:moveTo>
                  <a:lnTo>
                    <a:pt x="291084" y="426720"/>
                  </a:lnTo>
                  <a:lnTo>
                    <a:pt x="283464" y="437388"/>
                  </a:lnTo>
                  <a:lnTo>
                    <a:pt x="316992" y="457200"/>
                  </a:lnTo>
                  <a:lnTo>
                    <a:pt x="323088" y="446532"/>
                  </a:lnTo>
                  <a:close/>
                </a:path>
                <a:path w="3796665" h="1597659">
                  <a:moveTo>
                    <a:pt x="365760" y="472440"/>
                  </a:moveTo>
                  <a:lnTo>
                    <a:pt x="333756" y="452628"/>
                  </a:lnTo>
                  <a:lnTo>
                    <a:pt x="327660" y="463296"/>
                  </a:lnTo>
                  <a:lnTo>
                    <a:pt x="359664" y="483108"/>
                  </a:lnTo>
                  <a:lnTo>
                    <a:pt x="365760" y="472440"/>
                  </a:lnTo>
                  <a:close/>
                </a:path>
                <a:path w="3796665" h="1597659">
                  <a:moveTo>
                    <a:pt x="409956" y="499872"/>
                  </a:moveTo>
                  <a:lnTo>
                    <a:pt x="377952" y="480060"/>
                  </a:lnTo>
                  <a:lnTo>
                    <a:pt x="370332" y="490728"/>
                  </a:lnTo>
                  <a:lnTo>
                    <a:pt x="402336" y="510540"/>
                  </a:lnTo>
                  <a:lnTo>
                    <a:pt x="409956" y="499872"/>
                  </a:lnTo>
                  <a:close/>
                </a:path>
                <a:path w="3796665" h="1597659">
                  <a:moveTo>
                    <a:pt x="452628" y="525780"/>
                  </a:moveTo>
                  <a:lnTo>
                    <a:pt x="420624" y="505968"/>
                  </a:lnTo>
                  <a:lnTo>
                    <a:pt x="413004" y="516636"/>
                  </a:lnTo>
                  <a:lnTo>
                    <a:pt x="446532" y="536448"/>
                  </a:lnTo>
                  <a:lnTo>
                    <a:pt x="452628" y="525780"/>
                  </a:lnTo>
                  <a:close/>
                </a:path>
                <a:path w="3796665" h="1597659">
                  <a:moveTo>
                    <a:pt x="495300" y="553212"/>
                  </a:moveTo>
                  <a:lnTo>
                    <a:pt x="463296" y="533400"/>
                  </a:lnTo>
                  <a:lnTo>
                    <a:pt x="457200" y="544068"/>
                  </a:lnTo>
                  <a:lnTo>
                    <a:pt x="489204" y="563880"/>
                  </a:lnTo>
                  <a:lnTo>
                    <a:pt x="495300" y="553212"/>
                  </a:lnTo>
                  <a:close/>
                </a:path>
                <a:path w="3796665" h="1597659">
                  <a:moveTo>
                    <a:pt x="539496" y="580644"/>
                  </a:moveTo>
                  <a:lnTo>
                    <a:pt x="507492" y="559308"/>
                  </a:lnTo>
                  <a:lnTo>
                    <a:pt x="499872" y="569976"/>
                  </a:lnTo>
                  <a:lnTo>
                    <a:pt x="531876" y="591312"/>
                  </a:lnTo>
                  <a:lnTo>
                    <a:pt x="539496" y="580644"/>
                  </a:lnTo>
                  <a:close/>
                </a:path>
                <a:path w="3796665" h="1597659">
                  <a:moveTo>
                    <a:pt x="582168" y="606552"/>
                  </a:moveTo>
                  <a:lnTo>
                    <a:pt x="550164" y="586740"/>
                  </a:lnTo>
                  <a:lnTo>
                    <a:pt x="542544" y="597408"/>
                  </a:lnTo>
                  <a:lnTo>
                    <a:pt x="576072" y="617220"/>
                  </a:lnTo>
                  <a:lnTo>
                    <a:pt x="582168" y="606552"/>
                  </a:lnTo>
                  <a:close/>
                </a:path>
                <a:path w="3796665" h="1597659">
                  <a:moveTo>
                    <a:pt x="624840" y="633984"/>
                  </a:moveTo>
                  <a:lnTo>
                    <a:pt x="592836" y="612648"/>
                  </a:lnTo>
                  <a:lnTo>
                    <a:pt x="586740" y="624840"/>
                  </a:lnTo>
                  <a:lnTo>
                    <a:pt x="618744" y="644652"/>
                  </a:lnTo>
                  <a:lnTo>
                    <a:pt x="624840" y="633984"/>
                  </a:lnTo>
                  <a:close/>
                </a:path>
              </a:pathLst>
            </a:custGeom>
            <a:solidFill>
              <a:srgbClr val="84A5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74073" y="348995"/>
            <a:ext cx="9144000" cy="792480"/>
          </a:xfrm>
          <a:prstGeom prst="rect">
            <a:avLst/>
          </a:prstGeom>
          <a:solidFill>
            <a:srgbClr val="364F74"/>
          </a:solidFill>
        </p:spPr>
        <p:txBody>
          <a:bodyPr vert="horz" wrap="square" lIns="0" tIns="24892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960"/>
              </a:spcBef>
            </a:pPr>
            <a:r>
              <a:rPr spc="25" dirty="0"/>
              <a:t>К</a:t>
            </a:r>
            <a:r>
              <a:rPr spc="-240" dirty="0"/>
              <a:t>А</a:t>
            </a:r>
            <a:r>
              <a:rPr spc="20" dirty="0"/>
              <a:t>К</a:t>
            </a:r>
            <a:r>
              <a:rPr b="0" spc="-15" dirty="0">
                <a:latin typeface="Times New Roman"/>
                <a:cs typeface="Times New Roman"/>
              </a:rPr>
              <a:t> </a:t>
            </a:r>
            <a:r>
              <a:rPr spc="-330" dirty="0"/>
              <a:t>С</a:t>
            </a:r>
            <a:r>
              <a:rPr spc="-215" dirty="0"/>
              <a:t>О</a:t>
            </a:r>
            <a:r>
              <a:rPr spc="-200" dirty="0"/>
              <a:t>З</a:t>
            </a:r>
            <a:r>
              <a:rPr spc="-45" dirty="0"/>
              <a:t>Д</a:t>
            </a:r>
            <a:r>
              <a:rPr spc="-240" dirty="0"/>
              <a:t>А</a:t>
            </a:r>
            <a:r>
              <a:rPr spc="-85" dirty="0"/>
              <a:t>Т</a:t>
            </a:r>
            <a:r>
              <a:rPr spc="-300" dirty="0"/>
              <a:t>Ь</a:t>
            </a:r>
            <a:r>
              <a:rPr b="0" spc="-10" dirty="0">
                <a:latin typeface="Times New Roman"/>
                <a:cs typeface="Times New Roman"/>
              </a:rPr>
              <a:t> </a:t>
            </a:r>
            <a:r>
              <a:rPr spc="-65" dirty="0"/>
              <a:t>М</a:t>
            </a:r>
            <a:r>
              <a:rPr spc="-295" dirty="0"/>
              <a:t>Е</a:t>
            </a:r>
            <a:r>
              <a:rPr spc="-185" dirty="0"/>
              <a:t>Р</a:t>
            </a:r>
            <a:r>
              <a:rPr spc="-215" dirty="0"/>
              <a:t>О</a:t>
            </a:r>
            <a:r>
              <a:rPr spc="-160" dirty="0"/>
              <a:t>П</a:t>
            </a:r>
            <a:r>
              <a:rPr spc="-185" dirty="0"/>
              <a:t>Р</a:t>
            </a:r>
            <a:r>
              <a:rPr spc="-110" dirty="0"/>
              <a:t>И</a:t>
            </a:r>
            <a:r>
              <a:rPr spc="-280" dirty="0"/>
              <a:t>Я</a:t>
            </a:r>
            <a:r>
              <a:rPr spc="-85" dirty="0"/>
              <a:t>Т</a:t>
            </a:r>
            <a:r>
              <a:rPr spc="-110" dirty="0"/>
              <a:t>И</a:t>
            </a:r>
            <a:r>
              <a:rPr spc="-295" dirty="0"/>
              <a:t>Е</a:t>
            </a:r>
            <a:r>
              <a:rPr spc="-315" dirty="0"/>
              <a:t>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288923" y="5223761"/>
            <a:ext cx="2352040" cy="1128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355" dirty="0">
                <a:solidFill>
                  <a:srgbClr val="365F92"/>
                </a:solidFill>
                <a:latin typeface="Arial"/>
                <a:cs typeface="Arial"/>
              </a:rPr>
              <a:t>Ш</a:t>
            </a:r>
            <a:r>
              <a:rPr sz="2400" b="1" spc="-150" dirty="0">
                <a:solidFill>
                  <a:srgbClr val="365F92"/>
                </a:solidFill>
                <a:latin typeface="Arial"/>
                <a:cs typeface="Arial"/>
              </a:rPr>
              <a:t>а</a:t>
            </a:r>
            <a:r>
              <a:rPr sz="2400" b="1" spc="-100" dirty="0">
                <a:solidFill>
                  <a:srgbClr val="365F92"/>
                </a:solidFill>
                <a:latin typeface="Arial"/>
                <a:cs typeface="Arial"/>
              </a:rPr>
              <a:t>г</a:t>
            </a:r>
            <a:r>
              <a:rPr sz="2400" spc="5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2400" b="1" spc="20" dirty="0">
                <a:solidFill>
                  <a:srgbClr val="365F92"/>
                </a:solidFill>
                <a:latin typeface="Arial"/>
                <a:cs typeface="Arial"/>
              </a:rPr>
              <a:t>4</a:t>
            </a:r>
            <a:r>
              <a:rPr sz="2400" b="1" spc="-80" dirty="0">
                <a:solidFill>
                  <a:srgbClr val="365F92"/>
                </a:solidFill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40"/>
              </a:spcBef>
            </a:pPr>
            <a:r>
              <a:rPr sz="1600" spc="-90" dirty="0">
                <a:solidFill>
                  <a:srgbClr val="365F92"/>
                </a:solidFill>
                <a:latin typeface="Microsoft Sans Serif"/>
                <a:cs typeface="Microsoft Sans Serif"/>
              </a:rPr>
              <a:t>Н</a:t>
            </a:r>
            <a:r>
              <a:rPr sz="1600" spc="-100" dirty="0">
                <a:solidFill>
                  <a:srgbClr val="365F92"/>
                </a:solidFill>
                <a:latin typeface="Microsoft Sans Serif"/>
                <a:cs typeface="Microsoft Sans Serif"/>
              </a:rPr>
              <a:t>а</a:t>
            </a:r>
            <a:r>
              <a:rPr sz="1600" spc="30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600" spc="-85" dirty="0">
                <a:solidFill>
                  <a:srgbClr val="365F92"/>
                </a:solidFill>
                <a:latin typeface="Microsoft Sans Serif"/>
                <a:cs typeface="Microsoft Sans Serif"/>
              </a:rPr>
              <a:t>с</a:t>
            </a:r>
            <a:r>
              <a:rPr sz="1600" spc="-100" dirty="0">
                <a:solidFill>
                  <a:srgbClr val="365F92"/>
                </a:solidFill>
                <a:latin typeface="Microsoft Sans Serif"/>
                <a:cs typeface="Microsoft Sans Serif"/>
              </a:rPr>
              <a:t>т</a:t>
            </a:r>
            <a:r>
              <a:rPr sz="16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р</a:t>
            </a:r>
            <a:r>
              <a:rPr sz="1600" spc="-100" dirty="0">
                <a:solidFill>
                  <a:srgbClr val="365F92"/>
                </a:solidFill>
                <a:latin typeface="Microsoft Sans Serif"/>
                <a:cs typeface="Microsoft Sans Serif"/>
              </a:rPr>
              <a:t>а</a:t>
            </a:r>
            <a:r>
              <a:rPr sz="16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н</a:t>
            </a:r>
            <a:r>
              <a:rPr sz="1600" spc="-25" dirty="0">
                <a:solidFill>
                  <a:srgbClr val="365F92"/>
                </a:solidFill>
                <a:latin typeface="Microsoft Sans Serif"/>
                <a:cs typeface="Microsoft Sans Serif"/>
              </a:rPr>
              <a:t>и</a:t>
            </a:r>
            <a:r>
              <a:rPr sz="1600" spc="-45" dirty="0">
                <a:solidFill>
                  <a:srgbClr val="365F92"/>
                </a:solidFill>
                <a:latin typeface="Microsoft Sans Serif"/>
                <a:cs typeface="Microsoft Sans Serif"/>
              </a:rPr>
              <a:t>ц</a:t>
            </a:r>
            <a:r>
              <a:rPr sz="1600" spc="-80" dirty="0">
                <a:solidFill>
                  <a:srgbClr val="365F92"/>
                </a:solidFill>
                <a:latin typeface="Microsoft Sans Serif"/>
                <a:cs typeface="Microsoft Sans Serif"/>
              </a:rPr>
              <a:t>е</a:t>
            </a:r>
            <a:r>
              <a:rPr sz="1600" spc="10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600" spc="-45" dirty="0">
                <a:solidFill>
                  <a:srgbClr val="365F92"/>
                </a:solidFill>
                <a:latin typeface="Microsoft Sans Serif"/>
                <a:cs typeface="Microsoft Sans Serif"/>
              </a:rPr>
              <a:t>п</a:t>
            </a:r>
            <a:r>
              <a:rPr sz="16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р</a:t>
            </a:r>
            <a:r>
              <a:rPr sz="1600" spc="-40" dirty="0">
                <a:solidFill>
                  <a:srgbClr val="365F92"/>
                </a:solidFill>
                <a:latin typeface="Microsoft Sans Serif"/>
                <a:cs typeface="Microsoft Sans Serif"/>
              </a:rPr>
              <a:t>о</a:t>
            </a:r>
            <a:r>
              <a:rPr sz="1600" spc="-60" dirty="0">
                <a:solidFill>
                  <a:srgbClr val="365F92"/>
                </a:solidFill>
                <a:latin typeface="Microsoft Sans Serif"/>
                <a:cs typeface="Microsoft Sans Serif"/>
              </a:rPr>
              <a:t>в</a:t>
            </a:r>
            <a:r>
              <a:rPr sz="1600" spc="-75" dirty="0">
                <a:solidFill>
                  <a:srgbClr val="365F92"/>
                </a:solidFill>
                <a:latin typeface="Microsoft Sans Serif"/>
                <a:cs typeface="Microsoft Sans Serif"/>
              </a:rPr>
              <a:t>е</a:t>
            </a:r>
            <a:r>
              <a:rPr sz="16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д</a:t>
            </a:r>
            <a:r>
              <a:rPr sz="1600" spc="-75" dirty="0">
                <a:solidFill>
                  <a:srgbClr val="365F92"/>
                </a:solidFill>
                <a:latin typeface="Microsoft Sans Serif"/>
                <a:cs typeface="Microsoft Sans Serif"/>
              </a:rPr>
              <a:t>е</a:t>
            </a:r>
            <a:r>
              <a:rPr sz="16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н</a:t>
            </a:r>
            <a:r>
              <a:rPr sz="1600" spc="-25" dirty="0">
                <a:solidFill>
                  <a:srgbClr val="365F92"/>
                </a:solidFill>
                <a:latin typeface="Microsoft Sans Serif"/>
                <a:cs typeface="Microsoft Sans Serif"/>
              </a:rPr>
              <a:t>и</a:t>
            </a:r>
            <a:r>
              <a:rPr sz="1600" spc="-85" dirty="0">
                <a:solidFill>
                  <a:srgbClr val="365F92"/>
                </a:solidFill>
                <a:latin typeface="Microsoft Sans Serif"/>
                <a:cs typeface="Microsoft Sans Serif"/>
              </a:rPr>
              <a:t>я </a:t>
            </a:r>
            <a:r>
              <a:rPr sz="1600" spc="-55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600" spc="-65" dirty="0">
                <a:solidFill>
                  <a:srgbClr val="365F92"/>
                </a:solidFill>
                <a:latin typeface="Microsoft Sans Serif"/>
                <a:cs typeface="Microsoft Sans Serif"/>
              </a:rPr>
              <a:t>мероприятия</a:t>
            </a:r>
            <a:r>
              <a:rPr sz="1600" spc="-2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50" dirty="0">
                <a:solidFill>
                  <a:srgbClr val="365F92"/>
                </a:solidFill>
                <a:latin typeface="Microsoft Sans Serif"/>
                <a:cs typeface="Microsoft Sans Serif"/>
              </a:rPr>
              <a:t>необходимо </a:t>
            </a:r>
            <a:r>
              <a:rPr sz="1600" spc="-409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добавить</a:t>
            </a:r>
            <a:r>
              <a:rPr sz="1600" spc="1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85" dirty="0">
                <a:solidFill>
                  <a:srgbClr val="365F92"/>
                </a:solidFill>
                <a:latin typeface="Microsoft Sans Serif"/>
                <a:cs typeface="Microsoft Sans Serif"/>
              </a:rPr>
              <a:t>класс.</a:t>
            </a:r>
            <a:endParaRPr sz="16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4070" y="348995"/>
            <a:ext cx="9143999" cy="685799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208413" y="1453896"/>
            <a:ext cx="8327390" cy="5046345"/>
          </a:xfrm>
          <a:custGeom>
            <a:avLst/>
            <a:gdLst/>
            <a:ahLst/>
            <a:cxnLst/>
            <a:rect l="l" t="t" r="r" b="b"/>
            <a:pathLst>
              <a:path w="8327390" h="5046345">
                <a:moveTo>
                  <a:pt x="8327133" y="2132076"/>
                </a:moveTo>
                <a:lnTo>
                  <a:pt x="8327133" y="2103120"/>
                </a:lnTo>
                <a:lnTo>
                  <a:pt x="8317989" y="2103120"/>
                </a:lnTo>
                <a:lnTo>
                  <a:pt x="8317989" y="2132076"/>
                </a:lnTo>
                <a:lnTo>
                  <a:pt x="8327133" y="2132076"/>
                </a:lnTo>
                <a:close/>
              </a:path>
              <a:path w="8327390" h="5046345">
                <a:moveTo>
                  <a:pt x="8327133" y="2170176"/>
                </a:moveTo>
                <a:lnTo>
                  <a:pt x="8327133" y="2141220"/>
                </a:lnTo>
                <a:lnTo>
                  <a:pt x="8317989" y="2141220"/>
                </a:lnTo>
                <a:lnTo>
                  <a:pt x="8317989" y="2170176"/>
                </a:lnTo>
                <a:lnTo>
                  <a:pt x="8327133" y="2170176"/>
                </a:lnTo>
                <a:close/>
              </a:path>
              <a:path w="8327390" h="5046345">
                <a:moveTo>
                  <a:pt x="8327133" y="2208276"/>
                </a:moveTo>
                <a:lnTo>
                  <a:pt x="8327133" y="2179320"/>
                </a:lnTo>
                <a:lnTo>
                  <a:pt x="8317989" y="2179320"/>
                </a:lnTo>
                <a:lnTo>
                  <a:pt x="8317989" y="2208276"/>
                </a:lnTo>
                <a:lnTo>
                  <a:pt x="8327133" y="2208276"/>
                </a:lnTo>
                <a:close/>
              </a:path>
              <a:path w="8327390" h="5046345">
                <a:moveTo>
                  <a:pt x="8327133" y="2246376"/>
                </a:moveTo>
                <a:lnTo>
                  <a:pt x="8327133" y="2217420"/>
                </a:lnTo>
                <a:lnTo>
                  <a:pt x="8317989" y="2217420"/>
                </a:lnTo>
                <a:lnTo>
                  <a:pt x="8317989" y="2246376"/>
                </a:lnTo>
                <a:lnTo>
                  <a:pt x="8327133" y="2246376"/>
                </a:lnTo>
                <a:close/>
              </a:path>
              <a:path w="8327390" h="5046345">
                <a:moveTo>
                  <a:pt x="8327133" y="2284476"/>
                </a:moveTo>
                <a:lnTo>
                  <a:pt x="8327133" y="2255520"/>
                </a:lnTo>
                <a:lnTo>
                  <a:pt x="8317989" y="2255520"/>
                </a:lnTo>
                <a:lnTo>
                  <a:pt x="8317989" y="2284476"/>
                </a:lnTo>
                <a:lnTo>
                  <a:pt x="8327133" y="2284476"/>
                </a:lnTo>
                <a:close/>
              </a:path>
              <a:path w="8327390" h="5046345">
                <a:moveTo>
                  <a:pt x="8327133" y="2322576"/>
                </a:moveTo>
                <a:lnTo>
                  <a:pt x="8327133" y="2293620"/>
                </a:lnTo>
                <a:lnTo>
                  <a:pt x="8317989" y="2293620"/>
                </a:lnTo>
                <a:lnTo>
                  <a:pt x="8317989" y="2322576"/>
                </a:lnTo>
                <a:lnTo>
                  <a:pt x="8327133" y="2322576"/>
                </a:lnTo>
                <a:close/>
              </a:path>
              <a:path w="8327390" h="5046345">
                <a:moveTo>
                  <a:pt x="8327133" y="2360676"/>
                </a:moveTo>
                <a:lnTo>
                  <a:pt x="8327133" y="2331720"/>
                </a:lnTo>
                <a:lnTo>
                  <a:pt x="8317989" y="2331720"/>
                </a:lnTo>
                <a:lnTo>
                  <a:pt x="8317989" y="2360676"/>
                </a:lnTo>
                <a:lnTo>
                  <a:pt x="8327133" y="2360676"/>
                </a:lnTo>
                <a:close/>
              </a:path>
              <a:path w="8327390" h="5046345">
                <a:moveTo>
                  <a:pt x="8327133" y="2398776"/>
                </a:moveTo>
                <a:lnTo>
                  <a:pt x="8327133" y="2369820"/>
                </a:lnTo>
                <a:lnTo>
                  <a:pt x="8317989" y="2369820"/>
                </a:lnTo>
                <a:lnTo>
                  <a:pt x="8317989" y="2398776"/>
                </a:lnTo>
                <a:lnTo>
                  <a:pt x="8327133" y="2398776"/>
                </a:lnTo>
                <a:close/>
              </a:path>
              <a:path w="8327390" h="5046345">
                <a:moveTo>
                  <a:pt x="8327133" y="2436876"/>
                </a:moveTo>
                <a:lnTo>
                  <a:pt x="8327133" y="2407920"/>
                </a:lnTo>
                <a:lnTo>
                  <a:pt x="8317989" y="2407920"/>
                </a:lnTo>
                <a:lnTo>
                  <a:pt x="8317989" y="2436876"/>
                </a:lnTo>
                <a:lnTo>
                  <a:pt x="8327133" y="2436876"/>
                </a:lnTo>
                <a:close/>
              </a:path>
              <a:path w="8327390" h="5046345">
                <a:moveTo>
                  <a:pt x="8327133" y="2474976"/>
                </a:moveTo>
                <a:lnTo>
                  <a:pt x="8327133" y="2446020"/>
                </a:lnTo>
                <a:lnTo>
                  <a:pt x="8317989" y="2446020"/>
                </a:lnTo>
                <a:lnTo>
                  <a:pt x="8317989" y="2474976"/>
                </a:lnTo>
                <a:lnTo>
                  <a:pt x="8327133" y="2474976"/>
                </a:lnTo>
                <a:close/>
              </a:path>
              <a:path w="8327390" h="5046345">
                <a:moveTo>
                  <a:pt x="8327133" y="2513076"/>
                </a:moveTo>
                <a:lnTo>
                  <a:pt x="8327133" y="2484120"/>
                </a:lnTo>
                <a:lnTo>
                  <a:pt x="8317989" y="2484120"/>
                </a:lnTo>
                <a:lnTo>
                  <a:pt x="8317989" y="2513076"/>
                </a:lnTo>
                <a:lnTo>
                  <a:pt x="8327133" y="2513076"/>
                </a:lnTo>
                <a:close/>
              </a:path>
              <a:path w="8327390" h="5046345">
                <a:moveTo>
                  <a:pt x="8327133" y="2551176"/>
                </a:moveTo>
                <a:lnTo>
                  <a:pt x="8327133" y="2522220"/>
                </a:lnTo>
                <a:lnTo>
                  <a:pt x="8317989" y="2522220"/>
                </a:lnTo>
                <a:lnTo>
                  <a:pt x="8317989" y="2551176"/>
                </a:lnTo>
                <a:lnTo>
                  <a:pt x="8327133" y="2551176"/>
                </a:lnTo>
                <a:close/>
              </a:path>
              <a:path w="8327390" h="5046345">
                <a:moveTo>
                  <a:pt x="8327133" y="2589276"/>
                </a:moveTo>
                <a:lnTo>
                  <a:pt x="8327133" y="2560320"/>
                </a:lnTo>
                <a:lnTo>
                  <a:pt x="8317989" y="2560320"/>
                </a:lnTo>
                <a:lnTo>
                  <a:pt x="8317989" y="2589276"/>
                </a:lnTo>
                <a:lnTo>
                  <a:pt x="8327133" y="2589276"/>
                </a:lnTo>
                <a:close/>
              </a:path>
              <a:path w="8327390" h="5046345">
                <a:moveTo>
                  <a:pt x="8327133" y="2627376"/>
                </a:moveTo>
                <a:lnTo>
                  <a:pt x="8327133" y="2598420"/>
                </a:lnTo>
                <a:lnTo>
                  <a:pt x="8317989" y="2598420"/>
                </a:lnTo>
                <a:lnTo>
                  <a:pt x="8317989" y="2627376"/>
                </a:lnTo>
                <a:lnTo>
                  <a:pt x="8327133" y="2627376"/>
                </a:lnTo>
                <a:close/>
              </a:path>
              <a:path w="8327390" h="5046345">
                <a:moveTo>
                  <a:pt x="8327133" y="2665476"/>
                </a:moveTo>
                <a:lnTo>
                  <a:pt x="8327133" y="2636520"/>
                </a:lnTo>
                <a:lnTo>
                  <a:pt x="8317989" y="2636520"/>
                </a:lnTo>
                <a:lnTo>
                  <a:pt x="8317989" y="2665476"/>
                </a:lnTo>
                <a:lnTo>
                  <a:pt x="8327133" y="2665476"/>
                </a:lnTo>
                <a:close/>
              </a:path>
              <a:path w="8327390" h="5046345">
                <a:moveTo>
                  <a:pt x="8327133" y="2703576"/>
                </a:moveTo>
                <a:lnTo>
                  <a:pt x="8327133" y="2674620"/>
                </a:lnTo>
                <a:lnTo>
                  <a:pt x="8317989" y="2674620"/>
                </a:lnTo>
                <a:lnTo>
                  <a:pt x="8317989" y="2703576"/>
                </a:lnTo>
                <a:lnTo>
                  <a:pt x="8327133" y="2703576"/>
                </a:lnTo>
                <a:close/>
              </a:path>
              <a:path w="8327390" h="5046345">
                <a:moveTo>
                  <a:pt x="8327133" y="2741676"/>
                </a:moveTo>
                <a:lnTo>
                  <a:pt x="8327133" y="2712720"/>
                </a:lnTo>
                <a:lnTo>
                  <a:pt x="8317989" y="2712720"/>
                </a:lnTo>
                <a:lnTo>
                  <a:pt x="8317989" y="2741676"/>
                </a:lnTo>
                <a:lnTo>
                  <a:pt x="8327133" y="2741676"/>
                </a:lnTo>
                <a:close/>
              </a:path>
              <a:path w="8327390" h="5046345">
                <a:moveTo>
                  <a:pt x="8327133" y="2779776"/>
                </a:moveTo>
                <a:lnTo>
                  <a:pt x="8327133" y="2750820"/>
                </a:lnTo>
                <a:lnTo>
                  <a:pt x="8317989" y="2750820"/>
                </a:lnTo>
                <a:lnTo>
                  <a:pt x="8317989" y="2779776"/>
                </a:lnTo>
                <a:lnTo>
                  <a:pt x="8327133" y="2779776"/>
                </a:lnTo>
                <a:close/>
              </a:path>
              <a:path w="8327390" h="5046345">
                <a:moveTo>
                  <a:pt x="8327133" y="2817876"/>
                </a:moveTo>
                <a:lnTo>
                  <a:pt x="8327133" y="2788920"/>
                </a:lnTo>
                <a:lnTo>
                  <a:pt x="8317989" y="2788920"/>
                </a:lnTo>
                <a:lnTo>
                  <a:pt x="8317989" y="2817876"/>
                </a:lnTo>
                <a:lnTo>
                  <a:pt x="8327133" y="2817876"/>
                </a:lnTo>
                <a:close/>
              </a:path>
              <a:path w="8327390" h="5046345">
                <a:moveTo>
                  <a:pt x="8327133" y="2855976"/>
                </a:moveTo>
                <a:lnTo>
                  <a:pt x="8327133" y="2827020"/>
                </a:lnTo>
                <a:lnTo>
                  <a:pt x="8317989" y="2827020"/>
                </a:lnTo>
                <a:lnTo>
                  <a:pt x="8317989" y="2855976"/>
                </a:lnTo>
                <a:lnTo>
                  <a:pt x="8327133" y="2855976"/>
                </a:lnTo>
                <a:close/>
              </a:path>
              <a:path w="8327390" h="5046345">
                <a:moveTo>
                  <a:pt x="8327133" y="2894076"/>
                </a:moveTo>
                <a:lnTo>
                  <a:pt x="8327133" y="2865120"/>
                </a:lnTo>
                <a:lnTo>
                  <a:pt x="8317989" y="2865120"/>
                </a:lnTo>
                <a:lnTo>
                  <a:pt x="8317989" y="2894076"/>
                </a:lnTo>
                <a:lnTo>
                  <a:pt x="8327133" y="2894076"/>
                </a:lnTo>
                <a:close/>
              </a:path>
              <a:path w="8327390" h="5046345">
                <a:moveTo>
                  <a:pt x="8327133" y="2932176"/>
                </a:moveTo>
                <a:lnTo>
                  <a:pt x="8327133" y="2903220"/>
                </a:lnTo>
                <a:lnTo>
                  <a:pt x="8317989" y="2903220"/>
                </a:lnTo>
                <a:lnTo>
                  <a:pt x="8317989" y="2932176"/>
                </a:lnTo>
                <a:lnTo>
                  <a:pt x="8327133" y="2932176"/>
                </a:lnTo>
                <a:close/>
              </a:path>
              <a:path w="8327390" h="5046345">
                <a:moveTo>
                  <a:pt x="8327133" y="2970276"/>
                </a:moveTo>
                <a:lnTo>
                  <a:pt x="8327133" y="2941320"/>
                </a:lnTo>
                <a:lnTo>
                  <a:pt x="8317989" y="2941320"/>
                </a:lnTo>
                <a:lnTo>
                  <a:pt x="8317989" y="2970276"/>
                </a:lnTo>
                <a:lnTo>
                  <a:pt x="8327133" y="2970276"/>
                </a:lnTo>
                <a:close/>
              </a:path>
              <a:path w="8327390" h="5046345">
                <a:moveTo>
                  <a:pt x="8327133" y="3008376"/>
                </a:moveTo>
                <a:lnTo>
                  <a:pt x="8327133" y="2979420"/>
                </a:lnTo>
                <a:lnTo>
                  <a:pt x="8317989" y="2979420"/>
                </a:lnTo>
                <a:lnTo>
                  <a:pt x="8317989" y="3008376"/>
                </a:lnTo>
                <a:lnTo>
                  <a:pt x="8327133" y="3008376"/>
                </a:lnTo>
                <a:close/>
              </a:path>
              <a:path w="8327390" h="5046345">
                <a:moveTo>
                  <a:pt x="8327133" y="3046476"/>
                </a:moveTo>
                <a:lnTo>
                  <a:pt x="8327133" y="3017520"/>
                </a:lnTo>
                <a:lnTo>
                  <a:pt x="8317989" y="3017520"/>
                </a:lnTo>
                <a:lnTo>
                  <a:pt x="8317989" y="3046476"/>
                </a:lnTo>
                <a:lnTo>
                  <a:pt x="8327133" y="3046476"/>
                </a:lnTo>
                <a:close/>
              </a:path>
              <a:path w="8327390" h="5046345">
                <a:moveTo>
                  <a:pt x="8327133" y="3084576"/>
                </a:moveTo>
                <a:lnTo>
                  <a:pt x="8327133" y="3055620"/>
                </a:lnTo>
                <a:lnTo>
                  <a:pt x="8317989" y="3055620"/>
                </a:lnTo>
                <a:lnTo>
                  <a:pt x="8317989" y="3084576"/>
                </a:lnTo>
                <a:lnTo>
                  <a:pt x="8327133" y="3084576"/>
                </a:lnTo>
                <a:close/>
              </a:path>
              <a:path w="8327390" h="5046345">
                <a:moveTo>
                  <a:pt x="8327133" y="3122676"/>
                </a:moveTo>
                <a:lnTo>
                  <a:pt x="8327133" y="3093720"/>
                </a:lnTo>
                <a:lnTo>
                  <a:pt x="8317989" y="3093720"/>
                </a:lnTo>
                <a:lnTo>
                  <a:pt x="8317989" y="3122676"/>
                </a:lnTo>
                <a:lnTo>
                  <a:pt x="8327133" y="3122676"/>
                </a:lnTo>
                <a:close/>
              </a:path>
              <a:path w="8327390" h="5046345">
                <a:moveTo>
                  <a:pt x="8327133" y="3160776"/>
                </a:moveTo>
                <a:lnTo>
                  <a:pt x="8327133" y="3131820"/>
                </a:lnTo>
                <a:lnTo>
                  <a:pt x="8317989" y="3131820"/>
                </a:lnTo>
                <a:lnTo>
                  <a:pt x="8317989" y="3160776"/>
                </a:lnTo>
                <a:lnTo>
                  <a:pt x="8327133" y="3160776"/>
                </a:lnTo>
                <a:close/>
              </a:path>
              <a:path w="8327390" h="5046345">
                <a:moveTo>
                  <a:pt x="8327133" y="3198876"/>
                </a:moveTo>
                <a:lnTo>
                  <a:pt x="8327133" y="3169920"/>
                </a:lnTo>
                <a:lnTo>
                  <a:pt x="8317989" y="3169920"/>
                </a:lnTo>
                <a:lnTo>
                  <a:pt x="8317989" y="3198876"/>
                </a:lnTo>
                <a:lnTo>
                  <a:pt x="8327133" y="3198876"/>
                </a:lnTo>
                <a:close/>
              </a:path>
              <a:path w="8327390" h="5046345">
                <a:moveTo>
                  <a:pt x="8327133" y="3236976"/>
                </a:moveTo>
                <a:lnTo>
                  <a:pt x="8327133" y="3208020"/>
                </a:lnTo>
                <a:lnTo>
                  <a:pt x="8317989" y="3208020"/>
                </a:lnTo>
                <a:lnTo>
                  <a:pt x="8317989" y="3236976"/>
                </a:lnTo>
                <a:lnTo>
                  <a:pt x="8327133" y="3236976"/>
                </a:lnTo>
                <a:close/>
              </a:path>
              <a:path w="8327390" h="5046345">
                <a:moveTo>
                  <a:pt x="8327133" y="3275076"/>
                </a:moveTo>
                <a:lnTo>
                  <a:pt x="8327133" y="3246120"/>
                </a:lnTo>
                <a:lnTo>
                  <a:pt x="8317989" y="3246120"/>
                </a:lnTo>
                <a:lnTo>
                  <a:pt x="8317989" y="3275076"/>
                </a:lnTo>
                <a:lnTo>
                  <a:pt x="8327133" y="3275076"/>
                </a:lnTo>
                <a:close/>
              </a:path>
              <a:path w="8327390" h="5046345">
                <a:moveTo>
                  <a:pt x="8327133" y="3313176"/>
                </a:moveTo>
                <a:lnTo>
                  <a:pt x="8327133" y="3284220"/>
                </a:lnTo>
                <a:lnTo>
                  <a:pt x="8317989" y="3284220"/>
                </a:lnTo>
                <a:lnTo>
                  <a:pt x="8317989" y="3313176"/>
                </a:lnTo>
                <a:lnTo>
                  <a:pt x="8327133" y="3313176"/>
                </a:lnTo>
                <a:close/>
              </a:path>
              <a:path w="8327390" h="5046345">
                <a:moveTo>
                  <a:pt x="8327133" y="3351276"/>
                </a:moveTo>
                <a:lnTo>
                  <a:pt x="8327133" y="3322320"/>
                </a:lnTo>
                <a:lnTo>
                  <a:pt x="8317989" y="3322320"/>
                </a:lnTo>
                <a:lnTo>
                  <a:pt x="8317989" y="3351276"/>
                </a:lnTo>
                <a:lnTo>
                  <a:pt x="8327133" y="3351276"/>
                </a:lnTo>
                <a:close/>
              </a:path>
              <a:path w="8327390" h="5046345">
                <a:moveTo>
                  <a:pt x="8327133" y="3389376"/>
                </a:moveTo>
                <a:lnTo>
                  <a:pt x="8327133" y="3360420"/>
                </a:lnTo>
                <a:lnTo>
                  <a:pt x="8317989" y="3360420"/>
                </a:lnTo>
                <a:lnTo>
                  <a:pt x="8317989" y="3389376"/>
                </a:lnTo>
                <a:lnTo>
                  <a:pt x="8327133" y="3389376"/>
                </a:lnTo>
                <a:close/>
              </a:path>
              <a:path w="8327390" h="5046345">
                <a:moveTo>
                  <a:pt x="8327133" y="3427476"/>
                </a:moveTo>
                <a:lnTo>
                  <a:pt x="8327133" y="3398520"/>
                </a:lnTo>
                <a:lnTo>
                  <a:pt x="8317989" y="3398520"/>
                </a:lnTo>
                <a:lnTo>
                  <a:pt x="8317989" y="3427476"/>
                </a:lnTo>
                <a:lnTo>
                  <a:pt x="8327133" y="3427476"/>
                </a:lnTo>
                <a:close/>
              </a:path>
              <a:path w="8327390" h="5046345">
                <a:moveTo>
                  <a:pt x="8327133" y="3465576"/>
                </a:moveTo>
                <a:lnTo>
                  <a:pt x="8327133" y="3436620"/>
                </a:lnTo>
                <a:lnTo>
                  <a:pt x="8317989" y="3436620"/>
                </a:lnTo>
                <a:lnTo>
                  <a:pt x="8317989" y="3465576"/>
                </a:lnTo>
                <a:lnTo>
                  <a:pt x="8327133" y="3465576"/>
                </a:lnTo>
                <a:close/>
              </a:path>
              <a:path w="8327390" h="5046345">
                <a:moveTo>
                  <a:pt x="8327133" y="3503676"/>
                </a:moveTo>
                <a:lnTo>
                  <a:pt x="8327133" y="3474720"/>
                </a:lnTo>
                <a:lnTo>
                  <a:pt x="8317989" y="3474720"/>
                </a:lnTo>
                <a:lnTo>
                  <a:pt x="8317989" y="3503676"/>
                </a:lnTo>
                <a:lnTo>
                  <a:pt x="8327133" y="3503676"/>
                </a:lnTo>
                <a:close/>
              </a:path>
              <a:path w="8327390" h="5046345">
                <a:moveTo>
                  <a:pt x="8327133" y="3541776"/>
                </a:moveTo>
                <a:lnTo>
                  <a:pt x="8327133" y="3512820"/>
                </a:lnTo>
                <a:lnTo>
                  <a:pt x="8317989" y="3512820"/>
                </a:lnTo>
                <a:lnTo>
                  <a:pt x="8317989" y="3541776"/>
                </a:lnTo>
                <a:lnTo>
                  <a:pt x="8327133" y="3541776"/>
                </a:lnTo>
                <a:close/>
              </a:path>
              <a:path w="8327390" h="5046345">
                <a:moveTo>
                  <a:pt x="8327133" y="3579876"/>
                </a:moveTo>
                <a:lnTo>
                  <a:pt x="8327133" y="3550920"/>
                </a:lnTo>
                <a:lnTo>
                  <a:pt x="8317989" y="3550920"/>
                </a:lnTo>
                <a:lnTo>
                  <a:pt x="8317989" y="3579876"/>
                </a:lnTo>
                <a:lnTo>
                  <a:pt x="8327133" y="3579876"/>
                </a:lnTo>
                <a:close/>
              </a:path>
              <a:path w="8327390" h="5046345">
                <a:moveTo>
                  <a:pt x="8327133" y="3617976"/>
                </a:moveTo>
                <a:lnTo>
                  <a:pt x="8327133" y="3589020"/>
                </a:lnTo>
                <a:lnTo>
                  <a:pt x="8317989" y="3589020"/>
                </a:lnTo>
                <a:lnTo>
                  <a:pt x="8317989" y="3617976"/>
                </a:lnTo>
                <a:lnTo>
                  <a:pt x="8327133" y="3617976"/>
                </a:lnTo>
                <a:close/>
              </a:path>
              <a:path w="8327390" h="5046345">
                <a:moveTo>
                  <a:pt x="8327133" y="3656076"/>
                </a:moveTo>
                <a:lnTo>
                  <a:pt x="8327133" y="3627120"/>
                </a:lnTo>
                <a:lnTo>
                  <a:pt x="8317989" y="3627120"/>
                </a:lnTo>
                <a:lnTo>
                  <a:pt x="8317989" y="3656076"/>
                </a:lnTo>
                <a:lnTo>
                  <a:pt x="8327133" y="3656076"/>
                </a:lnTo>
                <a:close/>
              </a:path>
              <a:path w="8327390" h="5046345">
                <a:moveTo>
                  <a:pt x="8327133" y="3694176"/>
                </a:moveTo>
                <a:lnTo>
                  <a:pt x="8327133" y="3665220"/>
                </a:lnTo>
                <a:lnTo>
                  <a:pt x="8317989" y="3665220"/>
                </a:lnTo>
                <a:lnTo>
                  <a:pt x="8317989" y="3694176"/>
                </a:lnTo>
                <a:lnTo>
                  <a:pt x="8327133" y="3694176"/>
                </a:lnTo>
                <a:close/>
              </a:path>
              <a:path w="8327390" h="5046345">
                <a:moveTo>
                  <a:pt x="8327133" y="3732276"/>
                </a:moveTo>
                <a:lnTo>
                  <a:pt x="8327133" y="3703320"/>
                </a:lnTo>
                <a:lnTo>
                  <a:pt x="8317989" y="3703320"/>
                </a:lnTo>
                <a:lnTo>
                  <a:pt x="8317989" y="3732276"/>
                </a:lnTo>
                <a:lnTo>
                  <a:pt x="8327133" y="3732276"/>
                </a:lnTo>
                <a:close/>
              </a:path>
              <a:path w="8327390" h="5046345">
                <a:moveTo>
                  <a:pt x="8327133" y="3770376"/>
                </a:moveTo>
                <a:lnTo>
                  <a:pt x="8327133" y="3741420"/>
                </a:lnTo>
                <a:lnTo>
                  <a:pt x="8317989" y="3741420"/>
                </a:lnTo>
                <a:lnTo>
                  <a:pt x="8317989" y="3770376"/>
                </a:lnTo>
                <a:lnTo>
                  <a:pt x="8327133" y="3770376"/>
                </a:lnTo>
                <a:close/>
              </a:path>
              <a:path w="8327390" h="5046345">
                <a:moveTo>
                  <a:pt x="8327133" y="3808476"/>
                </a:moveTo>
                <a:lnTo>
                  <a:pt x="8327133" y="3779520"/>
                </a:lnTo>
                <a:lnTo>
                  <a:pt x="8317989" y="3779520"/>
                </a:lnTo>
                <a:lnTo>
                  <a:pt x="8317989" y="3808476"/>
                </a:lnTo>
                <a:lnTo>
                  <a:pt x="8327133" y="3808476"/>
                </a:lnTo>
                <a:close/>
              </a:path>
              <a:path w="8327390" h="5046345">
                <a:moveTo>
                  <a:pt x="8327133" y="3846576"/>
                </a:moveTo>
                <a:lnTo>
                  <a:pt x="8327133" y="3817620"/>
                </a:lnTo>
                <a:lnTo>
                  <a:pt x="8317989" y="3817620"/>
                </a:lnTo>
                <a:lnTo>
                  <a:pt x="8317989" y="3846576"/>
                </a:lnTo>
                <a:lnTo>
                  <a:pt x="8327133" y="3846576"/>
                </a:lnTo>
                <a:close/>
              </a:path>
              <a:path w="8327390" h="5046345">
                <a:moveTo>
                  <a:pt x="8327133" y="3884676"/>
                </a:moveTo>
                <a:lnTo>
                  <a:pt x="8327133" y="3855720"/>
                </a:lnTo>
                <a:lnTo>
                  <a:pt x="8317989" y="3855720"/>
                </a:lnTo>
                <a:lnTo>
                  <a:pt x="8317989" y="3884676"/>
                </a:lnTo>
                <a:lnTo>
                  <a:pt x="8327133" y="3884676"/>
                </a:lnTo>
                <a:close/>
              </a:path>
              <a:path w="8327390" h="5046345">
                <a:moveTo>
                  <a:pt x="8327133" y="3922776"/>
                </a:moveTo>
                <a:lnTo>
                  <a:pt x="8327133" y="3893820"/>
                </a:lnTo>
                <a:lnTo>
                  <a:pt x="8317989" y="3893820"/>
                </a:lnTo>
                <a:lnTo>
                  <a:pt x="8317989" y="3922776"/>
                </a:lnTo>
                <a:lnTo>
                  <a:pt x="8327133" y="3922776"/>
                </a:lnTo>
                <a:close/>
              </a:path>
              <a:path w="8327390" h="5046345">
                <a:moveTo>
                  <a:pt x="8327133" y="3960876"/>
                </a:moveTo>
                <a:lnTo>
                  <a:pt x="8327133" y="3931920"/>
                </a:lnTo>
                <a:lnTo>
                  <a:pt x="8317989" y="3931920"/>
                </a:lnTo>
                <a:lnTo>
                  <a:pt x="8317989" y="3960876"/>
                </a:lnTo>
                <a:lnTo>
                  <a:pt x="8327133" y="3960876"/>
                </a:lnTo>
                <a:close/>
              </a:path>
              <a:path w="8327390" h="5046345">
                <a:moveTo>
                  <a:pt x="8327133" y="3998976"/>
                </a:moveTo>
                <a:lnTo>
                  <a:pt x="8327133" y="3970020"/>
                </a:lnTo>
                <a:lnTo>
                  <a:pt x="8317989" y="3970020"/>
                </a:lnTo>
                <a:lnTo>
                  <a:pt x="8317989" y="3998976"/>
                </a:lnTo>
                <a:lnTo>
                  <a:pt x="8327133" y="3998976"/>
                </a:lnTo>
                <a:close/>
              </a:path>
              <a:path w="8327390" h="5046345">
                <a:moveTo>
                  <a:pt x="8327133" y="4037076"/>
                </a:moveTo>
                <a:lnTo>
                  <a:pt x="8327133" y="4008120"/>
                </a:lnTo>
                <a:lnTo>
                  <a:pt x="8317989" y="4008120"/>
                </a:lnTo>
                <a:lnTo>
                  <a:pt x="8317989" y="4037076"/>
                </a:lnTo>
                <a:lnTo>
                  <a:pt x="8327133" y="4037076"/>
                </a:lnTo>
                <a:close/>
              </a:path>
              <a:path w="8327390" h="5046345">
                <a:moveTo>
                  <a:pt x="8327133" y="4075176"/>
                </a:moveTo>
                <a:lnTo>
                  <a:pt x="8327133" y="4046220"/>
                </a:lnTo>
                <a:lnTo>
                  <a:pt x="8317989" y="4046220"/>
                </a:lnTo>
                <a:lnTo>
                  <a:pt x="8317989" y="4075176"/>
                </a:lnTo>
                <a:lnTo>
                  <a:pt x="8327133" y="4075176"/>
                </a:lnTo>
                <a:close/>
              </a:path>
              <a:path w="8327390" h="5046345">
                <a:moveTo>
                  <a:pt x="8327133" y="4113276"/>
                </a:moveTo>
                <a:lnTo>
                  <a:pt x="8327133" y="4084320"/>
                </a:lnTo>
                <a:lnTo>
                  <a:pt x="8317989" y="4084320"/>
                </a:lnTo>
                <a:lnTo>
                  <a:pt x="8317989" y="4113276"/>
                </a:lnTo>
                <a:lnTo>
                  <a:pt x="8327133" y="4113276"/>
                </a:lnTo>
                <a:close/>
              </a:path>
              <a:path w="8327390" h="5046345">
                <a:moveTo>
                  <a:pt x="8327133" y="4151376"/>
                </a:moveTo>
                <a:lnTo>
                  <a:pt x="8327133" y="4122420"/>
                </a:lnTo>
                <a:lnTo>
                  <a:pt x="8317989" y="4122420"/>
                </a:lnTo>
                <a:lnTo>
                  <a:pt x="8317989" y="4151376"/>
                </a:lnTo>
                <a:lnTo>
                  <a:pt x="8327133" y="4151376"/>
                </a:lnTo>
                <a:close/>
              </a:path>
              <a:path w="8327390" h="5046345">
                <a:moveTo>
                  <a:pt x="8327133" y="4189476"/>
                </a:moveTo>
                <a:lnTo>
                  <a:pt x="8327133" y="4160520"/>
                </a:lnTo>
                <a:lnTo>
                  <a:pt x="8317989" y="4160520"/>
                </a:lnTo>
                <a:lnTo>
                  <a:pt x="8317989" y="4189476"/>
                </a:lnTo>
                <a:lnTo>
                  <a:pt x="8327133" y="4189476"/>
                </a:lnTo>
                <a:close/>
              </a:path>
              <a:path w="8327390" h="5046345">
                <a:moveTo>
                  <a:pt x="8327133" y="4227576"/>
                </a:moveTo>
                <a:lnTo>
                  <a:pt x="8327133" y="4198620"/>
                </a:lnTo>
                <a:lnTo>
                  <a:pt x="8317989" y="4198620"/>
                </a:lnTo>
                <a:lnTo>
                  <a:pt x="8317989" y="4227576"/>
                </a:lnTo>
                <a:lnTo>
                  <a:pt x="8327133" y="4227576"/>
                </a:lnTo>
                <a:close/>
              </a:path>
              <a:path w="8327390" h="5046345">
                <a:moveTo>
                  <a:pt x="8327133" y="4265676"/>
                </a:moveTo>
                <a:lnTo>
                  <a:pt x="8327133" y="4236720"/>
                </a:lnTo>
                <a:lnTo>
                  <a:pt x="8317989" y="4236720"/>
                </a:lnTo>
                <a:lnTo>
                  <a:pt x="8317989" y="4265676"/>
                </a:lnTo>
                <a:lnTo>
                  <a:pt x="8327133" y="4265676"/>
                </a:lnTo>
                <a:close/>
              </a:path>
              <a:path w="8327390" h="5046345">
                <a:moveTo>
                  <a:pt x="8327133" y="4303776"/>
                </a:moveTo>
                <a:lnTo>
                  <a:pt x="8327133" y="4274820"/>
                </a:lnTo>
                <a:lnTo>
                  <a:pt x="8317989" y="4274820"/>
                </a:lnTo>
                <a:lnTo>
                  <a:pt x="8317989" y="4303776"/>
                </a:lnTo>
                <a:lnTo>
                  <a:pt x="8327133" y="4303776"/>
                </a:lnTo>
                <a:close/>
              </a:path>
              <a:path w="8327390" h="5046345">
                <a:moveTo>
                  <a:pt x="8327133" y="4341876"/>
                </a:moveTo>
                <a:lnTo>
                  <a:pt x="8327133" y="4312920"/>
                </a:lnTo>
                <a:lnTo>
                  <a:pt x="8317989" y="4312920"/>
                </a:lnTo>
                <a:lnTo>
                  <a:pt x="8317989" y="4341876"/>
                </a:lnTo>
                <a:lnTo>
                  <a:pt x="8327133" y="4341876"/>
                </a:lnTo>
                <a:close/>
              </a:path>
              <a:path w="8327390" h="5046345">
                <a:moveTo>
                  <a:pt x="8327133" y="4379976"/>
                </a:moveTo>
                <a:lnTo>
                  <a:pt x="8327133" y="4351020"/>
                </a:lnTo>
                <a:lnTo>
                  <a:pt x="8317989" y="4351020"/>
                </a:lnTo>
                <a:lnTo>
                  <a:pt x="8317989" y="4379976"/>
                </a:lnTo>
                <a:lnTo>
                  <a:pt x="8327133" y="4379976"/>
                </a:lnTo>
                <a:close/>
              </a:path>
              <a:path w="8327390" h="5046345">
                <a:moveTo>
                  <a:pt x="8327133" y="4418076"/>
                </a:moveTo>
                <a:lnTo>
                  <a:pt x="8327133" y="4389120"/>
                </a:lnTo>
                <a:lnTo>
                  <a:pt x="8317989" y="4389120"/>
                </a:lnTo>
                <a:lnTo>
                  <a:pt x="8317989" y="4418076"/>
                </a:lnTo>
                <a:lnTo>
                  <a:pt x="8327133" y="4418076"/>
                </a:lnTo>
                <a:close/>
              </a:path>
              <a:path w="8327390" h="5046345">
                <a:moveTo>
                  <a:pt x="8327133" y="4456176"/>
                </a:moveTo>
                <a:lnTo>
                  <a:pt x="8327133" y="4427220"/>
                </a:lnTo>
                <a:lnTo>
                  <a:pt x="8317989" y="4427220"/>
                </a:lnTo>
                <a:lnTo>
                  <a:pt x="8317989" y="4456176"/>
                </a:lnTo>
                <a:lnTo>
                  <a:pt x="8327133" y="4456176"/>
                </a:lnTo>
                <a:close/>
              </a:path>
              <a:path w="8327390" h="5046345">
                <a:moveTo>
                  <a:pt x="8327133" y="4494276"/>
                </a:moveTo>
                <a:lnTo>
                  <a:pt x="8327133" y="4465320"/>
                </a:lnTo>
                <a:lnTo>
                  <a:pt x="8317989" y="4465320"/>
                </a:lnTo>
                <a:lnTo>
                  <a:pt x="8317989" y="4494276"/>
                </a:lnTo>
                <a:lnTo>
                  <a:pt x="8327133" y="4494276"/>
                </a:lnTo>
                <a:close/>
              </a:path>
              <a:path w="8327390" h="5046345">
                <a:moveTo>
                  <a:pt x="8327133" y="4532376"/>
                </a:moveTo>
                <a:lnTo>
                  <a:pt x="8327133" y="4503420"/>
                </a:lnTo>
                <a:lnTo>
                  <a:pt x="8317989" y="4503420"/>
                </a:lnTo>
                <a:lnTo>
                  <a:pt x="8317989" y="4532376"/>
                </a:lnTo>
                <a:lnTo>
                  <a:pt x="8327133" y="4532376"/>
                </a:lnTo>
                <a:close/>
              </a:path>
              <a:path w="8327390" h="5046345">
                <a:moveTo>
                  <a:pt x="8327133" y="4570476"/>
                </a:moveTo>
                <a:lnTo>
                  <a:pt x="8327133" y="4541520"/>
                </a:lnTo>
                <a:lnTo>
                  <a:pt x="8317989" y="4541520"/>
                </a:lnTo>
                <a:lnTo>
                  <a:pt x="8317989" y="4570476"/>
                </a:lnTo>
                <a:lnTo>
                  <a:pt x="8327133" y="4570476"/>
                </a:lnTo>
                <a:close/>
              </a:path>
              <a:path w="8327390" h="5046345">
                <a:moveTo>
                  <a:pt x="8327133" y="4608576"/>
                </a:moveTo>
                <a:lnTo>
                  <a:pt x="8327133" y="4579620"/>
                </a:lnTo>
                <a:lnTo>
                  <a:pt x="8317989" y="4579620"/>
                </a:lnTo>
                <a:lnTo>
                  <a:pt x="8317989" y="4608576"/>
                </a:lnTo>
                <a:lnTo>
                  <a:pt x="8327133" y="4608576"/>
                </a:lnTo>
                <a:close/>
              </a:path>
              <a:path w="8327390" h="5046345">
                <a:moveTo>
                  <a:pt x="8327133" y="4646676"/>
                </a:moveTo>
                <a:lnTo>
                  <a:pt x="8327133" y="4617720"/>
                </a:lnTo>
                <a:lnTo>
                  <a:pt x="8317989" y="4617720"/>
                </a:lnTo>
                <a:lnTo>
                  <a:pt x="8317989" y="4646676"/>
                </a:lnTo>
                <a:lnTo>
                  <a:pt x="8327133" y="4646676"/>
                </a:lnTo>
                <a:close/>
              </a:path>
              <a:path w="8327390" h="5046345">
                <a:moveTo>
                  <a:pt x="8327133" y="4684776"/>
                </a:moveTo>
                <a:lnTo>
                  <a:pt x="8327133" y="4655820"/>
                </a:lnTo>
                <a:lnTo>
                  <a:pt x="8317989" y="4655820"/>
                </a:lnTo>
                <a:lnTo>
                  <a:pt x="8317989" y="4684776"/>
                </a:lnTo>
                <a:lnTo>
                  <a:pt x="8327133" y="4684776"/>
                </a:lnTo>
                <a:close/>
              </a:path>
              <a:path w="8327390" h="5046345">
                <a:moveTo>
                  <a:pt x="8327133" y="4722876"/>
                </a:moveTo>
                <a:lnTo>
                  <a:pt x="8327133" y="4693920"/>
                </a:lnTo>
                <a:lnTo>
                  <a:pt x="8317989" y="4693920"/>
                </a:lnTo>
                <a:lnTo>
                  <a:pt x="8317989" y="4722876"/>
                </a:lnTo>
                <a:lnTo>
                  <a:pt x="8327133" y="4722876"/>
                </a:lnTo>
                <a:close/>
              </a:path>
              <a:path w="8327390" h="5046345">
                <a:moveTo>
                  <a:pt x="8327133" y="4760976"/>
                </a:moveTo>
                <a:lnTo>
                  <a:pt x="8327133" y="4732020"/>
                </a:lnTo>
                <a:lnTo>
                  <a:pt x="8317989" y="4732020"/>
                </a:lnTo>
                <a:lnTo>
                  <a:pt x="8317989" y="4760976"/>
                </a:lnTo>
                <a:lnTo>
                  <a:pt x="8327133" y="4760976"/>
                </a:lnTo>
                <a:close/>
              </a:path>
              <a:path w="8327390" h="5046345">
                <a:moveTo>
                  <a:pt x="8327133" y="4799076"/>
                </a:moveTo>
                <a:lnTo>
                  <a:pt x="8327133" y="4770120"/>
                </a:lnTo>
                <a:lnTo>
                  <a:pt x="8317989" y="4770120"/>
                </a:lnTo>
                <a:lnTo>
                  <a:pt x="8317989" y="4799076"/>
                </a:lnTo>
                <a:lnTo>
                  <a:pt x="8327133" y="4799076"/>
                </a:lnTo>
                <a:close/>
              </a:path>
              <a:path w="8327390" h="5046345">
                <a:moveTo>
                  <a:pt x="8327133" y="4837176"/>
                </a:moveTo>
                <a:lnTo>
                  <a:pt x="8327133" y="4808220"/>
                </a:lnTo>
                <a:lnTo>
                  <a:pt x="8317989" y="4808220"/>
                </a:lnTo>
                <a:lnTo>
                  <a:pt x="8317989" y="4837176"/>
                </a:lnTo>
                <a:lnTo>
                  <a:pt x="8327133" y="4837176"/>
                </a:lnTo>
                <a:close/>
              </a:path>
              <a:path w="8327390" h="5046345">
                <a:moveTo>
                  <a:pt x="8327133" y="4875276"/>
                </a:moveTo>
                <a:lnTo>
                  <a:pt x="8327133" y="4846320"/>
                </a:lnTo>
                <a:lnTo>
                  <a:pt x="8317989" y="4846320"/>
                </a:lnTo>
                <a:lnTo>
                  <a:pt x="8317989" y="4875276"/>
                </a:lnTo>
                <a:lnTo>
                  <a:pt x="8327133" y="4875276"/>
                </a:lnTo>
                <a:close/>
              </a:path>
              <a:path w="8327390" h="5046345">
                <a:moveTo>
                  <a:pt x="8327133" y="4913376"/>
                </a:moveTo>
                <a:lnTo>
                  <a:pt x="8327133" y="4884420"/>
                </a:lnTo>
                <a:lnTo>
                  <a:pt x="8317989" y="4884420"/>
                </a:lnTo>
                <a:lnTo>
                  <a:pt x="8317989" y="4913376"/>
                </a:lnTo>
                <a:lnTo>
                  <a:pt x="8327133" y="4913376"/>
                </a:lnTo>
                <a:close/>
              </a:path>
              <a:path w="8327390" h="5046345">
                <a:moveTo>
                  <a:pt x="8327133" y="4951476"/>
                </a:moveTo>
                <a:lnTo>
                  <a:pt x="8327133" y="4922520"/>
                </a:lnTo>
                <a:lnTo>
                  <a:pt x="8317989" y="4922520"/>
                </a:lnTo>
                <a:lnTo>
                  <a:pt x="8317989" y="4951476"/>
                </a:lnTo>
                <a:lnTo>
                  <a:pt x="8327133" y="4951476"/>
                </a:lnTo>
                <a:close/>
              </a:path>
              <a:path w="8327390" h="5046345">
                <a:moveTo>
                  <a:pt x="8327133" y="4989576"/>
                </a:moveTo>
                <a:lnTo>
                  <a:pt x="8327133" y="4960620"/>
                </a:lnTo>
                <a:lnTo>
                  <a:pt x="8317989" y="4960620"/>
                </a:lnTo>
                <a:lnTo>
                  <a:pt x="8317989" y="4989576"/>
                </a:lnTo>
                <a:lnTo>
                  <a:pt x="8327133" y="4989576"/>
                </a:lnTo>
                <a:close/>
              </a:path>
              <a:path w="8327390" h="5046345">
                <a:moveTo>
                  <a:pt x="8327133" y="5027676"/>
                </a:moveTo>
                <a:lnTo>
                  <a:pt x="8327133" y="4998720"/>
                </a:lnTo>
                <a:lnTo>
                  <a:pt x="8317989" y="4998720"/>
                </a:lnTo>
                <a:lnTo>
                  <a:pt x="8317989" y="5027676"/>
                </a:lnTo>
                <a:lnTo>
                  <a:pt x="8327133" y="5027676"/>
                </a:lnTo>
                <a:close/>
              </a:path>
              <a:path w="8327390" h="5046345">
                <a:moveTo>
                  <a:pt x="8322561" y="5035296"/>
                </a:moveTo>
                <a:lnTo>
                  <a:pt x="8298177" y="5035296"/>
                </a:lnTo>
                <a:lnTo>
                  <a:pt x="8298177" y="5045964"/>
                </a:lnTo>
                <a:lnTo>
                  <a:pt x="8317989" y="5045964"/>
                </a:lnTo>
                <a:lnTo>
                  <a:pt x="8317989" y="5036820"/>
                </a:lnTo>
                <a:lnTo>
                  <a:pt x="8321037" y="5036820"/>
                </a:lnTo>
                <a:lnTo>
                  <a:pt x="8322561" y="5035296"/>
                </a:lnTo>
                <a:close/>
              </a:path>
              <a:path w="8327390" h="5046345">
                <a:moveTo>
                  <a:pt x="8321037" y="5036820"/>
                </a:moveTo>
                <a:lnTo>
                  <a:pt x="8317989" y="5036820"/>
                </a:lnTo>
                <a:lnTo>
                  <a:pt x="8317989" y="5039868"/>
                </a:lnTo>
                <a:lnTo>
                  <a:pt x="8321037" y="5036820"/>
                </a:lnTo>
                <a:close/>
              </a:path>
              <a:path w="8327390" h="5046345">
                <a:moveTo>
                  <a:pt x="8327133" y="5042916"/>
                </a:moveTo>
                <a:lnTo>
                  <a:pt x="8327133" y="5036820"/>
                </a:lnTo>
                <a:lnTo>
                  <a:pt x="8321037" y="5036820"/>
                </a:lnTo>
                <a:lnTo>
                  <a:pt x="8317989" y="5039868"/>
                </a:lnTo>
                <a:lnTo>
                  <a:pt x="8317989" y="5045964"/>
                </a:lnTo>
                <a:lnTo>
                  <a:pt x="8325609" y="5045964"/>
                </a:lnTo>
                <a:lnTo>
                  <a:pt x="8327133" y="5042916"/>
                </a:lnTo>
                <a:close/>
              </a:path>
              <a:path w="8327390" h="5046345">
                <a:moveTo>
                  <a:pt x="8289033" y="5045964"/>
                </a:moveTo>
                <a:lnTo>
                  <a:pt x="8289033" y="5035296"/>
                </a:lnTo>
                <a:lnTo>
                  <a:pt x="8260077" y="5035296"/>
                </a:lnTo>
                <a:lnTo>
                  <a:pt x="8260077" y="5045964"/>
                </a:lnTo>
                <a:lnTo>
                  <a:pt x="8289033" y="5045964"/>
                </a:lnTo>
                <a:close/>
              </a:path>
              <a:path w="8327390" h="5046345">
                <a:moveTo>
                  <a:pt x="8250933" y="5045964"/>
                </a:moveTo>
                <a:lnTo>
                  <a:pt x="8250933" y="5035296"/>
                </a:lnTo>
                <a:lnTo>
                  <a:pt x="8221977" y="5035296"/>
                </a:lnTo>
                <a:lnTo>
                  <a:pt x="8221977" y="5045964"/>
                </a:lnTo>
                <a:lnTo>
                  <a:pt x="8250933" y="5045964"/>
                </a:lnTo>
                <a:close/>
              </a:path>
              <a:path w="8327390" h="5046345">
                <a:moveTo>
                  <a:pt x="8212833" y="5045964"/>
                </a:moveTo>
                <a:lnTo>
                  <a:pt x="8212833" y="5035296"/>
                </a:lnTo>
                <a:lnTo>
                  <a:pt x="8183877" y="5035296"/>
                </a:lnTo>
                <a:lnTo>
                  <a:pt x="8183877" y="5045964"/>
                </a:lnTo>
                <a:lnTo>
                  <a:pt x="8212833" y="5045964"/>
                </a:lnTo>
                <a:close/>
              </a:path>
              <a:path w="8327390" h="5046345">
                <a:moveTo>
                  <a:pt x="8174733" y="5045964"/>
                </a:moveTo>
                <a:lnTo>
                  <a:pt x="8174733" y="5035296"/>
                </a:lnTo>
                <a:lnTo>
                  <a:pt x="8145777" y="5035296"/>
                </a:lnTo>
                <a:lnTo>
                  <a:pt x="8145777" y="5045964"/>
                </a:lnTo>
                <a:lnTo>
                  <a:pt x="8174733" y="5045964"/>
                </a:lnTo>
                <a:close/>
              </a:path>
              <a:path w="8327390" h="5046345">
                <a:moveTo>
                  <a:pt x="8136633" y="5045964"/>
                </a:moveTo>
                <a:lnTo>
                  <a:pt x="8136633" y="5035296"/>
                </a:lnTo>
                <a:lnTo>
                  <a:pt x="8107677" y="5035296"/>
                </a:lnTo>
                <a:lnTo>
                  <a:pt x="8107677" y="5045964"/>
                </a:lnTo>
                <a:lnTo>
                  <a:pt x="8136633" y="5045964"/>
                </a:lnTo>
                <a:close/>
              </a:path>
              <a:path w="8327390" h="5046345">
                <a:moveTo>
                  <a:pt x="8098533" y="5045964"/>
                </a:moveTo>
                <a:lnTo>
                  <a:pt x="8098533" y="5035296"/>
                </a:lnTo>
                <a:lnTo>
                  <a:pt x="8069577" y="5035296"/>
                </a:lnTo>
                <a:lnTo>
                  <a:pt x="8069577" y="5045964"/>
                </a:lnTo>
                <a:lnTo>
                  <a:pt x="8098533" y="5045964"/>
                </a:lnTo>
                <a:close/>
              </a:path>
              <a:path w="8327390" h="5046345">
                <a:moveTo>
                  <a:pt x="8060433" y="5045964"/>
                </a:moveTo>
                <a:lnTo>
                  <a:pt x="8060433" y="5035296"/>
                </a:lnTo>
                <a:lnTo>
                  <a:pt x="8031477" y="5035296"/>
                </a:lnTo>
                <a:lnTo>
                  <a:pt x="8031477" y="5045964"/>
                </a:lnTo>
                <a:lnTo>
                  <a:pt x="8060433" y="5045964"/>
                </a:lnTo>
                <a:close/>
              </a:path>
              <a:path w="8327390" h="5046345">
                <a:moveTo>
                  <a:pt x="8022333" y="5045964"/>
                </a:moveTo>
                <a:lnTo>
                  <a:pt x="8022333" y="5035296"/>
                </a:lnTo>
                <a:lnTo>
                  <a:pt x="7993377" y="5035296"/>
                </a:lnTo>
                <a:lnTo>
                  <a:pt x="7993377" y="5045964"/>
                </a:lnTo>
                <a:lnTo>
                  <a:pt x="8022333" y="5045964"/>
                </a:lnTo>
                <a:close/>
              </a:path>
              <a:path w="8327390" h="5046345">
                <a:moveTo>
                  <a:pt x="7984233" y="5045964"/>
                </a:moveTo>
                <a:lnTo>
                  <a:pt x="7984233" y="5035296"/>
                </a:lnTo>
                <a:lnTo>
                  <a:pt x="7955277" y="5035296"/>
                </a:lnTo>
                <a:lnTo>
                  <a:pt x="7955277" y="5045964"/>
                </a:lnTo>
                <a:lnTo>
                  <a:pt x="7984233" y="5045964"/>
                </a:lnTo>
                <a:close/>
              </a:path>
              <a:path w="8327390" h="5046345">
                <a:moveTo>
                  <a:pt x="7946133" y="5045964"/>
                </a:moveTo>
                <a:lnTo>
                  <a:pt x="7946133" y="5035296"/>
                </a:lnTo>
                <a:lnTo>
                  <a:pt x="7917177" y="5035296"/>
                </a:lnTo>
                <a:lnTo>
                  <a:pt x="7917177" y="5045964"/>
                </a:lnTo>
                <a:lnTo>
                  <a:pt x="7946133" y="5045964"/>
                </a:lnTo>
                <a:close/>
              </a:path>
              <a:path w="8327390" h="5046345">
                <a:moveTo>
                  <a:pt x="7908033" y="5045964"/>
                </a:moveTo>
                <a:lnTo>
                  <a:pt x="7908033" y="5035296"/>
                </a:lnTo>
                <a:lnTo>
                  <a:pt x="7879077" y="5035296"/>
                </a:lnTo>
                <a:lnTo>
                  <a:pt x="7879077" y="5045964"/>
                </a:lnTo>
                <a:lnTo>
                  <a:pt x="7908033" y="5045964"/>
                </a:lnTo>
                <a:close/>
              </a:path>
              <a:path w="8327390" h="5046345">
                <a:moveTo>
                  <a:pt x="7869933" y="5045964"/>
                </a:moveTo>
                <a:lnTo>
                  <a:pt x="7869933" y="5035296"/>
                </a:lnTo>
                <a:lnTo>
                  <a:pt x="7840977" y="5035296"/>
                </a:lnTo>
                <a:lnTo>
                  <a:pt x="7840977" y="5045964"/>
                </a:lnTo>
                <a:lnTo>
                  <a:pt x="7869933" y="5045964"/>
                </a:lnTo>
                <a:close/>
              </a:path>
              <a:path w="8327390" h="5046345">
                <a:moveTo>
                  <a:pt x="7831833" y="5045964"/>
                </a:moveTo>
                <a:lnTo>
                  <a:pt x="7831833" y="5035296"/>
                </a:lnTo>
                <a:lnTo>
                  <a:pt x="7802877" y="5035296"/>
                </a:lnTo>
                <a:lnTo>
                  <a:pt x="7802877" y="5045964"/>
                </a:lnTo>
                <a:lnTo>
                  <a:pt x="7831833" y="5045964"/>
                </a:lnTo>
                <a:close/>
              </a:path>
              <a:path w="8327390" h="5046345">
                <a:moveTo>
                  <a:pt x="7793733" y="5045964"/>
                </a:moveTo>
                <a:lnTo>
                  <a:pt x="7793733" y="5035296"/>
                </a:lnTo>
                <a:lnTo>
                  <a:pt x="7764777" y="5035296"/>
                </a:lnTo>
                <a:lnTo>
                  <a:pt x="7764777" y="5045964"/>
                </a:lnTo>
                <a:lnTo>
                  <a:pt x="7793733" y="5045964"/>
                </a:lnTo>
                <a:close/>
              </a:path>
              <a:path w="8327390" h="5046345">
                <a:moveTo>
                  <a:pt x="7755633" y="5045964"/>
                </a:moveTo>
                <a:lnTo>
                  <a:pt x="7755633" y="5035296"/>
                </a:lnTo>
                <a:lnTo>
                  <a:pt x="7726677" y="5035296"/>
                </a:lnTo>
                <a:lnTo>
                  <a:pt x="7726677" y="5045964"/>
                </a:lnTo>
                <a:lnTo>
                  <a:pt x="7755633" y="5045964"/>
                </a:lnTo>
                <a:close/>
              </a:path>
              <a:path w="8327390" h="5046345">
                <a:moveTo>
                  <a:pt x="7717533" y="5045964"/>
                </a:moveTo>
                <a:lnTo>
                  <a:pt x="7717533" y="5035296"/>
                </a:lnTo>
                <a:lnTo>
                  <a:pt x="7688577" y="5035296"/>
                </a:lnTo>
                <a:lnTo>
                  <a:pt x="7688577" y="5045964"/>
                </a:lnTo>
                <a:lnTo>
                  <a:pt x="7717533" y="5045964"/>
                </a:lnTo>
                <a:close/>
              </a:path>
              <a:path w="8327390" h="5046345">
                <a:moveTo>
                  <a:pt x="7679433" y="5045964"/>
                </a:moveTo>
                <a:lnTo>
                  <a:pt x="7679433" y="5035296"/>
                </a:lnTo>
                <a:lnTo>
                  <a:pt x="7650477" y="5035296"/>
                </a:lnTo>
                <a:lnTo>
                  <a:pt x="7650477" y="5045964"/>
                </a:lnTo>
                <a:lnTo>
                  <a:pt x="7679433" y="5045964"/>
                </a:lnTo>
                <a:close/>
              </a:path>
              <a:path w="8327390" h="5046345">
                <a:moveTo>
                  <a:pt x="7641333" y="5045964"/>
                </a:moveTo>
                <a:lnTo>
                  <a:pt x="7641333" y="5035296"/>
                </a:lnTo>
                <a:lnTo>
                  <a:pt x="7612377" y="5035296"/>
                </a:lnTo>
                <a:lnTo>
                  <a:pt x="7612377" y="5045964"/>
                </a:lnTo>
                <a:lnTo>
                  <a:pt x="7641333" y="5045964"/>
                </a:lnTo>
                <a:close/>
              </a:path>
              <a:path w="8327390" h="5046345">
                <a:moveTo>
                  <a:pt x="7603233" y="5045964"/>
                </a:moveTo>
                <a:lnTo>
                  <a:pt x="7603233" y="5035296"/>
                </a:lnTo>
                <a:lnTo>
                  <a:pt x="7574277" y="5035296"/>
                </a:lnTo>
                <a:lnTo>
                  <a:pt x="7574277" y="5045964"/>
                </a:lnTo>
                <a:lnTo>
                  <a:pt x="7603233" y="5045964"/>
                </a:lnTo>
                <a:close/>
              </a:path>
              <a:path w="8327390" h="5046345">
                <a:moveTo>
                  <a:pt x="7565133" y="5045964"/>
                </a:moveTo>
                <a:lnTo>
                  <a:pt x="7565133" y="5035296"/>
                </a:lnTo>
                <a:lnTo>
                  <a:pt x="7536177" y="5035296"/>
                </a:lnTo>
                <a:lnTo>
                  <a:pt x="7536177" y="5045964"/>
                </a:lnTo>
                <a:lnTo>
                  <a:pt x="7565133" y="5045964"/>
                </a:lnTo>
                <a:close/>
              </a:path>
              <a:path w="8327390" h="5046345">
                <a:moveTo>
                  <a:pt x="7527033" y="5045964"/>
                </a:moveTo>
                <a:lnTo>
                  <a:pt x="7527033" y="5035296"/>
                </a:lnTo>
                <a:lnTo>
                  <a:pt x="7498077" y="5035296"/>
                </a:lnTo>
                <a:lnTo>
                  <a:pt x="7498077" y="5045964"/>
                </a:lnTo>
                <a:lnTo>
                  <a:pt x="7527033" y="5045964"/>
                </a:lnTo>
                <a:close/>
              </a:path>
              <a:path w="8327390" h="5046345">
                <a:moveTo>
                  <a:pt x="7488933" y="5045964"/>
                </a:moveTo>
                <a:lnTo>
                  <a:pt x="7488933" y="5035296"/>
                </a:lnTo>
                <a:lnTo>
                  <a:pt x="7459977" y="5035296"/>
                </a:lnTo>
                <a:lnTo>
                  <a:pt x="7459977" y="5045964"/>
                </a:lnTo>
                <a:lnTo>
                  <a:pt x="7488933" y="5045964"/>
                </a:lnTo>
                <a:close/>
              </a:path>
              <a:path w="8327390" h="5046345">
                <a:moveTo>
                  <a:pt x="7450833" y="5045964"/>
                </a:moveTo>
                <a:lnTo>
                  <a:pt x="7450833" y="5035296"/>
                </a:lnTo>
                <a:lnTo>
                  <a:pt x="7421877" y="5035296"/>
                </a:lnTo>
                <a:lnTo>
                  <a:pt x="7421877" y="5045964"/>
                </a:lnTo>
                <a:lnTo>
                  <a:pt x="7450833" y="5045964"/>
                </a:lnTo>
                <a:close/>
              </a:path>
              <a:path w="8327390" h="5046345">
                <a:moveTo>
                  <a:pt x="7412733" y="5045964"/>
                </a:moveTo>
                <a:lnTo>
                  <a:pt x="7412733" y="5035296"/>
                </a:lnTo>
                <a:lnTo>
                  <a:pt x="7383777" y="5035296"/>
                </a:lnTo>
                <a:lnTo>
                  <a:pt x="7383777" y="5045964"/>
                </a:lnTo>
                <a:lnTo>
                  <a:pt x="7412733" y="5045964"/>
                </a:lnTo>
                <a:close/>
              </a:path>
              <a:path w="8327390" h="5046345">
                <a:moveTo>
                  <a:pt x="7374633" y="5045964"/>
                </a:moveTo>
                <a:lnTo>
                  <a:pt x="7374633" y="5035296"/>
                </a:lnTo>
                <a:lnTo>
                  <a:pt x="7345677" y="5035296"/>
                </a:lnTo>
                <a:lnTo>
                  <a:pt x="7345677" y="5045964"/>
                </a:lnTo>
                <a:lnTo>
                  <a:pt x="7374633" y="5045964"/>
                </a:lnTo>
                <a:close/>
              </a:path>
              <a:path w="8327390" h="5046345">
                <a:moveTo>
                  <a:pt x="7336533" y="5045964"/>
                </a:moveTo>
                <a:lnTo>
                  <a:pt x="7336533" y="5035296"/>
                </a:lnTo>
                <a:lnTo>
                  <a:pt x="7307577" y="5035296"/>
                </a:lnTo>
                <a:lnTo>
                  <a:pt x="7307577" y="5045964"/>
                </a:lnTo>
                <a:lnTo>
                  <a:pt x="7336533" y="5045964"/>
                </a:lnTo>
                <a:close/>
              </a:path>
              <a:path w="8327390" h="5046345">
                <a:moveTo>
                  <a:pt x="7298433" y="5045964"/>
                </a:moveTo>
                <a:lnTo>
                  <a:pt x="7298433" y="5035296"/>
                </a:lnTo>
                <a:lnTo>
                  <a:pt x="7269477" y="5035296"/>
                </a:lnTo>
                <a:lnTo>
                  <a:pt x="7269477" y="5045964"/>
                </a:lnTo>
                <a:lnTo>
                  <a:pt x="7298433" y="5045964"/>
                </a:lnTo>
                <a:close/>
              </a:path>
              <a:path w="8327390" h="5046345">
                <a:moveTo>
                  <a:pt x="7260333" y="5045964"/>
                </a:moveTo>
                <a:lnTo>
                  <a:pt x="7260333" y="5035296"/>
                </a:lnTo>
                <a:lnTo>
                  <a:pt x="7231377" y="5035296"/>
                </a:lnTo>
                <a:lnTo>
                  <a:pt x="7231377" y="5045964"/>
                </a:lnTo>
                <a:lnTo>
                  <a:pt x="7260333" y="5045964"/>
                </a:lnTo>
                <a:close/>
              </a:path>
              <a:path w="8327390" h="5046345">
                <a:moveTo>
                  <a:pt x="7222233" y="5045964"/>
                </a:moveTo>
                <a:lnTo>
                  <a:pt x="7222233" y="5035296"/>
                </a:lnTo>
                <a:lnTo>
                  <a:pt x="7193277" y="5035296"/>
                </a:lnTo>
                <a:lnTo>
                  <a:pt x="7193277" y="5045964"/>
                </a:lnTo>
                <a:lnTo>
                  <a:pt x="7222233" y="5045964"/>
                </a:lnTo>
                <a:close/>
              </a:path>
              <a:path w="8327390" h="5046345">
                <a:moveTo>
                  <a:pt x="7184133" y="5045964"/>
                </a:moveTo>
                <a:lnTo>
                  <a:pt x="7184133" y="5035296"/>
                </a:lnTo>
                <a:lnTo>
                  <a:pt x="7155177" y="5035296"/>
                </a:lnTo>
                <a:lnTo>
                  <a:pt x="7155177" y="5045964"/>
                </a:lnTo>
                <a:lnTo>
                  <a:pt x="7184133" y="5045964"/>
                </a:lnTo>
                <a:close/>
              </a:path>
              <a:path w="8327390" h="5046345">
                <a:moveTo>
                  <a:pt x="7146033" y="5045964"/>
                </a:moveTo>
                <a:lnTo>
                  <a:pt x="7146033" y="5035296"/>
                </a:lnTo>
                <a:lnTo>
                  <a:pt x="7117077" y="5035296"/>
                </a:lnTo>
                <a:lnTo>
                  <a:pt x="7117077" y="5045964"/>
                </a:lnTo>
                <a:lnTo>
                  <a:pt x="7146033" y="5045964"/>
                </a:lnTo>
                <a:close/>
              </a:path>
              <a:path w="8327390" h="5046345">
                <a:moveTo>
                  <a:pt x="7107933" y="5045964"/>
                </a:moveTo>
                <a:lnTo>
                  <a:pt x="7107933" y="5035296"/>
                </a:lnTo>
                <a:lnTo>
                  <a:pt x="7078977" y="5035296"/>
                </a:lnTo>
                <a:lnTo>
                  <a:pt x="7078977" y="5045964"/>
                </a:lnTo>
                <a:lnTo>
                  <a:pt x="7107933" y="5045964"/>
                </a:lnTo>
                <a:close/>
              </a:path>
              <a:path w="8327390" h="5046345">
                <a:moveTo>
                  <a:pt x="7069833" y="5045964"/>
                </a:moveTo>
                <a:lnTo>
                  <a:pt x="7069833" y="5035296"/>
                </a:lnTo>
                <a:lnTo>
                  <a:pt x="7040877" y="5035296"/>
                </a:lnTo>
                <a:lnTo>
                  <a:pt x="7040877" y="5045964"/>
                </a:lnTo>
                <a:lnTo>
                  <a:pt x="7069833" y="5045964"/>
                </a:lnTo>
                <a:close/>
              </a:path>
              <a:path w="8327390" h="5046345">
                <a:moveTo>
                  <a:pt x="7031733" y="5045964"/>
                </a:moveTo>
                <a:lnTo>
                  <a:pt x="7031733" y="5035296"/>
                </a:lnTo>
                <a:lnTo>
                  <a:pt x="7002777" y="5035296"/>
                </a:lnTo>
                <a:lnTo>
                  <a:pt x="7002777" y="5045964"/>
                </a:lnTo>
                <a:lnTo>
                  <a:pt x="7031733" y="5045964"/>
                </a:lnTo>
                <a:close/>
              </a:path>
              <a:path w="8327390" h="5046345">
                <a:moveTo>
                  <a:pt x="6993633" y="5045964"/>
                </a:moveTo>
                <a:lnTo>
                  <a:pt x="6993633" y="5035296"/>
                </a:lnTo>
                <a:lnTo>
                  <a:pt x="6964677" y="5035296"/>
                </a:lnTo>
                <a:lnTo>
                  <a:pt x="6964677" y="5045964"/>
                </a:lnTo>
                <a:lnTo>
                  <a:pt x="6993633" y="5045964"/>
                </a:lnTo>
                <a:close/>
              </a:path>
              <a:path w="8327390" h="5046345">
                <a:moveTo>
                  <a:pt x="6955533" y="5045964"/>
                </a:moveTo>
                <a:lnTo>
                  <a:pt x="6955533" y="5035296"/>
                </a:lnTo>
                <a:lnTo>
                  <a:pt x="6926577" y="5035296"/>
                </a:lnTo>
                <a:lnTo>
                  <a:pt x="6926577" y="5045964"/>
                </a:lnTo>
                <a:lnTo>
                  <a:pt x="6955533" y="5045964"/>
                </a:lnTo>
                <a:close/>
              </a:path>
              <a:path w="8327390" h="5046345">
                <a:moveTo>
                  <a:pt x="6917433" y="5045964"/>
                </a:moveTo>
                <a:lnTo>
                  <a:pt x="6917433" y="5035296"/>
                </a:lnTo>
                <a:lnTo>
                  <a:pt x="6888477" y="5035296"/>
                </a:lnTo>
                <a:lnTo>
                  <a:pt x="6888477" y="5045964"/>
                </a:lnTo>
                <a:lnTo>
                  <a:pt x="6917433" y="5045964"/>
                </a:lnTo>
                <a:close/>
              </a:path>
              <a:path w="8327390" h="5046345">
                <a:moveTo>
                  <a:pt x="6879333" y="5045964"/>
                </a:moveTo>
                <a:lnTo>
                  <a:pt x="6879333" y="5035296"/>
                </a:lnTo>
                <a:lnTo>
                  <a:pt x="6850377" y="5035296"/>
                </a:lnTo>
                <a:lnTo>
                  <a:pt x="6850377" y="5045964"/>
                </a:lnTo>
                <a:lnTo>
                  <a:pt x="6879333" y="5045964"/>
                </a:lnTo>
                <a:close/>
              </a:path>
              <a:path w="8327390" h="5046345">
                <a:moveTo>
                  <a:pt x="6841233" y="5045964"/>
                </a:moveTo>
                <a:lnTo>
                  <a:pt x="6841233" y="5035296"/>
                </a:lnTo>
                <a:lnTo>
                  <a:pt x="6812277" y="5035296"/>
                </a:lnTo>
                <a:lnTo>
                  <a:pt x="6812277" y="5045964"/>
                </a:lnTo>
                <a:lnTo>
                  <a:pt x="6841233" y="5045964"/>
                </a:lnTo>
                <a:close/>
              </a:path>
              <a:path w="8327390" h="5046345">
                <a:moveTo>
                  <a:pt x="6803133" y="5045964"/>
                </a:moveTo>
                <a:lnTo>
                  <a:pt x="6803133" y="5035296"/>
                </a:lnTo>
                <a:lnTo>
                  <a:pt x="6774177" y="5035296"/>
                </a:lnTo>
                <a:lnTo>
                  <a:pt x="6774177" y="5045964"/>
                </a:lnTo>
                <a:lnTo>
                  <a:pt x="6803133" y="5045964"/>
                </a:lnTo>
                <a:close/>
              </a:path>
              <a:path w="8327390" h="5046345">
                <a:moveTo>
                  <a:pt x="6765033" y="5045964"/>
                </a:moveTo>
                <a:lnTo>
                  <a:pt x="6765033" y="5035296"/>
                </a:lnTo>
                <a:lnTo>
                  <a:pt x="6736077" y="5035296"/>
                </a:lnTo>
                <a:lnTo>
                  <a:pt x="6736077" y="5045964"/>
                </a:lnTo>
                <a:lnTo>
                  <a:pt x="6765033" y="5045964"/>
                </a:lnTo>
                <a:close/>
              </a:path>
              <a:path w="8327390" h="5046345">
                <a:moveTo>
                  <a:pt x="6726933" y="5045964"/>
                </a:moveTo>
                <a:lnTo>
                  <a:pt x="6726933" y="5035296"/>
                </a:lnTo>
                <a:lnTo>
                  <a:pt x="6697977" y="5035296"/>
                </a:lnTo>
                <a:lnTo>
                  <a:pt x="6697977" y="5045964"/>
                </a:lnTo>
                <a:lnTo>
                  <a:pt x="6726933" y="5045964"/>
                </a:lnTo>
                <a:close/>
              </a:path>
              <a:path w="8327390" h="5046345">
                <a:moveTo>
                  <a:pt x="6688833" y="5045964"/>
                </a:moveTo>
                <a:lnTo>
                  <a:pt x="6688833" y="5035296"/>
                </a:lnTo>
                <a:lnTo>
                  <a:pt x="6659877" y="5035296"/>
                </a:lnTo>
                <a:lnTo>
                  <a:pt x="6659877" y="5045964"/>
                </a:lnTo>
                <a:lnTo>
                  <a:pt x="6688833" y="5045964"/>
                </a:lnTo>
                <a:close/>
              </a:path>
              <a:path w="8327390" h="5046345">
                <a:moveTo>
                  <a:pt x="6650733" y="5045964"/>
                </a:moveTo>
                <a:lnTo>
                  <a:pt x="6650733" y="5035296"/>
                </a:lnTo>
                <a:lnTo>
                  <a:pt x="6621777" y="5035296"/>
                </a:lnTo>
                <a:lnTo>
                  <a:pt x="6621777" y="5045964"/>
                </a:lnTo>
                <a:lnTo>
                  <a:pt x="6650733" y="5045964"/>
                </a:lnTo>
                <a:close/>
              </a:path>
              <a:path w="8327390" h="5046345">
                <a:moveTo>
                  <a:pt x="6612633" y="5045964"/>
                </a:moveTo>
                <a:lnTo>
                  <a:pt x="6612633" y="5035296"/>
                </a:lnTo>
                <a:lnTo>
                  <a:pt x="6583677" y="5035296"/>
                </a:lnTo>
                <a:lnTo>
                  <a:pt x="6583677" y="5045964"/>
                </a:lnTo>
                <a:lnTo>
                  <a:pt x="6612633" y="5045964"/>
                </a:lnTo>
                <a:close/>
              </a:path>
              <a:path w="8327390" h="5046345">
                <a:moveTo>
                  <a:pt x="6574533" y="5045964"/>
                </a:moveTo>
                <a:lnTo>
                  <a:pt x="6574533" y="5035296"/>
                </a:lnTo>
                <a:lnTo>
                  <a:pt x="6545577" y="5035296"/>
                </a:lnTo>
                <a:lnTo>
                  <a:pt x="6545577" y="5045964"/>
                </a:lnTo>
                <a:lnTo>
                  <a:pt x="6574533" y="5045964"/>
                </a:lnTo>
                <a:close/>
              </a:path>
              <a:path w="8327390" h="5046345">
                <a:moveTo>
                  <a:pt x="6536433" y="5045964"/>
                </a:moveTo>
                <a:lnTo>
                  <a:pt x="6536433" y="5035296"/>
                </a:lnTo>
                <a:lnTo>
                  <a:pt x="6507477" y="5035296"/>
                </a:lnTo>
                <a:lnTo>
                  <a:pt x="6507477" y="5045964"/>
                </a:lnTo>
                <a:lnTo>
                  <a:pt x="6536433" y="5045964"/>
                </a:lnTo>
                <a:close/>
              </a:path>
              <a:path w="8327390" h="5046345">
                <a:moveTo>
                  <a:pt x="6498333" y="5045964"/>
                </a:moveTo>
                <a:lnTo>
                  <a:pt x="6498333" y="5035296"/>
                </a:lnTo>
                <a:lnTo>
                  <a:pt x="6469377" y="5035296"/>
                </a:lnTo>
                <a:lnTo>
                  <a:pt x="6469377" y="5045964"/>
                </a:lnTo>
                <a:lnTo>
                  <a:pt x="6498333" y="5045964"/>
                </a:lnTo>
                <a:close/>
              </a:path>
              <a:path w="8327390" h="5046345">
                <a:moveTo>
                  <a:pt x="6460233" y="5045964"/>
                </a:moveTo>
                <a:lnTo>
                  <a:pt x="6460233" y="5035296"/>
                </a:lnTo>
                <a:lnTo>
                  <a:pt x="6431277" y="5035296"/>
                </a:lnTo>
                <a:lnTo>
                  <a:pt x="6431277" y="5045964"/>
                </a:lnTo>
                <a:lnTo>
                  <a:pt x="6460233" y="5045964"/>
                </a:lnTo>
                <a:close/>
              </a:path>
              <a:path w="8327390" h="5046345">
                <a:moveTo>
                  <a:pt x="6422133" y="5045964"/>
                </a:moveTo>
                <a:lnTo>
                  <a:pt x="6422133" y="5035296"/>
                </a:lnTo>
                <a:lnTo>
                  <a:pt x="6393177" y="5035296"/>
                </a:lnTo>
                <a:lnTo>
                  <a:pt x="6393177" y="5045964"/>
                </a:lnTo>
                <a:lnTo>
                  <a:pt x="6422133" y="5045964"/>
                </a:lnTo>
                <a:close/>
              </a:path>
              <a:path w="8327390" h="5046345">
                <a:moveTo>
                  <a:pt x="6384033" y="5045964"/>
                </a:moveTo>
                <a:lnTo>
                  <a:pt x="6384033" y="5035296"/>
                </a:lnTo>
                <a:lnTo>
                  <a:pt x="6355077" y="5035296"/>
                </a:lnTo>
                <a:lnTo>
                  <a:pt x="6355077" y="5045964"/>
                </a:lnTo>
                <a:lnTo>
                  <a:pt x="6384033" y="5045964"/>
                </a:lnTo>
                <a:close/>
              </a:path>
              <a:path w="8327390" h="5046345">
                <a:moveTo>
                  <a:pt x="6345933" y="5045964"/>
                </a:moveTo>
                <a:lnTo>
                  <a:pt x="6345933" y="5035296"/>
                </a:lnTo>
                <a:lnTo>
                  <a:pt x="6316977" y="5035296"/>
                </a:lnTo>
                <a:lnTo>
                  <a:pt x="6316977" y="5045964"/>
                </a:lnTo>
                <a:lnTo>
                  <a:pt x="6345933" y="5045964"/>
                </a:lnTo>
                <a:close/>
              </a:path>
              <a:path w="8327390" h="5046345">
                <a:moveTo>
                  <a:pt x="6307833" y="5045964"/>
                </a:moveTo>
                <a:lnTo>
                  <a:pt x="6307833" y="5035296"/>
                </a:lnTo>
                <a:lnTo>
                  <a:pt x="6278877" y="5035296"/>
                </a:lnTo>
                <a:lnTo>
                  <a:pt x="6278877" y="5045964"/>
                </a:lnTo>
                <a:lnTo>
                  <a:pt x="6307833" y="5045964"/>
                </a:lnTo>
                <a:close/>
              </a:path>
              <a:path w="8327390" h="5046345">
                <a:moveTo>
                  <a:pt x="6269733" y="5045964"/>
                </a:moveTo>
                <a:lnTo>
                  <a:pt x="6269733" y="5035296"/>
                </a:lnTo>
                <a:lnTo>
                  <a:pt x="6240777" y="5035296"/>
                </a:lnTo>
                <a:lnTo>
                  <a:pt x="6240777" y="5045964"/>
                </a:lnTo>
                <a:lnTo>
                  <a:pt x="6269733" y="5045964"/>
                </a:lnTo>
                <a:close/>
              </a:path>
              <a:path w="8327390" h="5046345">
                <a:moveTo>
                  <a:pt x="6231633" y="5045964"/>
                </a:moveTo>
                <a:lnTo>
                  <a:pt x="6231633" y="5035296"/>
                </a:lnTo>
                <a:lnTo>
                  <a:pt x="6202677" y="5035296"/>
                </a:lnTo>
                <a:lnTo>
                  <a:pt x="6202677" y="5045964"/>
                </a:lnTo>
                <a:lnTo>
                  <a:pt x="6231633" y="5045964"/>
                </a:lnTo>
                <a:close/>
              </a:path>
              <a:path w="8327390" h="5046345">
                <a:moveTo>
                  <a:pt x="6193533" y="5045964"/>
                </a:moveTo>
                <a:lnTo>
                  <a:pt x="6193533" y="5035296"/>
                </a:lnTo>
                <a:lnTo>
                  <a:pt x="6164577" y="5035296"/>
                </a:lnTo>
                <a:lnTo>
                  <a:pt x="6164577" y="5045964"/>
                </a:lnTo>
                <a:lnTo>
                  <a:pt x="6193533" y="5045964"/>
                </a:lnTo>
                <a:close/>
              </a:path>
              <a:path w="8327390" h="5046345">
                <a:moveTo>
                  <a:pt x="6155433" y="5045964"/>
                </a:moveTo>
                <a:lnTo>
                  <a:pt x="6155433" y="5035296"/>
                </a:lnTo>
                <a:lnTo>
                  <a:pt x="6126477" y="5035296"/>
                </a:lnTo>
                <a:lnTo>
                  <a:pt x="6126477" y="5045964"/>
                </a:lnTo>
                <a:lnTo>
                  <a:pt x="6155433" y="5045964"/>
                </a:lnTo>
                <a:close/>
              </a:path>
              <a:path w="8327390" h="5046345">
                <a:moveTo>
                  <a:pt x="6117333" y="5045964"/>
                </a:moveTo>
                <a:lnTo>
                  <a:pt x="6117333" y="5035296"/>
                </a:lnTo>
                <a:lnTo>
                  <a:pt x="6088377" y="5035296"/>
                </a:lnTo>
                <a:lnTo>
                  <a:pt x="6088377" y="5045964"/>
                </a:lnTo>
                <a:lnTo>
                  <a:pt x="6117333" y="5045964"/>
                </a:lnTo>
                <a:close/>
              </a:path>
              <a:path w="8327390" h="5046345">
                <a:moveTo>
                  <a:pt x="6079233" y="5045964"/>
                </a:moveTo>
                <a:lnTo>
                  <a:pt x="6079233" y="5035296"/>
                </a:lnTo>
                <a:lnTo>
                  <a:pt x="6050277" y="5035296"/>
                </a:lnTo>
                <a:lnTo>
                  <a:pt x="6050277" y="5045964"/>
                </a:lnTo>
                <a:lnTo>
                  <a:pt x="6079233" y="5045964"/>
                </a:lnTo>
                <a:close/>
              </a:path>
              <a:path w="8327390" h="5046345">
                <a:moveTo>
                  <a:pt x="6041133" y="5045964"/>
                </a:moveTo>
                <a:lnTo>
                  <a:pt x="6041133" y="5035296"/>
                </a:lnTo>
                <a:lnTo>
                  <a:pt x="6012177" y="5035296"/>
                </a:lnTo>
                <a:lnTo>
                  <a:pt x="6012177" y="5045964"/>
                </a:lnTo>
                <a:lnTo>
                  <a:pt x="6041133" y="5045964"/>
                </a:lnTo>
                <a:close/>
              </a:path>
              <a:path w="8327390" h="5046345">
                <a:moveTo>
                  <a:pt x="6003033" y="5045964"/>
                </a:moveTo>
                <a:lnTo>
                  <a:pt x="6003033" y="5035296"/>
                </a:lnTo>
                <a:lnTo>
                  <a:pt x="5974077" y="5035296"/>
                </a:lnTo>
                <a:lnTo>
                  <a:pt x="5974077" y="5045964"/>
                </a:lnTo>
                <a:lnTo>
                  <a:pt x="6003033" y="5045964"/>
                </a:lnTo>
                <a:close/>
              </a:path>
              <a:path w="8327390" h="5046345">
                <a:moveTo>
                  <a:pt x="5964933" y="5045964"/>
                </a:moveTo>
                <a:lnTo>
                  <a:pt x="5964933" y="5035296"/>
                </a:lnTo>
                <a:lnTo>
                  <a:pt x="5935977" y="5035296"/>
                </a:lnTo>
                <a:lnTo>
                  <a:pt x="5935977" y="5045964"/>
                </a:lnTo>
                <a:lnTo>
                  <a:pt x="5964933" y="5045964"/>
                </a:lnTo>
                <a:close/>
              </a:path>
              <a:path w="8327390" h="5046345">
                <a:moveTo>
                  <a:pt x="5926833" y="5045964"/>
                </a:moveTo>
                <a:lnTo>
                  <a:pt x="5926833" y="5035296"/>
                </a:lnTo>
                <a:lnTo>
                  <a:pt x="5897877" y="5035296"/>
                </a:lnTo>
                <a:lnTo>
                  <a:pt x="5897877" y="5045964"/>
                </a:lnTo>
                <a:lnTo>
                  <a:pt x="5926833" y="5045964"/>
                </a:lnTo>
                <a:close/>
              </a:path>
              <a:path w="8327390" h="5046345">
                <a:moveTo>
                  <a:pt x="5888733" y="5045964"/>
                </a:moveTo>
                <a:lnTo>
                  <a:pt x="5888733" y="5035296"/>
                </a:lnTo>
                <a:lnTo>
                  <a:pt x="5859777" y="5035296"/>
                </a:lnTo>
                <a:lnTo>
                  <a:pt x="5859777" y="5045964"/>
                </a:lnTo>
                <a:lnTo>
                  <a:pt x="5888733" y="5045964"/>
                </a:lnTo>
                <a:close/>
              </a:path>
              <a:path w="8327390" h="5046345">
                <a:moveTo>
                  <a:pt x="5850633" y="5045964"/>
                </a:moveTo>
                <a:lnTo>
                  <a:pt x="5850633" y="5035296"/>
                </a:lnTo>
                <a:lnTo>
                  <a:pt x="5821677" y="5035296"/>
                </a:lnTo>
                <a:lnTo>
                  <a:pt x="5821677" y="5045964"/>
                </a:lnTo>
                <a:lnTo>
                  <a:pt x="5850633" y="5045964"/>
                </a:lnTo>
                <a:close/>
              </a:path>
              <a:path w="8327390" h="5046345">
                <a:moveTo>
                  <a:pt x="5812533" y="5045964"/>
                </a:moveTo>
                <a:lnTo>
                  <a:pt x="5812533" y="5035296"/>
                </a:lnTo>
                <a:lnTo>
                  <a:pt x="5783577" y="5035296"/>
                </a:lnTo>
                <a:lnTo>
                  <a:pt x="5783577" y="5045964"/>
                </a:lnTo>
                <a:lnTo>
                  <a:pt x="5812533" y="5045964"/>
                </a:lnTo>
                <a:close/>
              </a:path>
              <a:path w="8327390" h="5046345">
                <a:moveTo>
                  <a:pt x="5774433" y="5045964"/>
                </a:moveTo>
                <a:lnTo>
                  <a:pt x="5774433" y="5035296"/>
                </a:lnTo>
                <a:lnTo>
                  <a:pt x="5745477" y="5035296"/>
                </a:lnTo>
                <a:lnTo>
                  <a:pt x="5745477" y="5045964"/>
                </a:lnTo>
                <a:lnTo>
                  <a:pt x="5774433" y="5045964"/>
                </a:lnTo>
                <a:close/>
              </a:path>
              <a:path w="8327390" h="5046345">
                <a:moveTo>
                  <a:pt x="5736333" y="5045964"/>
                </a:moveTo>
                <a:lnTo>
                  <a:pt x="5736333" y="5035296"/>
                </a:lnTo>
                <a:lnTo>
                  <a:pt x="5707377" y="5035296"/>
                </a:lnTo>
                <a:lnTo>
                  <a:pt x="5707377" y="5045964"/>
                </a:lnTo>
                <a:lnTo>
                  <a:pt x="5736333" y="5045964"/>
                </a:lnTo>
                <a:close/>
              </a:path>
              <a:path w="8327390" h="5046345">
                <a:moveTo>
                  <a:pt x="5698233" y="5045964"/>
                </a:moveTo>
                <a:lnTo>
                  <a:pt x="5698233" y="5035296"/>
                </a:lnTo>
                <a:lnTo>
                  <a:pt x="5669277" y="5035296"/>
                </a:lnTo>
                <a:lnTo>
                  <a:pt x="5669277" y="5045964"/>
                </a:lnTo>
                <a:lnTo>
                  <a:pt x="5698233" y="5045964"/>
                </a:lnTo>
                <a:close/>
              </a:path>
              <a:path w="8327390" h="5046345">
                <a:moveTo>
                  <a:pt x="5660133" y="5045964"/>
                </a:moveTo>
                <a:lnTo>
                  <a:pt x="5660133" y="5035296"/>
                </a:lnTo>
                <a:lnTo>
                  <a:pt x="5631177" y="5035296"/>
                </a:lnTo>
                <a:lnTo>
                  <a:pt x="5631177" y="5045964"/>
                </a:lnTo>
                <a:lnTo>
                  <a:pt x="5660133" y="5045964"/>
                </a:lnTo>
                <a:close/>
              </a:path>
              <a:path w="8327390" h="5046345">
                <a:moveTo>
                  <a:pt x="5622033" y="5045964"/>
                </a:moveTo>
                <a:lnTo>
                  <a:pt x="5622033" y="5035296"/>
                </a:lnTo>
                <a:lnTo>
                  <a:pt x="5593077" y="5035296"/>
                </a:lnTo>
                <a:lnTo>
                  <a:pt x="5593077" y="5045964"/>
                </a:lnTo>
                <a:lnTo>
                  <a:pt x="5622033" y="5045964"/>
                </a:lnTo>
                <a:close/>
              </a:path>
              <a:path w="8327390" h="5046345">
                <a:moveTo>
                  <a:pt x="5583933" y="5045964"/>
                </a:moveTo>
                <a:lnTo>
                  <a:pt x="5583933" y="5035296"/>
                </a:lnTo>
                <a:lnTo>
                  <a:pt x="5554977" y="5035296"/>
                </a:lnTo>
                <a:lnTo>
                  <a:pt x="5554977" y="5045964"/>
                </a:lnTo>
                <a:lnTo>
                  <a:pt x="5583933" y="5045964"/>
                </a:lnTo>
                <a:close/>
              </a:path>
              <a:path w="8327390" h="5046345">
                <a:moveTo>
                  <a:pt x="5545833" y="5045964"/>
                </a:moveTo>
                <a:lnTo>
                  <a:pt x="5545833" y="5035296"/>
                </a:lnTo>
                <a:lnTo>
                  <a:pt x="5516877" y="5035296"/>
                </a:lnTo>
                <a:lnTo>
                  <a:pt x="5516877" y="5045964"/>
                </a:lnTo>
                <a:lnTo>
                  <a:pt x="5545833" y="5045964"/>
                </a:lnTo>
                <a:close/>
              </a:path>
              <a:path w="8327390" h="5046345">
                <a:moveTo>
                  <a:pt x="5507733" y="5045964"/>
                </a:moveTo>
                <a:lnTo>
                  <a:pt x="5507733" y="5035296"/>
                </a:lnTo>
                <a:lnTo>
                  <a:pt x="5478777" y="5035296"/>
                </a:lnTo>
                <a:lnTo>
                  <a:pt x="5478777" y="5045964"/>
                </a:lnTo>
                <a:lnTo>
                  <a:pt x="5507733" y="5045964"/>
                </a:lnTo>
                <a:close/>
              </a:path>
              <a:path w="8327390" h="5046345">
                <a:moveTo>
                  <a:pt x="5469633" y="5045964"/>
                </a:moveTo>
                <a:lnTo>
                  <a:pt x="5469633" y="5035296"/>
                </a:lnTo>
                <a:lnTo>
                  <a:pt x="5440677" y="5035296"/>
                </a:lnTo>
                <a:lnTo>
                  <a:pt x="5440677" y="5045964"/>
                </a:lnTo>
                <a:lnTo>
                  <a:pt x="5469633" y="5045964"/>
                </a:lnTo>
                <a:close/>
              </a:path>
              <a:path w="8327390" h="5046345">
                <a:moveTo>
                  <a:pt x="5431533" y="5045964"/>
                </a:moveTo>
                <a:lnTo>
                  <a:pt x="5431533" y="5035296"/>
                </a:lnTo>
                <a:lnTo>
                  <a:pt x="5402577" y="5035296"/>
                </a:lnTo>
                <a:lnTo>
                  <a:pt x="5402577" y="5045964"/>
                </a:lnTo>
                <a:lnTo>
                  <a:pt x="5431533" y="5045964"/>
                </a:lnTo>
                <a:close/>
              </a:path>
              <a:path w="8327390" h="5046345">
                <a:moveTo>
                  <a:pt x="5393433" y="5045964"/>
                </a:moveTo>
                <a:lnTo>
                  <a:pt x="5393433" y="5035296"/>
                </a:lnTo>
                <a:lnTo>
                  <a:pt x="5364477" y="5035296"/>
                </a:lnTo>
                <a:lnTo>
                  <a:pt x="5364477" y="5045964"/>
                </a:lnTo>
                <a:lnTo>
                  <a:pt x="5393433" y="5045964"/>
                </a:lnTo>
                <a:close/>
              </a:path>
              <a:path w="8327390" h="5046345">
                <a:moveTo>
                  <a:pt x="5355333" y="5045964"/>
                </a:moveTo>
                <a:lnTo>
                  <a:pt x="5355333" y="5035296"/>
                </a:lnTo>
                <a:lnTo>
                  <a:pt x="5326377" y="5035296"/>
                </a:lnTo>
                <a:lnTo>
                  <a:pt x="5326377" y="5045964"/>
                </a:lnTo>
                <a:lnTo>
                  <a:pt x="5355333" y="5045964"/>
                </a:lnTo>
                <a:close/>
              </a:path>
              <a:path w="8327390" h="5046345">
                <a:moveTo>
                  <a:pt x="5317233" y="5045964"/>
                </a:moveTo>
                <a:lnTo>
                  <a:pt x="5317233" y="5035296"/>
                </a:lnTo>
                <a:lnTo>
                  <a:pt x="5288277" y="5035296"/>
                </a:lnTo>
                <a:lnTo>
                  <a:pt x="5288277" y="5045964"/>
                </a:lnTo>
                <a:lnTo>
                  <a:pt x="5317233" y="5045964"/>
                </a:lnTo>
                <a:close/>
              </a:path>
              <a:path w="8327390" h="5046345">
                <a:moveTo>
                  <a:pt x="5279133" y="5045964"/>
                </a:moveTo>
                <a:lnTo>
                  <a:pt x="5279133" y="5035296"/>
                </a:lnTo>
                <a:lnTo>
                  <a:pt x="5250177" y="5035296"/>
                </a:lnTo>
                <a:lnTo>
                  <a:pt x="5250177" y="5045964"/>
                </a:lnTo>
                <a:lnTo>
                  <a:pt x="5279133" y="5045964"/>
                </a:lnTo>
                <a:close/>
              </a:path>
              <a:path w="8327390" h="5046345">
                <a:moveTo>
                  <a:pt x="5241033" y="5045964"/>
                </a:moveTo>
                <a:lnTo>
                  <a:pt x="5241033" y="5035296"/>
                </a:lnTo>
                <a:lnTo>
                  <a:pt x="5212077" y="5035296"/>
                </a:lnTo>
                <a:lnTo>
                  <a:pt x="5212077" y="5045964"/>
                </a:lnTo>
                <a:lnTo>
                  <a:pt x="5241033" y="5045964"/>
                </a:lnTo>
                <a:close/>
              </a:path>
              <a:path w="8327390" h="5046345">
                <a:moveTo>
                  <a:pt x="5202933" y="5045964"/>
                </a:moveTo>
                <a:lnTo>
                  <a:pt x="5202933" y="5035296"/>
                </a:lnTo>
                <a:lnTo>
                  <a:pt x="5173977" y="5035296"/>
                </a:lnTo>
                <a:lnTo>
                  <a:pt x="5173977" y="5045964"/>
                </a:lnTo>
                <a:lnTo>
                  <a:pt x="5202933" y="5045964"/>
                </a:lnTo>
                <a:close/>
              </a:path>
              <a:path w="8327390" h="5046345">
                <a:moveTo>
                  <a:pt x="5164833" y="5045964"/>
                </a:moveTo>
                <a:lnTo>
                  <a:pt x="5164833" y="5035296"/>
                </a:lnTo>
                <a:lnTo>
                  <a:pt x="5135877" y="5035296"/>
                </a:lnTo>
                <a:lnTo>
                  <a:pt x="5135877" y="5045964"/>
                </a:lnTo>
                <a:lnTo>
                  <a:pt x="5164833" y="5045964"/>
                </a:lnTo>
                <a:close/>
              </a:path>
              <a:path w="8327390" h="5046345">
                <a:moveTo>
                  <a:pt x="5126733" y="5045964"/>
                </a:moveTo>
                <a:lnTo>
                  <a:pt x="5126733" y="5035296"/>
                </a:lnTo>
                <a:lnTo>
                  <a:pt x="5097777" y="5035296"/>
                </a:lnTo>
                <a:lnTo>
                  <a:pt x="5097777" y="5045964"/>
                </a:lnTo>
                <a:lnTo>
                  <a:pt x="5126733" y="5045964"/>
                </a:lnTo>
                <a:close/>
              </a:path>
              <a:path w="8327390" h="5046345">
                <a:moveTo>
                  <a:pt x="5088633" y="5045964"/>
                </a:moveTo>
                <a:lnTo>
                  <a:pt x="5088633" y="5035296"/>
                </a:lnTo>
                <a:lnTo>
                  <a:pt x="5059677" y="5035296"/>
                </a:lnTo>
                <a:lnTo>
                  <a:pt x="5059677" y="5045964"/>
                </a:lnTo>
                <a:lnTo>
                  <a:pt x="5088633" y="5045964"/>
                </a:lnTo>
                <a:close/>
              </a:path>
              <a:path w="8327390" h="5046345">
                <a:moveTo>
                  <a:pt x="5050533" y="5045964"/>
                </a:moveTo>
                <a:lnTo>
                  <a:pt x="5050533" y="5035296"/>
                </a:lnTo>
                <a:lnTo>
                  <a:pt x="5021577" y="5035296"/>
                </a:lnTo>
                <a:lnTo>
                  <a:pt x="5021577" y="5045964"/>
                </a:lnTo>
                <a:lnTo>
                  <a:pt x="5050533" y="5045964"/>
                </a:lnTo>
                <a:close/>
              </a:path>
              <a:path w="8327390" h="5046345">
                <a:moveTo>
                  <a:pt x="5012433" y="5045964"/>
                </a:moveTo>
                <a:lnTo>
                  <a:pt x="5012433" y="5035296"/>
                </a:lnTo>
                <a:lnTo>
                  <a:pt x="4983477" y="5035296"/>
                </a:lnTo>
                <a:lnTo>
                  <a:pt x="4983477" y="5045964"/>
                </a:lnTo>
                <a:lnTo>
                  <a:pt x="5012433" y="5045964"/>
                </a:lnTo>
                <a:close/>
              </a:path>
              <a:path w="8327390" h="5046345">
                <a:moveTo>
                  <a:pt x="4974333" y="5045964"/>
                </a:moveTo>
                <a:lnTo>
                  <a:pt x="4974333" y="5035296"/>
                </a:lnTo>
                <a:lnTo>
                  <a:pt x="4945377" y="5035296"/>
                </a:lnTo>
                <a:lnTo>
                  <a:pt x="4945377" y="5045964"/>
                </a:lnTo>
                <a:lnTo>
                  <a:pt x="4974333" y="5045964"/>
                </a:lnTo>
                <a:close/>
              </a:path>
              <a:path w="8327390" h="5046345">
                <a:moveTo>
                  <a:pt x="4936233" y="5045964"/>
                </a:moveTo>
                <a:lnTo>
                  <a:pt x="4936233" y="5035296"/>
                </a:lnTo>
                <a:lnTo>
                  <a:pt x="4907277" y="5035296"/>
                </a:lnTo>
                <a:lnTo>
                  <a:pt x="4907277" y="5045964"/>
                </a:lnTo>
                <a:lnTo>
                  <a:pt x="4936233" y="5045964"/>
                </a:lnTo>
                <a:close/>
              </a:path>
              <a:path w="8327390" h="5046345">
                <a:moveTo>
                  <a:pt x="4898133" y="5045964"/>
                </a:moveTo>
                <a:lnTo>
                  <a:pt x="4898133" y="5035296"/>
                </a:lnTo>
                <a:lnTo>
                  <a:pt x="4869177" y="5035296"/>
                </a:lnTo>
                <a:lnTo>
                  <a:pt x="4869177" y="5045964"/>
                </a:lnTo>
                <a:lnTo>
                  <a:pt x="4898133" y="5045964"/>
                </a:lnTo>
                <a:close/>
              </a:path>
              <a:path w="8327390" h="5046345">
                <a:moveTo>
                  <a:pt x="4860033" y="5045964"/>
                </a:moveTo>
                <a:lnTo>
                  <a:pt x="4860033" y="5035296"/>
                </a:lnTo>
                <a:lnTo>
                  <a:pt x="4831077" y="5035296"/>
                </a:lnTo>
                <a:lnTo>
                  <a:pt x="4831077" y="5045964"/>
                </a:lnTo>
                <a:lnTo>
                  <a:pt x="4860033" y="5045964"/>
                </a:lnTo>
                <a:close/>
              </a:path>
              <a:path w="8327390" h="5046345">
                <a:moveTo>
                  <a:pt x="4821933" y="5045964"/>
                </a:moveTo>
                <a:lnTo>
                  <a:pt x="4821933" y="5035296"/>
                </a:lnTo>
                <a:lnTo>
                  <a:pt x="4792977" y="5035296"/>
                </a:lnTo>
                <a:lnTo>
                  <a:pt x="4792977" y="5045964"/>
                </a:lnTo>
                <a:lnTo>
                  <a:pt x="4821933" y="5045964"/>
                </a:lnTo>
                <a:close/>
              </a:path>
              <a:path w="8327390" h="5046345">
                <a:moveTo>
                  <a:pt x="4783833" y="5045964"/>
                </a:moveTo>
                <a:lnTo>
                  <a:pt x="4783833" y="5035296"/>
                </a:lnTo>
                <a:lnTo>
                  <a:pt x="4754877" y="5035296"/>
                </a:lnTo>
                <a:lnTo>
                  <a:pt x="4754877" y="5045964"/>
                </a:lnTo>
                <a:lnTo>
                  <a:pt x="4783833" y="5045964"/>
                </a:lnTo>
                <a:close/>
              </a:path>
              <a:path w="8327390" h="5046345">
                <a:moveTo>
                  <a:pt x="4745733" y="5045964"/>
                </a:moveTo>
                <a:lnTo>
                  <a:pt x="4745733" y="5035296"/>
                </a:lnTo>
                <a:lnTo>
                  <a:pt x="4716777" y="5035296"/>
                </a:lnTo>
                <a:lnTo>
                  <a:pt x="4716777" y="5045964"/>
                </a:lnTo>
                <a:lnTo>
                  <a:pt x="4745733" y="5045964"/>
                </a:lnTo>
                <a:close/>
              </a:path>
              <a:path w="8327390" h="5046345">
                <a:moveTo>
                  <a:pt x="4707633" y="5045964"/>
                </a:moveTo>
                <a:lnTo>
                  <a:pt x="4707633" y="5035296"/>
                </a:lnTo>
                <a:lnTo>
                  <a:pt x="4678677" y="5035296"/>
                </a:lnTo>
                <a:lnTo>
                  <a:pt x="4678677" y="5045964"/>
                </a:lnTo>
                <a:lnTo>
                  <a:pt x="4707633" y="5045964"/>
                </a:lnTo>
                <a:close/>
              </a:path>
              <a:path w="8327390" h="5046345">
                <a:moveTo>
                  <a:pt x="4669533" y="5045964"/>
                </a:moveTo>
                <a:lnTo>
                  <a:pt x="4669533" y="5035296"/>
                </a:lnTo>
                <a:lnTo>
                  <a:pt x="4640577" y="5035296"/>
                </a:lnTo>
                <a:lnTo>
                  <a:pt x="4640577" y="5045964"/>
                </a:lnTo>
                <a:lnTo>
                  <a:pt x="4669533" y="5045964"/>
                </a:lnTo>
                <a:close/>
              </a:path>
              <a:path w="8327390" h="5046345">
                <a:moveTo>
                  <a:pt x="4631433" y="5045964"/>
                </a:moveTo>
                <a:lnTo>
                  <a:pt x="4631433" y="5035296"/>
                </a:lnTo>
                <a:lnTo>
                  <a:pt x="4602477" y="5035296"/>
                </a:lnTo>
                <a:lnTo>
                  <a:pt x="4602477" y="5045964"/>
                </a:lnTo>
                <a:lnTo>
                  <a:pt x="4631433" y="5045964"/>
                </a:lnTo>
                <a:close/>
              </a:path>
              <a:path w="8327390" h="5046345">
                <a:moveTo>
                  <a:pt x="4593333" y="5045964"/>
                </a:moveTo>
                <a:lnTo>
                  <a:pt x="4593333" y="5035296"/>
                </a:lnTo>
                <a:lnTo>
                  <a:pt x="4564377" y="5035296"/>
                </a:lnTo>
                <a:lnTo>
                  <a:pt x="4564377" y="5045964"/>
                </a:lnTo>
                <a:lnTo>
                  <a:pt x="4593333" y="5045964"/>
                </a:lnTo>
                <a:close/>
              </a:path>
              <a:path w="8327390" h="5046345">
                <a:moveTo>
                  <a:pt x="4555233" y="5045964"/>
                </a:moveTo>
                <a:lnTo>
                  <a:pt x="4555233" y="5035296"/>
                </a:lnTo>
                <a:lnTo>
                  <a:pt x="4526277" y="5035296"/>
                </a:lnTo>
                <a:lnTo>
                  <a:pt x="4526277" y="5045964"/>
                </a:lnTo>
                <a:lnTo>
                  <a:pt x="4555233" y="5045964"/>
                </a:lnTo>
                <a:close/>
              </a:path>
              <a:path w="8327390" h="5046345">
                <a:moveTo>
                  <a:pt x="4517133" y="5045964"/>
                </a:moveTo>
                <a:lnTo>
                  <a:pt x="4517133" y="5035296"/>
                </a:lnTo>
                <a:lnTo>
                  <a:pt x="4488177" y="5035296"/>
                </a:lnTo>
                <a:lnTo>
                  <a:pt x="4488177" y="5045964"/>
                </a:lnTo>
                <a:lnTo>
                  <a:pt x="4517133" y="5045964"/>
                </a:lnTo>
                <a:close/>
              </a:path>
              <a:path w="8327390" h="5046345">
                <a:moveTo>
                  <a:pt x="4479033" y="5045964"/>
                </a:moveTo>
                <a:lnTo>
                  <a:pt x="4479033" y="5035296"/>
                </a:lnTo>
                <a:lnTo>
                  <a:pt x="4450077" y="5035296"/>
                </a:lnTo>
                <a:lnTo>
                  <a:pt x="4450077" y="5045964"/>
                </a:lnTo>
                <a:lnTo>
                  <a:pt x="4479033" y="5045964"/>
                </a:lnTo>
                <a:close/>
              </a:path>
              <a:path w="8327390" h="5046345">
                <a:moveTo>
                  <a:pt x="4440933" y="5045964"/>
                </a:moveTo>
                <a:lnTo>
                  <a:pt x="4440933" y="5035296"/>
                </a:lnTo>
                <a:lnTo>
                  <a:pt x="4411977" y="5035296"/>
                </a:lnTo>
                <a:lnTo>
                  <a:pt x="4411977" y="5045964"/>
                </a:lnTo>
                <a:lnTo>
                  <a:pt x="4440933" y="5045964"/>
                </a:lnTo>
                <a:close/>
              </a:path>
              <a:path w="8327390" h="5046345">
                <a:moveTo>
                  <a:pt x="4402833" y="5045964"/>
                </a:moveTo>
                <a:lnTo>
                  <a:pt x="4402833" y="5035296"/>
                </a:lnTo>
                <a:lnTo>
                  <a:pt x="4373877" y="5035296"/>
                </a:lnTo>
                <a:lnTo>
                  <a:pt x="4373877" y="5045964"/>
                </a:lnTo>
                <a:lnTo>
                  <a:pt x="4402833" y="5045964"/>
                </a:lnTo>
                <a:close/>
              </a:path>
              <a:path w="8327390" h="5046345">
                <a:moveTo>
                  <a:pt x="4364733" y="5045964"/>
                </a:moveTo>
                <a:lnTo>
                  <a:pt x="4364733" y="5035296"/>
                </a:lnTo>
                <a:lnTo>
                  <a:pt x="4335777" y="5035296"/>
                </a:lnTo>
                <a:lnTo>
                  <a:pt x="4335777" y="5045964"/>
                </a:lnTo>
                <a:lnTo>
                  <a:pt x="4364733" y="5045964"/>
                </a:lnTo>
                <a:close/>
              </a:path>
              <a:path w="8327390" h="5046345">
                <a:moveTo>
                  <a:pt x="4326633" y="5045964"/>
                </a:moveTo>
                <a:lnTo>
                  <a:pt x="4326633" y="5035296"/>
                </a:lnTo>
                <a:lnTo>
                  <a:pt x="4297677" y="5035296"/>
                </a:lnTo>
                <a:lnTo>
                  <a:pt x="4297677" y="5045964"/>
                </a:lnTo>
                <a:lnTo>
                  <a:pt x="4326633" y="5045964"/>
                </a:lnTo>
                <a:close/>
              </a:path>
              <a:path w="8327390" h="5046345">
                <a:moveTo>
                  <a:pt x="4288533" y="5045964"/>
                </a:moveTo>
                <a:lnTo>
                  <a:pt x="4288533" y="5035296"/>
                </a:lnTo>
                <a:lnTo>
                  <a:pt x="4259577" y="5035296"/>
                </a:lnTo>
                <a:lnTo>
                  <a:pt x="4259577" y="5045964"/>
                </a:lnTo>
                <a:lnTo>
                  <a:pt x="4288533" y="5045964"/>
                </a:lnTo>
                <a:close/>
              </a:path>
              <a:path w="8327390" h="5046345">
                <a:moveTo>
                  <a:pt x="4250433" y="5045964"/>
                </a:moveTo>
                <a:lnTo>
                  <a:pt x="4250433" y="5035296"/>
                </a:lnTo>
                <a:lnTo>
                  <a:pt x="4221477" y="5035296"/>
                </a:lnTo>
                <a:lnTo>
                  <a:pt x="4221477" y="5045964"/>
                </a:lnTo>
                <a:lnTo>
                  <a:pt x="4250433" y="5045964"/>
                </a:lnTo>
                <a:close/>
              </a:path>
              <a:path w="8327390" h="5046345">
                <a:moveTo>
                  <a:pt x="4212333" y="5045964"/>
                </a:moveTo>
                <a:lnTo>
                  <a:pt x="4212333" y="5035296"/>
                </a:lnTo>
                <a:lnTo>
                  <a:pt x="4183377" y="5035296"/>
                </a:lnTo>
                <a:lnTo>
                  <a:pt x="4183377" y="5045964"/>
                </a:lnTo>
                <a:lnTo>
                  <a:pt x="4212333" y="5045964"/>
                </a:lnTo>
                <a:close/>
              </a:path>
              <a:path w="8327390" h="5046345">
                <a:moveTo>
                  <a:pt x="4174233" y="5045964"/>
                </a:moveTo>
                <a:lnTo>
                  <a:pt x="4174233" y="5035296"/>
                </a:lnTo>
                <a:lnTo>
                  <a:pt x="4145277" y="5035296"/>
                </a:lnTo>
                <a:lnTo>
                  <a:pt x="4145277" y="5045964"/>
                </a:lnTo>
                <a:lnTo>
                  <a:pt x="4174233" y="5045964"/>
                </a:lnTo>
                <a:close/>
              </a:path>
              <a:path w="8327390" h="5046345">
                <a:moveTo>
                  <a:pt x="4136133" y="5045964"/>
                </a:moveTo>
                <a:lnTo>
                  <a:pt x="4136133" y="5035296"/>
                </a:lnTo>
                <a:lnTo>
                  <a:pt x="4107177" y="5035296"/>
                </a:lnTo>
                <a:lnTo>
                  <a:pt x="4107177" y="5045964"/>
                </a:lnTo>
                <a:lnTo>
                  <a:pt x="4136133" y="5045964"/>
                </a:lnTo>
                <a:close/>
              </a:path>
              <a:path w="8327390" h="5046345">
                <a:moveTo>
                  <a:pt x="4098033" y="5045964"/>
                </a:moveTo>
                <a:lnTo>
                  <a:pt x="4098033" y="5035296"/>
                </a:lnTo>
                <a:lnTo>
                  <a:pt x="4069077" y="5035296"/>
                </a:lnTo>
                <a:lnTo>
                  <a:pt x="4069077" y="5045964"/>
                </a:lnTo>
                <a:lnTo>
                  <a:pt x="4098033" y="5045964"/>
                </a:lnTo>
                <a:close/>
              </a:path>
              <a:path w="8327390" h="5046345">
                <a:moveTo>
                  <a:pt x="4059933" y="5045964"/>
                </a:moveTo>
                <a:lnTo>
                  <a:pt x="4059933" y="5035296"/>
                </a:lnTo>
                <a:lnTo>
                  <a:pt x="4030977" y="5035296"/>
                </a:lnTo>
                <a:lnTo>
                  <a:pt x="4030977" y="5045964"/>
                </a:lnTo>
                <a:lnTo>
                  <a:pt x="4059933" y="5045964"/>
                </a:lnTo>
                <a:close/>
              </a:path>
              <a:path w="8327390" h="5046345">
                <a:moveTo>
                  <a:pt x="4021833" y="5045964"/>
                </a:moveTo>
                <a:lnTo>
                  <a:pt x="4021833" y="5035296"/>
                </a:lnTo>
                <a:lnTo>
                  <a:pt x="3992877" y="5035296"/>
                </a:lnTo>
                <a:lnTo>
                  <a:pt x="3992877" y="5045964"/>
                </a:lnTo>
                <a:lnTo>
                  <a:pt x="4021833" y="5045964"/>
                </a:lnTo>
                <a:close/>
              </a:path>
              <a:path w="8327390" h="5046345">
                <a:moveTo>
                  <a:pt x="3983733" y="5045964"/>
                </a:moveTo>
                <a:lnTo>
                  <a:pt x="3983733" y="5035296"/>
                </a:lnTo>
                <a:lnTo>
                  <a:pt x="3954777" y="5035296"/>
                </a:lnTo>
                <a:lnTo>
                  <a:pt x="3954777" y="5045964"/>
                </a:lnTo>
                <a:lnTo>
                  <a:pt x="3983733" y="5045964"/>
                </a:lnTo>
                <a:close/>
              </a:path>
              <a:path w="8327390" h="5046345">
                <a:moveTo>
                  <a:pt x="3945633" y="5045964"/>
                </a:moveTo>
                <a:lnTo>
                  <a:pt x="3945633" y="5035296"/>
                </a:lnTo>
                <a:lnTo>
                  <a:pt x="3916677" y="5035296"/>
                </a:lnTo>
                <a:lnTo>
                  <a:pt x="3916677" y="5045964"/>
                </a:lnTo>
                <a:lnTo>
                  <a:pt x="3945633" y="5045964"/>
                </a:lnTo>
                <a:close/>
              </a:path>
              <a:path w="8327390" h="5046345">
                <a:moveTo>
                  <a:pt x="3907533" y="5045964"/>
                </a:moveTo>
                <a:lnTo>
                  <a:pt x="3907533" y="5035296"/>
                </a:lnTo>
                <a:lnTo>
                  <a:pt x="3878577" y="5035296"/>
                </a:lnTo>
                <a:lnTo>
                  <a:pt x="3878577" y="5045964"/>
                </a:lnTo>
                <a:lnTo>
                  <a:pt x="3907533" y="5045964"/>
                </a:lnTo>
                <a:close/>
              </a:path>
              <a:path w="8327390" h="5046345">
                <a:moveTo>
                  <a:pt x="3869433" y="5045964"/>
                </a:moveTo>
                <a:lnTo>
                  <a:pt x="3869433" y="5035296"/>
                </a:lnTo>
                <a:lnTo>
                  <a:pt x="3840477" y="5035296"/>
                </a:lnTo>
                <a:lnTo>
                  <a:pt x="3840477" y="5045964"/>
                </a:lnTo>
                <a:lnTo>
                  <a:pt x="3869433" y="5045964"/>
                </a:lnTo>
                <a:close/>
              </a:path>
              <a:path w="8327390" h="5046345">
                <a:moveTo>
                  <a:pt x="3831333" y="5045964"/>
                </a:moveTo>
                <a:lnTo>
                  <a:pt x="3831333" y="5035296"/>
                </a:lnTo>
                <a:lnTo>
                  <a:pt x="3802377" y="5035296"/>
                </a:lnTo>
                <a:lnTo>
                  <a:pt x="3802377" y="5045964"/>
                </a:lnTo>
                <a:lnTo>
                  <a:pt x="3831333" y="5045964"/>
                </a:lnTo>
                <a:close/>
              </a:path>
              <a:path w="8327390" h="5046345">
                <a:moveTo>
                  <a:pt x="3793233" y="5045964"/>
                </a:moveTo>
                <a:lnTo>
                  <a:pt x="3793233" y="5035296"/>
                </a:lnTo>
                <a:lnTo>
                  <a:pt x="3764277" y="5035296"/>
                </a:lnTo>
                <a:lnTo>
                  <a:pt x="3764277" y="5045964"/>
                </a:lnTo>
                <a:lnTo>
                  <a:pt x="3793233" y="5045964"/>
                </a:lnTo>
                <a:close/>
              </a:path>
              <a:path w="8327390" h="5046345">
                <a:moveTo>
                  <a:pt x="3755133" y="5045964"/>
                </a:moveTo>
                <a:lnTo>
                  <a:pt x="3755133" y="5035296"/>
                </a:lnTo>
                <a:lnTo>
                  <a:pt x="3726177" y="5035296"/>
                </a:lnTo>
                <a:lnTo>
                  <a:pt x="3726177" y="5045964"/>
                </a:lnTo>
                <a:lnTo>
                  <a:pt x="3755133" y="5045964"/>
                </a:lnTo>
                <a:close/>
              </a:path>
              <a:path w="8327390" h="5046345">
                <a:moveTo>
                  <a:pt x="3717033" y="5045964"/>
                </a:moveTo>
                <a:lnTo>
                  <a:pt x="3717033" y="5035296"/>
                </a:lnTo>
                <a:lnTo>
                  <a:pt x="3688077" y="5035296"/>
                </a:lnTo>
                <a:lnTo>
                  <a:pt x="3688077" y="5045964"/>
                </a:lnTo>
                <a:lnTo>
                  <a:pt x="3717033" y="5045964"/>
                </a:lnTo>
                <a:close/>
              </a:path>
              <a:path w="8327390" h="5046345">
                <a:moveTo>
                  <a:pt x="3678933" y="5045964"/>
                </a:moveTo>
                <a:lnTo>
                  <a:pt x="3678933" y="5035296"/>
                </a:lnTo>
                <a:lnTo>
                  <a:pt x="3649977" y="5035296"/>
                </a:lnTo>
                <a:lnTo>
                  <a:pt x="3649977" y="5045964"/>
                </a:lnTo>
                <a:lnTo>
                  <a:pt x="3678933" y="5045964"/>
                </a:lnTo>
                <a:close/>
              </a:path>
              <a:path w="8327390" h="5046345">
                <a:moveTo>
                  <a:pt x="3640833" y="5045964"/>
                </a:moveTo>
                <a:lnTo>
                  <a:pt x="3640833" y="5035296"/>
                </a:lnTo>
                <a:lnTo>
                  <a:pt x="3611877" y="5035296"/>
                </a:lnTo>
                <a:lnTo>
                  <a:pt x="3611877" y="5045964"/>
                </a:lnTo>
                <a:lnTo>
                  <a:pt x="3640833" y="5045964"/>
                </a:lnTo>
                <a:close/>
              </a:path>
              <a:path w="8327390" h="5046345">
                <a:moveTo>
                  <a:pt x="3602733" y="5045964"/>
                </a:moveTo>
                <a:lnTo>
                  <a:pt x="3602733" y="5035296"/>
                </a:lnTo>
                <a:lnTo>
                  <a:pt x="3573777" y="5035296"/>
                </a:lnTo>
                <a:lnTo>
                  <a:pt x="3573777" y="5045964"/>
                </a:lnTo>
                <a:lnTo>
                  <a:pt x="3602733" y="5045964"/>
                </a:lnTo>
                <a:close/>
              </a:path>
              <a:path w="8327390" h="5046345">
                <a:moveTo>
                  <a:pt x="3564633" y="5045964"/>
                </a:moveTo>
                <a:lnTo>
                  <a:pt x="3564633" y="5035296"/>
                </a:lnTo>
                <a:lnTo>
                  <a:pt x="3535677" y="5035296"/>
                </a:lnTo>
                <a:lnTo>
                  <a:pt x="3535677" y="5045964"/>
                </a:lnTo>
                <a:lnTo>
                  <a:pt x="3564633" y="5045964"/>
                </a:lnTo>
                <a:close/>
              </a:path>
              <a:path w="8327390" h="5046345">
                <a:moveTo>
                  <a:pt x="3526533" y="5045964"/>
                </a:moveTo>
                <a:lnTo>
                  <a:pt x="3526533" y="5035296"/>
                </a:lnTo>
                <a:lnTo>
                  <a:pt x="3497577" y="5035296"/>
                </a:lnTo>
                <a:lnTo>
                  <a:pt x="3497577" y="5045964"/>
                </a:lnTo>
                <a:lnTo>
                  <a:pt x="3526533" y="5045964"/>
                </a:lnTo>
                <a:close/>
              </a:path>
              <a:path w="8327390" h="5046345">
                <a:moveTo>
                  <a:pt x="3488433" y="5045964"/>
                </a:moveTo>
                <a:lnTo>
                  <a:pt x="3488433" y="5035296"/>
                </a:lnTo>
                <a:lnTo>
                  <a:pt x="3459477" y="5035296"/>
                </a:lnTo>
                <a:lnTo>
                  <a:pt x="3459477" y="5045964"/>
                </a:lnTo>
                <a:lnTo>
                  <a:pt x="3488433" y="5045964"/>
                </a:lnTo>
                <a:close/>
              </a:path>
              <a:path w="8327390" h="5046345">
                <a:moveTo>
                  <a:pt x="3450333" y="5045964"/>
                </a:moveTo>
                <a:lnTo>
                  <a:pt x="3450333" y="5035296"/>
                </a:lnTo>
                <a:lnTo>
                  <a:pt x="3421377" y="5035296"/>
                </a:lnTo>
                <a:lnTo>
                  <a:pt x="3421377" y="5045964"/>
                </a:lnTo>
                <a:lnTo>
                  <a:pt x="3450333" y="5045964"/>
                </a:lnTo>
                <a:close/>
              </a:path>
              <a:path w="8327390" h="5046345">
                <a:moveTo>
                  <a:pt x="3412233" y="5045964"/>
                </a:moveTo>
                <a:lnTo>
                  <a:pt x="3412233" y="5035296"/>
                </a:lnTo>
                <a:lnTo>
                  <a:pt x="3383277" y="5035296"/>
                </a:lnTo>
                <a:lnTo>
                  <a:pt x="3383277" y="5045964"/>
                </a:lnTo>
                <a:lnTo>
                  <a:pt x="3412233" y="5045964"/>
                </a:lnTo>
                <a:close/>
              </a:path>
              <a:path w="8327390" h="5046345">
                <a:moveTo>
                  <a:pt x="3374133" y="5045964"/>
                </a:moveTo>
                <a:lnTo>
                  <a:pt x="3374133" y="5035296"/>
                </a:lnTo>
                <a:lnTo>
                  <a:pt x="3345177" y="5035296"/>
                </a:lnTo>
                <a:lnTo>
                  <a:pt x="3345177" y="5045964"/>
                </a:lnTo>
                <a:lnTo>
                  <a:pt x="3374133" y="5045964"/>
                </a:lnTo>
                <a:close/>
              </a:path>
              <a:path w="8327390" h="5046345">
                <a:moveTo>
                  <a:pt x="3336033" y="5045964"/>
                </a:moveTo>
                <a:lnTo>
                  <a:pt x="3336033" y="5035296"/>
                </a:lnTo>
                <a:lnTo>
                  <a:pt x="3307077" y="5035296"/>
                </a:lnTo>
                <a:lnTo>
                  <a:pt x="3307077" y="5045964"/>
                </a:lnTo>
                <a:lnTo>
                  <a:pt x="3336033" y="5045964"/>
                </a:lnTo>
                <a:close/>
              </a:path>
              <a:path w="8327390" h="5046345">
                <a:moveTo>
                  <a:pt x="3297933" y="5045964"/>
                </a:moveTo>
                <a:lnTo>
                  <a:pt x="3297933" y="5035296"/>
                </a:lnTo>
                <a:lnTo>
                  <a:pt x="3268977" y="5035296"/>
                </a:lnTo>
                <a:lnTo>
                  <a:pt x="3268977" y="5045964"/>
                </a:lnTo>
                <a:lnTo>
                  <a:pt x="3297933" y="5045964"/>
                </a:lnTo>
                <a:close/>
              </a:path>
              <a:path w="8327390" h="5046345">
                <a:moveTo>
                  <a:pt x="3259833" y="5045964"/>
                </a:moveTo>
                <a:lnTo>
                  <a:pt x="3259833" y="5035296"/>
                </a:lnTo>
                <a:lnTo>
                  <a:pt x="3230877" y="5035296"/>
                </a:lnTo>
                <a:lnTo>
                  <a:pt x="3230877" y="5045964"/>
                </a:lnTo>
                <a:lnTo>
                  <a:pt x="3259833" y="5045964"/>
                </a:lnTo>
                <a:close/>
              </a:path>
              <a:path w="8327390" h="5046345">
                <a:moveTo>
                  <a:pt x="3221733" y="5045964"/>
                </a:moveTo>
                <a:lnTo>
                  <a:pt x="3221733" y="5035296"/>
                </a:lnTo>
                <a:lnTo>
                  <a:pt x="3192777" y="5035296"/>
                </a:lnTo>
                <a:lnTo>
                  <a:pt x="3192777" y="5045964"/>
                </a:lnTo>
                <a:lnTo>
                  <a:pt x="3221733" y="5045964"/>
                </a:lnTo>
                <a:close/>
              </a:path>
              <a:path w="8327390" h="5046345">
                <a:moveTo>
                  <a:pt x="3183633" y="5045964"/>
                </a:moveTo>
                <a:lnTo>
                  <a:pt x="3183633" y="5035296"/>
                </a:lnTo>
                <a:lnTo>
                  <a:pt x="3154677" y="5035296"/>
                </a:lnTo>
                <a:lnTo>
                  <a:pt x="3154677" y="5045964"/>
                </a:lnTo>
                <a:lnTo>
                  <a:pt x="3183633" y="5045964"/>
                </a:lnTo>
                <a:close/>
              </a:path>
              <a:path w="8327390" h="5046345">
                <a:moveTo>
                  <a:pt x="3145533" y="5045964"/>
                </a:moveTo>
                <a:lnTo>
                  <a:pt x="3145533" y="5035296"/>
                </a:lnTo>
                <a:lnTo>
                  <a:pt x="3116577" y="5035296"/>
                </a:lnTo>
                <a:lnTo>
                  <a:pt x="3116577" y="5045964"/>
                </a:lnTo>
                <a:lnTo>
                  <a:pt x="3145533" y="5045964"/>
                </a:lnTo>
                <a:close/>
              </a:path>
              <a:path w="8327390" h="5046345">
                <a:moveTo>
                  <a:pt x="3107433" y="5045964"/>
                </a:moveTo>
                <a:lnTo>
                  <a:pt x="3107433" y="5035296"/>
                </a:lnTo>
                <a:lnTo>
                  <a:pt x="3078477" y="5035296"/>
                </a:lnTo>
                <a:lnTo>
                  <a:pt x="3078477" y="5045964"/>
                </a:lnTo>
                <a:lnTo>
                  <a:pt x="3107433" y="5045964"/>
                </a:lnTo>
                <a:close/>
              </a:path>
              <a:path w="8327390" h="5046345">
                <a:moveTo>
                  <a:pt x="3069333" y="5045964"/>
                </a:moveTo>
                <a:lnTo>
                  <a:pt x="3069333" y="5035296"/>
                </a:lnTo>
                <a:lnTo>
                  <a:pt x="3040377" y="5035296"/>
                </a:lnTo>
                <a:lnTo>
                  <a:pt x="3040377" y="5045964"/>
                </a:lnTo>
                <a:lnTo>
                  <a:pt x="3069333" y="5045964"/>
                </a:lnTo>
                <a:close/>
              </a:path>
              <a:path w="8327390" h="5046345">
                <a:moveTo>
                  <a:pt x="3031233" y="5045964"/>
                </a:moveTo>
                <a:lnTo>
                  <a:pt x="3031233" y="5035296"/>
                </a:lnTo>
                <a:lnTo>
                  <a:pt x="3002277" y="5035296"/>
                </a:lnTo>
                <a:lnTo>
                  <a:pt x="3002277" y="5045964"/>
                </a:lnTo>
                <a:lnTo>
                  <a:pt x="3031233" y="5045964"/>
                </a:lnTo>
                <a:close/>
              </a:path>
              <a:path w="8327390" h="5046345">
                <a:moveTo>
                  <a:pt x="2993133" y="5045964"/>
                </a:moveTo>
                <a:lnTo>
                  <a:pt x="2993133" y="5035296"/>
                </a:lnTo>
                <a:lnTo>
                  <a:pt x="2964177" y="5035296"/>
                </a:lnTo>
                <a:lnTo>
                  <a:pt x="2964177" y="5045964"/>
                </a:lnTo>
                <a:lnTo>
                  <a:pt x="2993133" y="5045964"/>
                </a:lnTo>
                <a:close/>
              </a:path>
              <a:path w="8327390" h="5046345">
                <a:moveTo>
                  <a:pt x="2955033" y="5045964"/>
                </a:moveTo>
                <a:lnTo>
                  <a:pt x="2955033" y="5035296"/>
                </a:lnTo>
                <a:lnTo>
                  <a:pt x="2926077" y="5035296"/>
                </a:lnTo>
                <a:lnTo>
                  <a:pt x="2926077" y="5045964"/>
                </a:lnTo>
                <a:lnTo>
                  <a:pt x="2955033" y="5045964"/>
                </a:lnTo>
                <a:close/>
              </a:path>
              <a:path w="8327390" h="5046345">
                <a:moveTo>
                  <a:pt x="2916933" y="5045964"/>
                </a:moveTo>
                <a:lnTo>
                  <a:pt x="2916933" y="5035296"/>
                </a:lnTo>
                <a:lnTo>
                  <a:pt x="2887977" y="5035296"/>
                </a:lnTo>
                <a:lnTo>
                  <a:pt x="2887977" y="5045964"/>
                </a:lnTo>
                <a:lnTo>
                  <a:pt x="2916933" y="5045964"/>
                </a:lnTo>
                <a:close/>
              </a:path>
              <a:path w="8327390" h="5046345">
                <a:moveTo>
                  <a:pt x="2878833" y="5045964"/>
                </a:moveTo>
                <a:lnTo>
                  <a:pt x="2878833" y="5035296"/>
                </a:lnTo>
                <a:lnTo>
                  <a:pt x="2849877" y="5035296"/>
                </a:lnTo>
                <a:lnTo>
                  <a:pt x="2849877" y="5045964"/>
                </a:lnTo>
                <a:lnTo>
                  <a:pt x="2878833" y="5045964"/>
                </a:lnTo>
                <a:close/>
              </a:path>
              <a:path w="8327390" h="5046345">
                <a:moveTo>
                  <a:pt x="2840733" y="5045964"/>
                </a:moveTo>
                <a:lnTo>
                  <a:pt x="2840733" y="5035296"/>
                </a:lnTo>
                <a:lnTo>
                  <a:pt x="2811777" y="5035296"/>
                </a:lnTo>
                <a:lnTo>
                  <a:pt x="2811777" y="5045964"/>
                </a:lnTo>
                <a:lnTo>
                  <a:pt x="2840733" y="5045964"/>
                </a:lnTo>
                <a:close/>
              </a:path>
              <a:path w="8327390" h="5046345">
                <a:moveTo>
                  <a:pt x="2802633" y="5045964"/>
                </a:moveTo>
                <a:lnTo>
                  <a:pt x="2802633" y="5035296"/>
                </a:lnTo>
                <a:lnTo>
                  <a:pt x="2773677" y="5035296"/>
                </a:lnTo>
                <a:lnTo>
                  <a:pt x="2773677" y="5045964"/>
                </a:lnTo>
                <a:lnTo>
                  <a:pt x="2802633" y="5045964"/>
                </a:lnTo>
                <a:close/>
              </a:path>
              <a:path w="8327390" h="5046345">
                <a:moveTo>
                  <a:pt x="2764533" y="5045964"/>
                </a:moveTo>
                <a:lnTo>
                  <a:pt x="2764533" y="5035296"/>
                </a:lnTo>
                <a:lnTo>
                  <a:pt x="2735577" y="5035296"/>
                </a:lnTo>
                <a:lnTo>
                  <a:pt x="2735577" y="5045964"/>
                </a:lnTo>
                <a:lnTo>
                  <a:pt x="2764533" y="5045964"/>
                </a:lnTo>
                <a:close/>
              </a:path>
              <a:path w="8327390" h="5046345">
                <a:moveTo>
                  <a:pt x="2726433" y="5045964"/>
                </a:moveTo>
                <a:lnTo>
                  <a:pt x="2726433" y="5035296"/>
                </a:lnTo>
                <a:lnTo>
                  <a:pt x="2697477" y="5035296"/>
                </a:lnTo>
                <a:lnTo>
                  <a:pt x="2697477" y="5045964"/>
                </a:lnTo>
                <a:lnTo>
                  <a:pt x="2726433" y="5045964"/>
                </a:lnTo>
                <a:close/>
              </a:path>
              <a:path w="8327390" h="5046345">
                <a:moveTo>
                  <a:pt x="2688333" y="5045964"/>
                </a:moveTo>
                <a:lnTo>
                  <a:pt x="2688333" y="5035296"/>
                </a:lnTo>
                <a:lnTo>
                  <a:pt x="2659377" y="5035296"/>
                </a:lnTo>
                <a:lnTo>
                  <a:pt x="2659377" y="5045964"/>
                </a:lnTo>
                <a:lnTo>
                  <a:pt x="2688333" y="5045964"/>
                </a:lnTo>
                <a:close/>
              </a:path>
              <a:path w="8327390" h="5046345">
                <a:moveTo>
                  <a:pt x="2650233" y="5045964"/>
                </a:moveTo>
                <a:lnTo>
                  <a:pt x="2650233" y="5035296"/>
                </a:lnTo>
                <a:lnTo>
                  <a:pt x="2621277" y="5035296"/>
                </a:lnTo>
                <a:lnTo>
                  <a:pt x="2621277" y="5045964"/>
                </a:lnTo>
                <a:lnTo>
                  <a:pt x="2650233" y="5045964"/>
                </a:lnTo>
                <a:close/>
              </a:path>
              <a:path w="8327390" h="5046345">
                <a:moveTo>
                  <a:pt x="2612133" y="5045964"/>
                </a:moveTo>
                <a:lnTo>
                  <a:pt x="2612133" y="5035296"/>
                </a:lnTo>
                <a:lnTo>
                  <a:pt x="2583177" y="5035296"/>
                </a:lnTo>
                <a:lnTo>
                  <a:pt x="2583177" y="5045964"/>
                </a:lnTo>
                <a:lnTo>
                  <a:pt x="2612133" y="5045964"/>
                </a:lnTo>
                <a:close/>
              </a:path>
              <a:path w="8327390" h="5046345">
                <a:moveTo>
                  <a:pt x="2574033" y="5045964"/>
                </a:moveTo>
                <a:lnTo>
                  <a:pt x="2574033" y="5035296"/>
                </a:lnTo>
                <a:lnTo>
                  <a:pt x="2545077" y="5035296"/>
                </a:lnTo>
                <a:lnTo>
                  <a:pt x="2545077" y="5045964"/>
                </a:lnTo>
                <a:lnTo>
                  <a:pt x="2574033" y="5045964"/>
                </a:lnTo>
                <a:close/>
              </a:path>
              <a:path w="8327390" h="5046345">
                <a:moveTo>
                  <a:pt x="2535933" y="5045964"/>
                </a:moveTo>
                <a:lnTo>
                  <a:pt x="2535933" y="5035296"/>
                </a:lnTo>
                <a:lnTo>
                  <a:pt x="2506977" y="5035296"/>
                </a:lnTo>
                <a:lnTo>
                  <a:pt x="2506977" y="5045964"/>
                </a:lnTo>
                <a:lnTo>
                  <a:pt x="2535933" y="5045964"/>
                </a:lnTo>
                <a:close/>
              </a:path>
              <a:path w="8327390" h="5046345">
                <a:moveTo>
                  <a:pt x="2497833" y="5045964"/>
                </a:moveTo>
                <a:lnTo>
                  <a:pt x="2497833" y="5035296"/>
                </a:lnTo>
                <a:lnTo>
                  <a:pt x="2468877" y="5035296"/>
                </a:lnTo>
                <a:lnTo>
                  <a:pt x="2468877" y="5045964"/>
                </a:lnTo>
                <a:lnTo>
                  <a:pt x="2497833" y="5045964"/>
                </a:lnTo>
                <a:close/>
              </a:path>
              <a:path w="8327390" h="5046345">
                <a:moveTo>
                  <a:pt x="2459733" y="5045964"/>
                </a:moveTo>
                <a:lnTo>
                  <a:pt x="2459733" y="5035296"/>
                </a:lnTo>
                <a:lnTo>
                  <a:pt x="2430777" y="5035296"/>
                </a:lnTo>
                <a:lnTo>
                  <a:pt x="2430777" y="5045964"/>
                </a:lnTo>
                <a:lnTo>
                  <a:pt x="2459733" y="5045964"/>
                </a:lnTo>
                <a:close/>
              </a:path>
              <a:path w="8327390" h="5046345">
                <a:moveTo>
                  <a:pt x="2421633" y="5045964"/>
                </a:moveTo>
                <a:lnTo>
                  <a:pt x="2421633" y="5035296"/>
                </a:lnTo>
                <a:lnTo>
                  <a:pt x="2392677" y="5035296"/>
                </a:lnTo>
                <a:lnTo>
                  <a:pt x="2392677" y="5045964"/>
                </a:lnTo>
                <a:lnTo>
                  <a:pt x="2421633" y="5045964"/>
                </a:lnTo>
                <a:close/>
              </a:path>
              <a:path w="8327390" h="5046345">
                <a:moveTo>
                  <a:pt x="2383533" y="5045964"/>
                </a:moveTo>
                <a:lnTo>
                  <a:pt x="2383533" y="5035296"/>
                </a:lnTo>
                <a:lnTo>
                  <a:pt x="2354577" y="5035296"/>
                </a:lnTo>
                <a:lnTo>
                  <a:pt x="2354577" y="5045964"/>
                </a:lnTo>
                <a:lnTo>
                  <a:pt x="2383533" y="5045964"/>
                </a:lnTo>
                <a:close/>
              </a:path>
              <a:path w="8327390" h="5046345">
                <a:moveTo>
                  <a:pt x="2345433" y="5045964"/>
                </a:moveTo>
                <a:lnTo>
                  <a:pt x="2345433" y="5035296"/>
                </a:lnTo>
                <a:lnTo>
                  <a:pt x="2316477" y="5035296"/>
                </a:lnTo>
                <a:lnTo>
                  <a:pt x="2316477" y="5045964"/>
                </a:lnTo>
                <a:lnTo>
                  <a:pt x="2345433" y="5045964"/>
                </a:lnTo>
                <a:close/>
              </a:path>
              <a:path w="8327390" h="5046345">
                <a:moveTo>
                  <a:pt x="2307333" y="5045964"/>
                </a:moveTo>
                <a:lnTo>
                  <a:pt x="2307333" y="5035296"/>
                </a:lnTo>
                <a:lnTo>
                  <a:pt x="2278377" y="5035296"/>
                </a:lnTo>
                <a:lnTo>
                  <a:pt x="2278377" y="5045964"/>
                </a:lnTo>
                <a:lnTo>
                  <a:pt x="2307333" y="5045964"/>
                </a:lnTo>
                <a:close/>
              </a:path>
              <a:path w="8327390" h="5046345">
                <a:moveTo>
                  <a:pt x="2269233" y="5045964"/>
                </a:moveTo>
                <a:lnTo>
                  <a:pt x="2269233" y="5035296"/>
                </a:lnTo>
                <a:lnTo>
                  <a:pt x="2240277" y="5035296"/>
                </a:lnTo>
                <a:lnTo>
                  <a:pt x="2240277" y="5045964"/>
                </a:lnTo>
                <a:lnTo>
                  <a:pt x="2269233" y="5045964"/>
                </a:lnTo>
                <a:close/>
              </a:path>
              <a:path w="8327390" h="5046345">
                <a:moveTo>
                  <a:pt x="2231133" y="5045964"/>
                </a:moveTo>
                <a:lnTo>
                  <a:pt x="2231133" y="5035296"/>
                </a:lnTo>
                <a:lnTo>
                  <a:pt x="2202177" y="5035296"/>
                </a:lnTo>
                <a:lnTo>
                  <a:pt x="2202177" y="5045964"/>
                </a:lnTo>
                <a:lnTo>
                  <a:pt x="2231133" y="5045964"/>
                </a:lnTo>
                <a:close/>
              </a:path>
              <a:path w="8327390" h="5046345">
                <a:moveTo>
                  <a:pt x="2193033" y="5045964"/>
                </a:moveTo>
                <a:lnTo>
                  <a:pt x="2193033" y="5035296"/>
                </a:lnTo>
                <a:lnTo>
                  <a:pt x="2164077" y="5035296"/>
                </a:lnTo>
                <a:lnTo>
                  <a:pt x="2164077" y="5045964"/>
                </a:lnTo>
                <a:lnTo>
                  <a:pt x="2193033" y="5045964"/>
                </a:lnTo>
                <a:close/>
              </a:path>
              <a:path w="8327390" h="5046345">
                <a:moveTo>
                  <a:pt x="2154933" y="5045964"/>
                </a:moveTo>
                <a:lnTo>
                  <a:pt x="2154933" y="5035296"/>
                </a:lnTo>
                <a:lnTo>
                  <a:pt x="2125977" y="5035296"/>
                </a:lnTo>
                <a:lnTo>
                  <a:pt x="2125977" y="5045964"/>
                </a:lnTo>
                <a:lnTo>
                  <a:pt x="2154933" y="5045964"/>
                </a:lnTo>
                <a:close/>
              </a:path>
              <a:path w="8327390" h="5046345">
                <a:moveTo>
                  <a:pt x="2116833" y="5045964"/>
                </a:moveTo>
                <a:lnTo>
                  <a:pt x="2116833" y="5035296"/>
                </a:lnTo>
                <a:lnTo>
                  <a:pt x="2087877" y="5035296"/>
                </a:lnTo>
                <a:lnTo>
                  <a:pt x="2087877" y="5045964"/>
                </a:lnTo>
                <a:lnTo>
                  <a:pt x="2116833" y="5045964"/>
                </a:lnTo>
                <a:close/>
              </a:path>
              <a:path w="8327390" h="5046345">
                <a:moveTo>
                  <a:pt x="2078733" y="5045964"/>
                </a:moveTo>
                <a:lnTo>
                  <a:pt x="2078733" y="5035296"/>
                </a:lnTo>
                <a:lnTo>
                  <a:pt x="2049777" y="5035296"/>
                </a:lnTo>
                <a:lnTo>
                  <a:pt x="2049777" y="5045964"/>
                </a:lnTo>
                <a:lnTo>
                  <a:pt x="2078733" y="5045964"/>
                </a:lnTo>
                <a:close/>
              </a:path>
              <a:path w="8327390" h="5046345">
                <a:moveTo>
                  <a:pt x="2040633" y="5045964"/>
                </a:moveTo>
                <a:lnTo>
                  <a:pt x="2040633" y="5035296"/>
                </a:lnTo>
                <a:lnTo>
                  <a:pt x="2011677" y="5035296"/>
                </a:lnTo>
                <a:lnTo>
                  <a:pt x="2011677" y="5045964"/>
                </a:lnTo>
                <a:lnTo>
                  <a:pt x="2040633" y="5045964"/>
                </a:lnTo>
                <a:close/>
              </a:path>
              <a:path w="8327390" h="5046345">
                <a:moveTo>
                  <a:pt x="2002533" y="5045964"/>
                </a:moveTo>
                <a:lnTo>
                  <a:pt x="2002533" y="5035296"/>
                </a:lnTo>
                <a:lnTo>
                  <a:pt x="1973577" y="5035296"/>
                </a:lnTo>
                <a:lnTo>
                  <a:pt x="1973577" y="5045964"/>
                </a:lnTo>
                <a:lnTo>
                  <a:pt x="2002533" y="5045964"/>
                </a:lnTo>
                <a:close/>
              </a:path>
              <a:path w="8327390" h="5046345">
                <a:moveTo>
                  <a:pt x="1964433" y="5045964"/>
                </a:moveTo>
                <a:lnTo>
                  <a:pt x="1964433" y="5035296"/>
                </a:lnTo>
                <a:lnTo>
                  <a:pt x="1935477" y="5035296"/>
                </a:lnTo>
                <a:lnTo>
                  <a:pt x="1935477" y="5045964"/>
                </a:lnTo>
                <a:lnTo>
                  <a:pt x="1964433" y="5045964"/>
                </a:lnTo>
                <a:close/>
              </a:path>
              <a:path w="8327390" h="5046345">
                <a:moveTo>
                  <a:pt x="1926333" y="5045964"/>
                </a:moveTo>
                <a:lnTo>
                  <a:pt x="1926333" y="5035296"/>
                </a:lnTo>
                <a:lnTo>
                  <a:pt x="1897377" y="5035296"/>
                </a:lnTo>
                <a:lnTo>
                  <a:pt x="1897377" y="5045964"/>
                </a:lnTo>
                <a:lnTo>
                  <a:pt x="1926333" y="5045964"/>
                </a:lnTo>
                <a:close/>
              </a:path>
              <a:path w="8327390" h="5046345">
                <a:moveTo>
                  <a:pt x="1888233" y="5045964"/>
                </a:moveTo>
                <a:lnTo>
                  <a:pt x="1888233" y="5035296"/>
                </a:lnTo>
                <a:lnTo>
                  <a:pt x="1859277" y="5035296"/>
                </a:lnTo>
                <a:lnTo>
                  <a:pt x="1859277" y="5045964"/>
                </a:lnTo>
                <a:lnTo>
                  <a:pt x="1888233" y="5045964"/>
                </a:lnTo>
                <a:close/>
              </a:path>
              <a:path w="8327390" h="5046345">
                <a:moveTo>
                  <a:pt x="1850133" y="5045964"/>
                </a:moveTo>
                <a:lnTo>
                  <a:pt x="1850133" y="5035296"/>
                </a:lnTo>
                <a:lnTo>
                  <a:pt x="1821177" y="5035296"/>
                </a:lnTo>
                <a:lnTo>
                  <a:pt x="1821177" y="5045964"/>
                </a:lnTo>
                <a:lnTo>
                  <a:pt x="1850133" y="5045964"/>
                </a:lnTo>
                <a:close/>
              </a:path>
              <a:path w="8327390" h="5046345">
                <a:moveTo>
                  <a:pt x="1812033" y="5045964"/>
                </a:moveTo>
                <a:lnTo>
                  <a:pt x="1812033" y="5035296"/>
                </a:lnTo>
                <a:lnTo>
                  <a:pt x="1783077" y="5035296"/>
                </a:lnTo>
                <a:lnTo>
                  <a:pt x="1783077" y="5045964"/>
                </a:lnTo>
                <a:lnTo>
                  <a:pt x="1812033" y="5045964"/>
                </a:lnTo>
                <a:close/>
              </a:path>
              <a:path w="8327390" h="5046345">
                <a:moveTo>
                  <a:pt x="1773933" y="5045964"/>
                </a:moveTo>
                <a:lnTo>
                  <a:pt x="1773933" y="5035296"/>
                </a:lnTo>
                <a:lnTo>
                  <a:pt x="1744977" y="5035296"/>
                </a:lnTo>
                <a:lnTo>
                  <a:pt x="1744977" y="5045964"/>
                </a:lnTo>
                <a:lnTo>
                  <a:pt x="1773933" y="5045964"/>
                </a:lnTo>
                <a:close/>
              </a:path>
              <a:path w="8327390" h="5046345">
                <a:moveTo>
                  <a:pt x="1735833" y="5045964"/>
                </a:moveTo>
                <a:lnTo>
                  <a:pt x="1735833" y="5035296"/>
                </a:lnTo>
                <a:lnTo>
                  <a:pt x="1706877" y="5035296"/>
                </a:lnTo>
                <a:lnTo>
                  <a:pt x="1706877" y="5045964"/>
                </a:lnTo>
                <a:lnTo>
                  <a:pt x="1735833" y="5045964"/>
                </a:lnTo>
                <a:close/>
              </a:path>
              <a:path w="8327390" h="5046345">
                <a:moveTo>
                  <a:pt x="1697733" y="5045964"/>
                </a:moveTo>
                <a:lnTo>
                  <a:pt x="1697733" y="5035296"/>
                </a:lnTo>
                <a:lnTo>
                  <a:pt x="1668777" y="5035296"/>
                </a:lnTo>
                <a:lnTo>
                  <a:pt x="1668777" y="5045964"/>
                </a:lnTo>
                <a:lnTo>
                  <a:pt x="1697733" y="5045964"/>
                </a:lnTo>
                <a:close/>
              </a:path>
              <a:path w="8327390" h="5046345">
                <a:moveTo>
                  <a:pt x="1659633" y="5045964"/>
                </a:moveTo>
                <a:lnTo>
                  <a:pt x="1659633" y="5035296"/>
                </a:lnTo>
                <a:lnTo>
                  <a:pt x="1630677" y="5035296"/>
                </a:lnTo>
                <a:lnTo>
                  <a:pt x="1630677" y="5045964"/>
                </a:lnTo>
                <a:lnTo>
                  <a:pt x="1659633" y="5045964"/>
                </a:lnTo>
                <a:close/>
              </a:path>
              <a:path w="8327390" h="5046345">
                <a:moveTo>
                  <a:pt x="1621533" y="5045964"/>
                </a:moveTo>
                <a:lnTo>
                  <a:pt x="1621533" y="5035296"/>
                </a:lnTo>
                <a:lnTo>
                  <a:pt x="1592577" y="5035296"/>
                </a:lnTo>
                <a:lnTo>
                  <a:pt x="1592577" y="5045964"/>
                </a:lnTo>
                <a:lnTo>
                  <a:pt x="1621533" y="5045964"/>
                </a:lnTo>
                <a:close/>
              </a:path>
              <a:path w="8327390" h="5046345">
                <a:moveTo>
                  <a:pt x="1583433" y="5045964"/>
                </a:moveTo>
                <a:lnTo>
                  <a:pt x="1583433" y="5035296"/>
                </a:lnTo>
                <a:lnTo>
                  <a:pt x="1554477" y="5035296"/>
                </a:lnTo>
                <a:lnTo>
                  <a:pt x="1554477" y="5045964"/>
                </a:lnTo>
                <a:lnTo>
                  <a:pt x="1583433" y="5045964"/>
                </a:lnTo>
                <a:close/>
              </a:path>
              <a:path w="8327390" h="5046345">
                <a:moveTo>
                  <a:pt x="1545333" y="5045964"/>
                </a:moveTo>
                <a:lnTo>
                  <a:pt x="1545333" y="5035296"/>
                </a:lnTo>
                <a:lnTo>
                  <a:pt x="1516376" y="5035296"/>
                </a:lnTo>
                <a:lnTo>
                  <a:pt x="1516376" y="5045964"/>
                </a:lnTo>
                <a:lnTo>
                  <a:pt x="1545333" y="5045964"/>
                </a:lnTo>
                <a:close/>
              </a:path>
              <a:path w="8327390" h="5046345">
                <a:moveTo>
                  <a:pt x="1507232" y="5045964"/>
                </a:moveTo>
                <a:lnTo>
                  <a:pt x="1507232" y="5035296"/>
                </a:lnTo>
                <a:lnTo>
                  <a:pt x="1478276" y="5035296"/>
                </a:lnTo>
                <a:lnTo>
                  <a:pt x="1478276" y="5045964"/>
                </a:lnTo>
                <a:lnTo>
                  <a:pt x="1507232" y="5045964"/>
                </a:lnTo>
                <a:close/>
              </a:path>
              <a:path w="8327390" h="5046345">
                <a:moveTo>
                  <a:pt x="1469132" y="5045964"/>
                </a:moveTo>
                <a:lnTo>
                  <a:pt x="1469132" y="5035296"/>
                </a:lnTo>
                <a:lnTo>
                  <a:pt x="1440176" y="5035296"/>
                </a:lnTo>
                <a:lnTo>
                  <a:pt x="1440176" y="5045964"/>
                </a:lnTo>
                <a:lnTo>
                  <a:pt x="1469132" y="5045964"/>
                </a:lnTo>
                <a:close/>
              </a:path>
              <a:path w="8327390" h="5046345">
                <a:moveTo>
                  <a:pt x="1431032" y="5045964"/>
                </a:moveTo>
                <a:lnTo>
                  <a:pt x="1431032" y="5035296"/>
                </a:lnTo>
                <a:lnTo>
                  <a:pt x="1402076" y="5035296"/>
                </a:lnTo>
                <a:lnTo>
                  <a:pt x="1402076" y="5045964"/>
                </a:lnTo>
                <a:lnTo>
                  <a:pt x="1431032" y="5045964"/>
                </a:lnTo>
                <a:close/>
              </a:path>
              <a:path w="8327390" h="5046345">
                <a:moveTo>
                  <a:pt x="1392932" y="5045964"/>
                </a:moveTo>
                <a:lnTo>
                  <a:pt x="1392932" y="5035296"/>
                </a:lnTo>
                <a:lnTo>
                  <a:pt x="1363976" y="5035296"/>
                </a:lnTo>
                <a:lnTo>
                  <a:pt x="1363976" y="5045964"/>
                </a:lnTo>
                <a:lnTo>
                  <a:pt x="1392932" y="5045964"/>
                </a:lnTo>
                <a:close/>
              </a:path>
              <a:path w="8327390" h="5046345">
                <a:moveTo>
                  <a:pt x="1354832" y="5045964"/>
                </a:moveTo>
                <a:lnTo>
                  <a:pt x="1354832" y="5035296"/>
                </a:lnTo>
                <a:lnTo>
                  <a:pt x="1325876" y="5035296"/>
                </a:lnTo>
                <a:lnTo>
                  <a:pt x="1325876" y="5045964"/>
                </a:lnTo>
                <a:lnTo>
                  <a:pt x="1354832" y="5045964"/>
                </a:lnTo>
                <a:close/>
              </a:path>
              <a:path w="8327390" h="5046345">
                <a:moveTo>
                  <a:pt x="1316732" y="5045964"/>
                </a:moveTo>
                <a:lnTo>
                  <a:pt x="1316732" y="5035296"/>
                </a:lnTo>
                <a:lnTo>
                  <a:pt x="1287776" y="5035296"/>
                </a:lnTo>
                <a:lnTo>
                  <a:pt x="1287776" y="5045964"/>
                </a:lnTo>
                <a:lnTo>
                  <a:pt x="1316732" y="5045964"/>
                </a:lnTo>
                <a:close/>
              </a:path>
              <a:path w="8327390" h="5046345">
                <a:moveTo>
                  <a:pt x="1278632" y="5045964"/>
                </a:moveTo>
                <a:lnTo>
                  <a:pt x="1278632" y="5035296"/>
                </a:lnTo>
                <a:lnTo>
                  <a:pt x="1249676" y="5035296"/>
                </a:lnTo>
                <a:lnTo>
                  <a:pt x="1249676" y="5045964"/>
                </a:lnTo>
                <a:lnTo>
                  <a:pt x="1278632" y="5045964"/>
                </a:lnTo>
                <a:close/>
              </a:path>
              <a:path w="8327390" h="5046345">
                <a:moveTo>
                  <a:pt x="1240532" y="5045964"/>
                </a:moveTo>
                <a:lnTo>
                  <a:pt x="1240532" y="5035296"/>
                </a:lnTo>
                <a:lnTo>
                  <a:pt x="1211576" y="5035296"/>
                </a:lnTo>
                <a:lnTo>
                  <a:pt x="1211576" y="5045964"/>
                </a:lnTo>
                <a:lnTo>
                  <a:pt x="1240532" y="5045964"/>
                </a:lnTo>
                <a:close/>
              </a:path>
              <a:path w="8327390" h="5046345">
                <a:moveTo>
                  <a:pt x="1202432" y="5045964"/>
                </a:moveTo>
                <a:lnTo>
                  <a:pt x="1202432" y="5035296"/>
                </a:lnTo>
                <a:lnTo>
                  <a:pt x="1173476" y="5035296"/>
                </a:lnTo>
                <a:lnTo>
                  <a:pt x="1173476" y="5045964"/>
                </a:lnTo>
                <a:lnTo>
                  <a:pt x="1202432" y="5045964"/>
                </a:lnTo>
                <a:close/>
              </a:path>
              <a:path w="8327390" h="5046345">
                <a:moveTo>
                  <a:pt x="1164332" y="5045964"/>
                </a:moveTo>
                <a:lnTo>
                  <a:pt x="1164332" y="5035296"/>
                </a:lnTo>
                <a:lnTo>
                  <a:pt x="1135376" y="5035296"/>
                </a:lnTo>
                <a:lnTo>
                  <a:pt x="1135376" y="5045964"/>
                </a:lnTo>
                <a:lnTo>
                  <a:pt x="1164332" y="5045964"/>
                </a:lnTo>
                <a:close/>
              </a:path>
              <a:path w="8327390" h="5046345">
                <a:moveTo>
                  <a:pt x="1126232" y="5045964"/>
                </a:moveTo>
                <a:lnTo>
                  <a:pt x="1126232" y="5035296"/>
                </a:lnTo>
                <a:lnTo>
                  <a:pt x="1097276" y="5035296"/>
                </a:lnTo>
                <a:lnTo>
                  <a:pt x="1097276" y="5045964"/>
                </a:lnTo>
                <a:lnTo>
                  <a:pt x="1126232" y="5045964"/>
                </a:lnTo>
                <a:close/>
              </a:path>
              <a:path w="8327390" h="5046345">
                <a:moveTo>
                  <a:pt x="1088132" y="5045964"/>
                </a:moveTo>
                <a:lnTo>
                  <a:pt x="1088132" y="5035296"/>
                </a:lnTo>
                <a:lnTo>
                  <a:pt x="1059176" y="5035296"/>
                </a:lnTo>
                <a:lnTo>
                  <a:pt x="1059176" y="5045964"/>
                </a:lnTo>
                <a:lnTo>
                  <a:pt x="1088132" y="5045964"/>
                </a:lnTo>
                <a:close/>
              </a:path>
              <a:path w="8327390" h="5046345">
                <a:moveTo>
                  <a:pt x="1050032" y="5045964"/>
                </a:moveTo>
                <a:lnTo>
                  <a:pt x="1050032" y="5035296"/>
                </a:lnTo>
                <a:lnTo>
                  <a:pt x="1021076" y="5035296"/>
                </a:lnTo>
                <a:lnTo>
                  <a:pt x="1021076" y="5045964"/>
                </a:lnTo>
                <a:lnTo>
                  <a:pt x="1050032" y="5045964"/>
                </a:lnTo>
                <a:close/>
              </a:path>
              <a:path w="8327390" h="5046345">
                <a:moveTo>
                  <a:pt x="1011932" y="5045964"/>
                </a:moveTo>
                <a:lnTo>
                  <a:pt x="1011932" y="5035296"/>
                </a:lnTo>
                <a:lnTo>
                  <a:pt x="982976" y="5035296"/>
                </a:lnTo>
                <a:lnTo>
                  <a:pt x="982976" y="5045964"/>
                </a:lnTo>
                <a:lnTo>
                  <a:pt x="1011932" y="5045964"/>
                </a:lnTo>
                <a:close/>
              </a:path>
              <a:path w="8327390" h="5046345">
                <a:moveTo>
                  <a:pt x="973832" y="5045964"/>
                </a:moveTo>
                <a:lnTo>
                  <a:pt x="973832" y="5035296"/>
                </a:lnTo>
                <a:lnTo>
                  <a:pt x="944876" y="5035296"/>
                </a:lnTo>
                <a:lnTo>
                  <a:pt x="944876" y="5045964"/>
                </a:lnTo>
                <a:lnTo>
                  <a:pt x="973832" y="5045964"/>
                </a:lnTo>
                <a:close/>
              </a:path>
              <a:path w="8327390" h="5046345">
                <a:moveTo>
                  <a:pt x="935732" y="5045964"/>
                </a:moveTo>
                <a:lnTo>
                  <a:pt x="935732" y="5035296"/>
                </a:lnTo>
                <a:lnTo>
                  <a:pt x="906776" y="5035296"/>
                </a:lnTo>
                <a:lnTo>
                  <a:pt x="906776" y="5045964"/>
                </a:lnTo>
                <a:lnTo>
                  <a:pt x="935732" y="5045964"/>
                </a:lnTo>
                <a:close/>
              </a:path>
              <a:path w="8327390" h="5046345">
                <a:moveTo>
                  <a:pt x="897632" y="5045964"/>
                </a:moveTo>
                <a:lnTo>
                  <a:pt x="897632" y="5035296"/>
                </a:lnTo>
                <a:lnTo>
                  <a:pt x="868676" y="5035296"/>
                </a:lnTo>
                <a:lnTo>
                  <a:pt x="868676" y="5045964"/>
                </a:lnTo>
                <a:lnTo>
                  <a:pt x="897632" y="5045964"/>
                </a:lnTo>
                <a:close/>
              </a:path>
              <a:path w="8327390" h="5046345">
                <a:moveTo>
                  <a:pt x="859532" y="5045964"/>
                </a:moveTo>
                <a:lnTo>
                  <a:pt x="859532" y="5035296"/>
                </a:lnTo>
                <a:lnTo>
                  <a:pt x="830576" y="5035296"/>
                </a:lnTo>
                <a:lnTo>
                  <a:pt x="830576" y="5045964"/>
                </a:lnTo>
                <a:lnTo>
                  <a:pt x="859532" y="5045964"/>
                </a:lnTo>
                <a:close/>
              </a:path>
              <a:path w="8327390" h="5046345">
                <a:moveTo>
                  <a:pt x="821432" y="5045964"/>
                </a:moveTo>
                <a:lnTo>
                  <a:pt x="821432" y="5035296"/>
                </a:lnTo>
                <a:lnTo>
                  <a:pt x="792476" y="5035296"/>
                </a:lnTo>
                <a:lnTo>
                  <a:pt x="792476" y="5045964"/>
                </a:lnTo>
                <a:lnTo>
                  <a:pt x="821432" y="5045964"/>
                </a:lnTo>
                <a:close/>
              </a:path>
              <a:path w="8327390" h="5046345">
                <a:moveTo>
                  <a:pt x="783332" y="5045964"/>
                </a:moveTo>
                <a:lnTo>
                  <a:pt x="783332" y="5035296"/>
                </a:lnTo>
                <a:lnTo>
                  <a:pt x="754376" y="5035296"/>
                </a:lnTo>
                <a:lnTo>
                  <a:pt x="754376" y="5045964"/>
                </a:lnTo>
                <a:lnTo>
                  <a:pt x="783332" y="5045964"/>
                </a:lnTo>
                <a:close/>
              </a:path>
              <a:path w="8327390" h="5046345">
                <a:moveTo>
                  <a:pt x="745232" y="5045964"/>
                </a:moveTo>
                <a:lnTo>
                  <a:pt x="745232" y="5035296"/>
                </a:lnTo>
                <a:lnTo>
                  <a:pt x="716276" y="5035296"/>
                </a:lnTo>
                <a:lnTo>
                  <a:pt x="716276" y="5045964"/>
                </a:lnTo>
                <a:lnTo>
                  <a:pt x="745232" y="5045964"/>
                </a:lnTo>
                <a:close/>
              </a:path>
              <a:path w="8327390" h="5046345">
                <a:moveTo>
                  <a:pt x="707132" y="5045964"/>
                </a:moveTo>
                <a:lnTo>
                  <a:pt x="707132" y="5035296"/>
                </a:lnTo>
                <a:lnTo>
                  <a:pt x="678176" y="5035296"/>
                </a:lnTo>
                <a:lnTo>
                  <a:pt x="678176" y="5045964"/>
                </a:lnTo>
                <a:lnTo>
                  <a:pt x="707132" y="5045964"/>
                </a:lnTo>
                <a:close/>
              </a:path>
              <a:path w="8327390" h="5046345">
                <a:moveTo>
                  <a:pt x="669032" y="5045964"/>
                </a:moveTo>
                <a:lnTo>
                  <a:pt x="669032" y="5035296"/>
                </a:lnTo>
                <a:lnTo>
                  <a:pt x="640076" y="5035296"/>
                </a:lnTo>
                <a:lnTo>
                  <a:pt x="640076" y="5045964"/>
                </a:lnTo>
                <a:lnTo>
                  <a:pt x="669032" y="5045964"/>
                </a:lnTo>
                <a:close/>
              </a:path>
              <a:path w="8327390" h="5046345">
                <a:moveTo>
                  <a:pt x="630932" y="5045964"/>
                </a:moveTo>
                <a:lnTo>
                  <a:pt x="630932" y="5035296"/>
                </a:lnTo>
                <a:lnTo>
                  <a:pt x="601976" y="5035296"/>
                </a:lnTo>
                <a:lnTo>
                  <a:pt x="601976" y="5045964"/>
                </a:lnTo>
                <a:lnTo>
                  <a:pt x="630932" y="5045964"/>
                </a:lnTo>
                <a:close/>
              </a:path>
              <a:path w="8327390" h="5046345">
                <a:moveTo>
                  <a:pt x="592832" y="5045964"/>
                </a:moveTo>
                <a:lnTo>
                  <a:pt x="592832" y="5035296"/>
                </a:lnTo>
                <a:lnTo>
                  <a:pt x="563876" y="5035296"/>
                </a:lnTo>
                <a:lnTo>
                  <a:pt x="563876" y="5045964"/>
                </a:lnTo>
                <a:lnTo>
                  <a:pt x="592832" y="5045964"/>
                </a:lnTo>
                <a:close/>
              </a:path>
              <a:path w="8327390" h="5046345">
                <a:moveTo>
                  <a:pt x="554732" y="5045964"/>
                </a:moveTo>
                <a:lnTo>
                  <a:pt x="554732" y="5035296"/>
                </a:lnTo>
                <a:lnTo>
                  <a:pt x="525776" y="5035296"/>
                </a:lnTo>
                <a:lnTo>
                  <a:pt x="525776" y="5045964"/>
                </a:lnTo>
                <a:lnTo>
                  <a:pt x="554732" y="5045964"/>
                </a:lnTo>
                <a:close/>
              </a:path>
              <a:path w="8327390" h="5046345">
                <a:moveTo>
                  <a:pt x="516632" y="5045964"/>
                </a:moveTo>
                <a:lnTo>
                  <a:pt x="516632" y="5035296"/>
                </a:lnTo>
                <a:lnTo>
                  <a:pt x="487676" y="5035296"/>
                </a:lnTo>
                <a:lnTo>
                  <a:pt x="487676" y="5045964"/>
                </a:lnTo>
                <a:lnTo>
                  <a:pt x="516632" y="5045964"/>
                </a:lnTo>
                <a:close/>
              </a:path>
              <a:path w="8327390" h="5046345">
                <a:moveTo>
                  <a:pt x="478532" y="5045964"/>
                </a:moveTo>
                <a:lnTo>
                  <a:pt x="478532" y="5035296"/>
                </a:lnTo>
                <a:lnTo>
                  <a:pt x="449576" y="5035296"/>
                </a:lnTo>
                <a:lnTo>
                  <a:pt x="449576" y="5045964"/>
                </a:lnTo>
                <a:lnTo>
                  <a:pt x="478532" y="5045964"/>
                </a:lnTo>
                <a:close/>
              </a:path>
              <a:path w="8327390" h="5046345">
                <a:moveTo>
                  <a:pt x="440432" y="5045964"/>
                </a:moveTo>
                <a:lnTo>
                  <a:pt x="440432" y="5035296"/>
                </a:lnTo>
                <a:lnTo>
                  <a:pt x="411476" y="5035296"/>
                </a:lnTo>
                <a:lnTo>
                  <a:pt x="411476" y="5045964"/>
                </a:lnTo>
                <a:lnTo>
                  <a:pt x="440432" y="5045964"/>
                </a:lnTo>
                <a:close/>
              </a:path>
              <a:path w="8327390" h="5046345">
                <a:moveTo>
                  <a:pt x="402332" y="5045964"/>
                </a:moveTo>
                <a:lnTo>
                  <a:pt x="402332" y="5035296"/>
                </a:lnTo>
                <a:lnTo>
                  <a:pt x="373376" y="5035296"/>
                </a:lnTo>
                <a:lnTo>
                  <a:pt x="373376" y="5045964"/>
                </a:lnTo>
                <a:lnTo>
                  <a:pt x="402332" y="5045964"/>
                </a:lnTo>
                <a:close/>
              </a:path>
              <a:path w="8327390" h="5046345">
                <a:moveTo>
                  <a:pt x="364232" y="5045964"/>
                </a:moveTo>
                <a:lnTo>
                  <a:pt x="364232" y="5035296"/>
                </a:lnTo>
                <a:lnTo>
                  <a:pt x="335276" y="5035296"/>
                </a:lnTo>
                <a:lnTo>
                  <a:pt x="335276" y="5045964"/>
                </a:lnTo>
                <a:lnTo>
                  <a:pt x="364232" y="5045964"/>
                </a:lnTo>
                <a:close/>
              </a:path>
              <a:path w="8327390" h="5046345">
                <a:moveTo>
                  <a:pt x="326136" y="5045964"/>
                </a:moveTo>
                <a:lnTo>
                  <a:pt x="326136" y="5035296"/>
                </a:lnTo>
                <a:lnTo>
                  <a:pt x="297180" y="5035296"/>
                </a:lnTo>
                <a:lnTo>
                  <a:pt x="297180" y="5045964"/>
                </a:lnTo>
                <a:lnTo>
                  <a:pt x="326136" y="5045964"/>
                </a:lnTo>
                <a:close/>
              </a:path>
              <a:path w="8327390" h="5046345">
                <a:moveTo>
                  <a:pt x="288036" y="5045964"/>
                </a:moveTo>
                <a:lnTo>
                  <a:pt x="288036" y="5035296"/>
                </a:lnTo>
                <a:lnTo>
                  <a:pt x="259080" y="5035296"/>
                </a:lnTo>
                <a:lnTo>
                  <a:pt x="259080" y="5045964"/>
                </a:lnTo>
                <a:lnTo>
                  <a:pt x="288036" y="5045964"/>
                </a:lnTo>
                <a:close/>
              </a:path>
              <a:path w="8327390" h="5046345">
                <a:moveTo>
                  <a:pt x="249936" y="5045964"/>
                </a:moveTo>
                <a:lnTo>
                  <a:pt x="249936" y="5035296"/>
                </a:lnTo>
                <a:lnTo>
                  <a:pt x="220980" y="5035296"/>
                </a:lnTo>
                <a:lnTo>
                  <a:pt x="220980" y="5045964"/>
                </a:lnTo>
                <a:lnTo>
                  <a:pt x="249936" y="5045964"/>
                </a:lnTo>
                <a:close/>
              </a:path>
              <a:path w="8327390" h="5046345">
                <a:moveTo>
                  <a:pt x="211836" y="5045964"/>
                </a:moveTo>
                <a:lnTo>
                  <a:pt x="211836" y="5035296"/>
                </a:lnTo>
                <a:lnTo>
                  <a:pt x="182880" y="5035296"/>
                </a:lnTo>
                <a:lnTo>
                  <a:pt x="182880" y="5045964"/>
                </a:lnTo>
                <a:lnTo>
                  <a:pt x="211836" y="5045964"/>
                </a:lnTo>
                <a:close/>
              </a:path>
              <a:path w="8327390" h="5046345">
                <a:moveTo>
                  <a:pt x="173736" y="5045964"/>
                </a:moveTo>
                <a:lnTo>
                  <a:pt x="173736" y="5035296"/>
                </a:lnTo>
                <a:lnTo>
                  <a:pt x="144780" y="5035296"/>
                </a:lnTo>
                <a:lnTo>
                  <a:pt x="144780" y="5045964"/>
                </a:lnTo>
                <a:lnTo>
                  <a:pt x="173736" y="5045964"/>
                </a:lnTo>
                <a:close/>
              </a:path>
              <a:path w="8327390" h="5046345">
                <a:moveTo>
                  <a:pt x="135636" y="5045964"/>
                </a:moveTo>
                <a:lnTo>
                  <a:pt x="135636" y="5035296"/>
                </a:lnTo>
                <a:lnTo>
                  <a:pt x="106680" y="5035296"/>
                </a:lnTo>
                <a:lnTo>
                  <a:pt x="106680" y="5045964"/>
                </a:lnTo>
                <a:lnTo>
                  <a:pt x="135636" y="5045964"/>
                </a:lnTo>
                <a:close/>
              </a:path>
              <a:path w="8327390" h="5046345">
                <a:moveTo>
                  <a:pt x="97536" y="5045964"/>
                </a:moveTo>
                <a:lnTo>
                  <a:pt x="97536" y="5035296"/>
                </a:lnTo>
                <a:lnTo>
                  <a:pt x="68580" y="5035296"/>
                </a:lnTo>
                <a:lnTo>
                  <a:pt x="68580" y="5045964"/>
                </a:lnTo>
                <a:lnTo>
                  <a:pt x="97536" y="5045964"/>
                </a:lnTo>
                <a:close/>
              </a:path>
              <a:path w="8327390" h="5046345">
                <a:moveTo>
                  <a:pt x="59436" y="5045964"/>
                </a:moveTo>
                <a:lnTo>
                  <a:pt x="59436" y="5035296"/>
                </a:lnTo>
                <a:lnTo>
                  <a:pt x="30480" y="5035296"/>
                </a:lnTo>
                <a:lnTo>
                  <a:pt x="30480" y="5045964"/>
                </a:lnTo>
                <a:lnTo>
                  <a:pt x="59436" y="5045964"/>
                </a:lnTo>
                <a:close/>
              </a:path>
              <a:path w="8327390" h="5046345">
                <a:moveTo>
                  <a:pt x="10668" y="5035296"/>
                </a:moveTo>
                <a:lnTo>
                  <a:pt x="10668" y="5027676"/>
                </a:lnTo>
                <a:lnTo>
                  <a:pt x="0" y="5027676"/>
                </a:lnTo>
                <a:lnTo>
                  <a:pt x="0" y="5042916"/>
                </a:lnTo>
                <a:lnTo>
                  <a:pt x="3048" y="5045964"/>
                </a:lnTo>
                <a:lnTo>
                  <a:pt x="4572" y="5045964"/>
                </a:lnTo>
                <a:lnTo>
                  <a:pt x="4572" y="5035296"/>
                </a:lnTo>
                <a:lnTo>
                  <a:pt x="10668" y="5035296"/>
                </a:lnTo>
                <a:close/>
              </a:path>
              <a:path w="8327390" h="5046345">
                <a:moveTo>
                  <a:pt x="21336" y="5045964"/>
                </a:moveTo>
                <a:lnTo>
                  <a:pt x="21336" y="5035296"/>
                </a:lnTo>
                <a:lnTo>
                  <a:pt x="4572" y="5035296"/>
                </a:lnTo>
                <a:lnTo>
                  <a:pt x="10668" y="5039868"/>
                </a:lnTo>
                <a:lnTo>
                  <a:pt x="10668" y="5045964"/>
                </a:lnTo>
                <a:lnTo>
                  <a:pt x="21336" y="5045964"/>
                </a:lnTo>
                <a:close/>
              </a:path>
              <a:path w="8327390" h="5046345">
                <a:moveTo>
                  <a:pt x="10668" y="5045964"/>
                </a:moveTo>
                <a:lnTo>
                  <a:pt x="10668" y="5039868"/>
                </a:lnTo>
                <a:lnTo>
                  <a:pt x="4572" y="5035296"/>
                </a:lnTo>
                <a:lnTo>
                  <a:pt x="4572" y="5045964"/>
                </a:lnTo>
                <a:lnTo>
                  <a:pt x="10668" y="5045964"/>
                </a:lnTo>
                <a:close/>
              </a:path>
              <a:path w="8327390" h="5046345">
                <a:moveTo>
                  <a:pt x="10668" y="5018532"/>
                </a:moveTo>
                <a:lnTo>
                  <a:pt x="10668" y="4989576"/>
                </a:lnTo>
                <a:lnTo>
                  <a:pt x="0" y="4989576"/>
                </a:lnTo>
                <a:lnTo>
                  <a:pt x="0" y="5018532"/>
                </a:lnTo>
                <a:lnTo>
                  <a:pt x="10668" y="5018532"/>
                </a:lnTo>
                <a:close/>
              </a:path>
              <a:path w="8327390" h="5046345">
                <a:moveTo>
                  <a:pt x="10668" y="4980432"/>
                </a:moveTo>
                <a:lnTo>
                  <a:pt x="10668" y="4951476"/>
                </a:lnTo>
                <a:lnTo>
                  <a:pt x="0" y="4951476"/>
                </a:lnTo>
                <a:lnTo>
                  <a:pt x="0" y="4980432"/>
                </a:lnTo>
                <a:lnTo>
                  <a:pt x="10668" y="4980432"/>
                </a:lnTo>
                <a:close/>
              </a:path>
              <a:path w="8327390" h="5046345">
                <a:moveTo>
                  <a:pt x="10668" y="4942332"/>
                </a:moveTo>
                <a:lnTo>
                  <a:pt x="10668" y="4913376"/>
                </a:lnTo>
                <a:lnTo>
                  <a:pt x="0" y="4913376"/>
                </a:lnTo>
                <a:lnTo>
                  <a:pt x="0" y="4942332"/>
                </a:lnTo>
                <a:lnTo>
                  <a:pt x="10668" y="4942332"/>
                </a:lnTo>
                <a:close/>
              </a:path>
              <a:path w="8327390" h="5046345">
                <a:moveTo>
                  <a:pt x="10668" y="4904232"/>
                </a:moveTo>
                <a:lnTo>
                  <a:pt x="10668" y="4875276"/>
                </a:lnTo>
                <a:lnTo>
                  <a:pt x="0" y="4875276"/>
                </a:lnTo>
                <a:lnTo>
                  <a:pt x="0" y="4904232"/>
                </a:lnTo>
                <a:lnTo>
                  <a:pt x="10668" y="4904232"/>
                </a:lnTo>
                <a:close/>
              </a:path>
              <a:path w="8327390" h="5046345">
                <a:moveTo>
                  <a:pt x="10668" y="4866132"/>
                </a:moveTo>
                <a:lnTo>
                  <a:pt x="10668" y="4837176"/>
                </a:lnTo>
                <a:lnTo>
                  <a:pt x="0" y="4837176"/>
                </a:lnTo>
                <a:lnTo>
                  <a:pt x="0" y="4866132"/>
                </a:lnTo>
                <a:lnTo>
                  <a:pt x="10668" y="4866132"/>
                </a:lnTo>
                <a:close/>
              </a:path>
              <a:path w="8327390" h="5046345">
                <a:moveTo>
                  <a:pt x="10668" y="4828032"/>
                </a:moveTo>
                <a:lnTo>
                  <a:pt x="10668" y="4799076"/>
                </a:lnTo>
                <a:lnTo>
                  <a:pt x="0" y="4799076"/>
                </a:lnTo>
                <a:lnTo>
                  <a:pt x="0" y="4828032"/>
                </a:lnTo>
                <a:lnTo>
                  <a:pt x="10668" y="4828032"/>
                </a:lnTo>
                <a:close/>
              </a:path>
              <a:path w="8327390" h="5046345">
                <a:moveTo>
                  <a:pt x="10668" y="4789932"/>
                </a:moveTo>
                <a:lnTo>
                  <a:pt x="10668" y="4760976"/>
                </a:lnTo>
                <a:lnTo>
                  <a:pt x="0" y="4760976"/>
                </a:lnTo>
                <a:lnTo>
                  <a:pt x="0" y="4789932"/>
                </a:lnTo>
                <a:lnTo>
                  <a:pt x="10668" y="4789932"/>
                </a:lnTo>
                <a:close/>
              </a:path>
              <a:path w="8327390" h="5046345">
                <a:moveTo>
                  <a:pt x="10668" y="4751832"/>
                </a:moveTo>
                <a:lnTo>
                  <a:pt x="10668" y="4722876"/>
                </a:lnTo>
                <a:lnTo>
                  <a:pt x="0" y="4722876"/>
                </a:lnTo>
                <a:lnTo>
                  <a:pt x="0" y="4751832"/>
                </a:lnTo>
                <a:lnTo>
                  <a:pt x="10668" y="4751832"/>
                </a:lnTo>
                <a:close/>
              </a:path>
              <a:path w="8327390" h="5046345">
                <a:moveTo>
                  <a:pt x="10668" y="4713732"/>
                </a:moveTo>
                <a:lnTo>
                  <a:pt x="10668" y="4684776"/>
                </a:lnTo>
                <a:lnTo>
                  <a:pt x="0" y="4684776"/>
                </a:lnTo>
                <a:lnTo>
                  <a:pt x="0" y="4713732"/>
                </a:lnTo>
                <a:lnTo>
                  <a:pt x="10668" y="4713732"/>
                </a:lnTo>
                <a:close/>
              </a:path>
              <a:path w="8327390" h="5046345">
                <a:moveTo>
                  <a:pt x="10668" y="4675632"/>
                </a:moveTo>
                <a:lnTo>
                  <a:pt x="10668" y="4646676"/>
                </a:lnTo>
                <a:lnTo>
                  <a:pt x="0" y="4646676"/>
                </a:lnTo>
                <a:lnTo>
                  <a:pt x="0" y="4675632"/>
                </a:lnTo>
                <a:lnTo>
                  <a:pt x="10668" y="4675632"/>
                </a:lnTo>
                <a:close/>
              </a:path>
              <a:path w="8327390" h="5046345">
                <a:moveTo>
                  <a:pt x="10668" y="4637532"/>
                </a:moveTo>
                <a:lnTo>
                  <a:pt x="10668" y="4608576"/>
                </a:lnTo>
                <a:lnTo>
                  <a:pt x="0" y="4608576"/>
                </a:lnTo>
                <a:lnTo>
                  <a:pt x="0" y="4637532"/>
                </a:lnTo>
                <a:lnTo>
                  <a:pt x="10668" y="4637532"/>
                </a:lnTo>
                <a:close/>
              </a:path>
              <a:path w="8327390" h="5046345">
                <a:moveTo>
                  <a:pt x="10668" y="4599432"/>
                </a:moveTo>
                <a:lnTo>
                  <a:pt x="10668" y="4570476"/>
                </a:lnTo>
                <a:lnTo>
                  <a:pt x="0" y="4570476"/>
                </a:lnTo>
                <a:lnTo>
                  <a:pt x="0" y="4599432"/>
                </a:lnTo>
                <a:lnTo>
                  <a:pt x="10668" y="4599432"/>
                </a:lnTo>
                <a:close/>
              </a:path>
              <a:path w="8327390" h="5046345">
                <a:moveTo>
                  <a:pt x="10668" y="4561332"/>
                </a:moveTo>
                <a:lnTo>
                  <a:pt x="10668" y="4532376"/>
                </a:lnTo>
                <a:lnTo>
                  <a:pt x="0" y="4532376"/>
                </a:lnTo>
                <a:lnTo>
                  <a:pt x="0" y="4561332"/>
                </a:lnTo>
                <a:lnTo>
                  <a:pt x="10668" y="4561332"/>
                </a:lnTo>
                <a:close/>
              </a:path>
              <a:path w="8327390" h="5046345">
                <a:moveTo>
                  <a:pt x="10668" y="4523232"/>
                </a:moveTo>
                <a:lnTo>
                  <a:pt x="10668" y="4494276"/>
                </a:lnTo>
                <a:lnTo>
                  <a:pt x="0" y="4494276"/>
                </a:lnTo>
                <a:lnTo>
                  <a:pt x="0" y="4523232"/>
                </a:lnTo>
                <a:lnTo>
                  <a:pt x="10668" y="4523232"/>
                </a:lnTo>
                <a:close/>
              </a:path>
              <a:path w="8327390" h="5046345">
                <a:moveTo>
                  <a:pt x="10668" y="4485132"/>
                </a:moveTo>
                <a:lnTo>
                  <a:pt x="10668" y="4456176"/>
                </a:lnTo>
                <a:lnTo>
                  <a:pt x="0" y="4456176"/>
                </a:lnTo>
                <a:lnTo>
                  <a:pt x="0" y="4485132"/>
                </a:lnTo>
                <a:lnTo>
                  <a:pt x="10668" y="4485132"/>
                </a:lnTo>
                <a:close/>
              </a:path>
              <a:path w="8327390" h="5046345">
                <a:moveTo>
                  <a:pt x="10668" y="4447032"/>
                </a:moveTo>
                <a:lnTo>
                  <a:pt x="10668" y="4418076"/>
                </a:lnTo>
                <a:lnTo>
                  <a:pt x="0" y="4418076"/>
                </a:lnTo>
                <a:lnTo>
                  <a:pt x="0" y="4447032"/>
                </a:lnTo>
                <a:lnTo>
                  <a:pt x="10668" y="4447032"/>
                </a:lnTo>
                <a:close/>
              </a:path>
              <a:path w="8327390" h="5046345">
                <a:moveTo>
                  <a:pt x="10668" y="4408932"/>
                </a:moveTo>
                <a:lnTo>
                  <a:pt x="10668" y="4379976"/>
                </a:lnTo>
                <a:lnTo>
                  <a:pt x="0" y="4379976"/>
                </a:lnTo>
                <a:lnTo>
                  <a:pt x="0" y="4408932"/>
                </a:lnTo>
                <a:lnTo>
                  <a:pt x="10668" y="4408932"/>
                </a:lnTo>
                <a:close/>
              </a:path>
              <a:path w="8327390" h="5046345">
                <a:moveTo>
                  <a:pt x="10668" y="4370832"/>
                </a:moveTo>
                <a:lnTo>
                  <a:pt x="10668" y="4341876"/>
                </a:lnTo>
                <a:lnTo>
                  <a:pt x="0" y="4341876"/>
                </a:lnTo>
                <a:lnTo>
                  <a:pt x="0" y="4370832"/>
                </a:lnTo>
                <a:lnTo>
                  <a:pt x="10668" y="4370832"/>
                </a:lnTo>
                <a:close/>
              </a:path>
              <a:path w="8327390" h="5046345">
                <a:moveTo>
                  <a:pt x="10668" y="4332732"/>
                </a:moveTo>
                <a:lnTo>
                  <a:pt x="10668" y="4303776"/>
                </a:lnTo>
                <a:lnTo>
                  <a:pt x="0" y="4303776"/>
                </a:lnTo>
                <a:lnTo>
                  <a:pt x="0" y="4332732"/>
                </a:lnTo>
                <a:lnTo>
                  <a:pt x="10668" y="4332732"/>
                </a:lnTo>
                <a:close/>
              </a:path>
              <a:path w="8327390" h="5046345">
                <a:moveTo>
                  <a:pt x="10668" y="4294632"/>
                </a:moveTo>
                <a:lnTo>
                  <a:pt x="10668" y="4265676"/>
                </a:lnTo>
                <a:lnTo>
                  <a:pt x="0" y="4265676"/>
                </a:lnTo>
                <a:lnTo>
                  <a:pt x="0" y="4294632"/>
                </a:lnTo>
                <a:lnTo>
                  <a:pt x="10668" y="4294632"/>
                </a:lnTo>
                <a:close/>
              </a:path>
              <a:path w="8327390" h="5046345">
                <a:moveTo>
                  <a:pt x="10668" y="4256532"/>
                </a:moveTo>
                <a:lnTo>
                  <a:pt x="10668" y="4227576"/>
                </a:lnTo>
                <a:lnTo>
                  <a:pt x="0" y="4227576"/>
                </a:lnTo>
                <a:lnTo>
                  <a:pt x="0" y="4256532"/>
                </a:lnTo>
                <a:lnTo>
                  <a:pt x="10668" y="4256532"/>
                </a:lnTo>
                <a:close/>
              </a:path>
              <a:path w="8327390" h="5046345">
                <a:moveTo>
                  <a:pt x="10668" y="4218432"/>
                </a:moveTo>
                <a:lnTo>
                  <a:pt x="10668" y="4189476"/>
                </a:lnTo>
                <a:lnTo>
                  <a:pt x="0" y="4189476"/>
                </a:lnTo>
                <a:lnTo>
                  <a:pt x="0" y="4218432"/>
                </a:lnTo>
                <a:lnTo>
                  <a:pt x="10668" y="4218432"/>
                </a:lnTo>
                <a:close/>
              </a:path>
              <a:path w="8327390" h="5046345">
                <a:moveTo>
                  <a:pt x="10668" y="4180332"/>
                </a:moveTo>
                <a:lnTo>
                  <a:pt x="10668" y="4151376"/>
                </a:lnTo>
                <a:lnTo>
                  <a:pt x="0" y="4151376"/>
                </a:lnTo>
                <a:lnTo>
                  <a:pt x="0" y="4180332"/>
                </a:lnTo>
                <a:lnTo>
                  <a:pt x="10668" y="4180332"/>
                </a:lnTo>
                <a:close/>
              </a:path>
              <a:path w="8327390" h="5046345">
                <a:moveTo>
                  <a:pt x="10668" y="4142232"/>
                </a:moveTo>
                <a:lnTo>
                  <a:pt x="10668" y="4113276"/>
                </a:lnTo>
                <a:lnTo>
                  <a:pt x="0" y="4113276"/>
                </a:lnTo>
                <a:lnTo>
                  <a:pt x="0" y="4142232"/>
                </a:lnTo>
                <a:lnTo>
                  <a:pt x="10668" y="4142232"/>
                </a:lnTo>
                <a:close/>
              </a:path>
              <a:path w="8327390" h="5046345">
                <a:moveTo>
                  <a:pt x="10668" y="4104132"/>
                </a:moveTo>
                <a:lnTo>
                  <a:pt x="10668" y="4075176"/>
                </a:lnTo>
                <a:lnTo>
                  <a:pt x="0" y="4075176"/>
                </a:lnTo>
                <a:lnTo>
                  <a:pt x="0" y="4104132"/>
                </a:lnTo>
                <a:lnTo>
                  <a:pt x="10668" y="4104132"/>
                </a:lnTo>
                <a:close/>
              </a:path>
              <a:path w="8327390" h="5046345">
                <a:moveTo>
                  <a:pt x="10668" y="4066032"/>
                </a:moveTo>
                <a:lnTo>
                  <a:pt x="10668" y="4037076"/>
                </a:lnTo>
                <a:lnTo>
                  <a:pt x="0" y="4037076"/>
                </a:lnTo>
                <a:lnTo>
                  <a:pt x="0" y="4066032"/>
                </a:lnTo>
                <a:lnTo>
                  <a:pt x="10668" y="4066032"/>
                </a:lnTo>
                <a:close/>
              </a:path>
              <a:path w="8327390" h="5046345">
                <a:moveTo>
                  <a:pt x="10668" y="4027932"/>
                </a:moveTo>
                <a:lnTo>
                  <a:pt x="10668" y="3998976"/>
                </a:lnTo>
                <a:lnTo>
                  <a:pt x="0" y="3998976"/>
                </a:lnTo>
                <a:lnTo>
                  <a:pt x="0" y="4027932"/>
                </a:lnTo>
                <a:lnTo>
                  <a:pt x="10668" y="4027932"/>
                </a:lnTo>
                <a:close/>
              </a:path>
              <a:path w="8327390" h="5046345">
                <a:moveTo>
                  <a:pt x="10668" y="3989832"/>
                </a:moveTo>
                <a:lnTo>
                  <a:pt x="10668" y="3960876"/>
                </a:lnTo>
                <a:lnTo>
                  <a:pt x="0" y="3960876"/>
                </a:lnTo>
                <a:lnTo>
                  <a:pt x="0" y="3989832"/>
                </a:lnTo>
                <a:lnTo>
                  <a:pt x="10668" y="3989832"/>
                </a:lnTo>
                <a:close/>
              </a:path>
              <a:path w="8327390" h="5046345">
                <a:moveTo>
                  <a:pt x="10668" y="3951732"/>
                </a:moveTo>
                <a:lnTo>
                  <a:pt x="10668" y="3922776"/>
                </a:lnTo>
                <a:lnTo>
                  <a:pt x="0" y="3922776"/>
                </a:lnTo>
                <a:lnTo>
                  <a:pt x="0" y="3951732"/>
                </a:lnTo>
                <a:lnTo>
                  <a:pt x="10668" y="3951732"/>
                </a:lnTo>
                <a:close/>
              </a:path>
              <a:path w="8327390" h="5046345">
                <a:moveTo>
                  <a:pt x="10668" y="3913632"/>
                </a:moveTo>
                <a:lnTo>
                  <a:pt x="10668" y="3884676"/>
                </a:lnTo>
                <a:lnTo>
                  <a:pt x="0" y="3884676"/>
                </a:lnTo>
                <a:lnTo>
                  <a:pt x="0" y="3913632"/>
                </a:lnTo>
                <a:lnTo>
                  <a:pt x="10668" y="3913632"/>
                </a:lnTo>
                <a:close/>
              </a:path>
              <a:path w="8327390" h="5046345">
                <a:moveTo>
                  <a:pt x="10668" y="3875532"/>
                </a:moveTo>
                <a:lnTo>
                  <a:pt x="10668" y="3846576"/>
                </a:lnTo>
                <a:lnTo>
                  <a:pt x="0" y="3846576"/>
                </a:lnTo>
                <a:lnTo>
                  <a:pt x="0" y="3875532"/>
                </a:lnTo>
                <a:lnTo>
                  <a:pt x="10668" y="3875532"/>
                </a:lnTo>
                <a:close/>
              </a:path>
              <a:path w="8327390" h="5046345">
                <a:moveTo>
                  <a:pt x="10668" y="3837432"/>
                </a:moveTo>
                <a:lnTo>
                  <a:pt x="10668" y="3808476"/>
                </a:lnTo>
                <a:lnTo>
                  <a:pt x="0" y="3808476"/>
                </a:lnTo>
                <a:lnTo>
                  <a:pt x="0" y="3837432"/>
                </a:lnTo>
                <a:lnTo>
                  <a:pt x="10668" y="3837432"/>
                </a:lnTo>
                <a:close/>
              </a:path>
              <a:path w="8327390" h="5046345">
                <a:moveTo>
                  <a:pt x="10668" y="3799332"/>
                </a:moveTo>
                <a:lnTo>
                  <a:pt x="10668" y="3770376"/>
                </a:lnTo>
                <a:lnTo>
                  <a:pt x="0" y="3770376"/>
                </a:lnTo>
                <a:lnTo>
                  <a:pt x="0" y="3799332"/>
                </a:lnTo>
                <a:lnTo>
                  <a:pt x="10668" y="3799332"/>
                </a:lnTo>
                <a:close/>
              </a:path>
              <a:path w="8327390" h="5046345">
                <a:moveTo>
                  <a:pt x="10668" y="3761232"/>
                </a:moveTo>
                <a:lnTo>
                  <a:pt x="10668" y="3732276"/>
                </a:lnTo>
                <a:lnTo>
                  <a:pt x="0" y="3732276"/>
                </a:lnTo>
                <a:lnTo>
                  <a:pt x="0" y="3761232"/>
                </a:lnTo>
                <a:lnTo>
                  <a:pt x="10668" y="3761232"/>
                </a:lnTo>
                <a:close/>
              </a:path>
              <a:path w="8327390" h="5046345">
                <a:moveTo>
                  <a:pt x="10668" y="3723132"/>
                </a:moveTo>
                <a:lnTo>
                  <a:pt x="10668" y="3694176"/>
                </a:lnTo>
                <a:lnTo>
                  <a:pt x="0" y="3694176"/>
                </a:lnTo>
                <a:lnTo>
                  <a:pt x="0" y="3723132"/>
                </a:lnTo>
                <a:lnTo>
                  <a:pt x="10668" y="3723132"/>
                </a:lnTo>
                <a:close/>
              </a:path>
              <a:path w="8327390" h="5046345">
                <a:moveTo>
                  <a:pt x="10668" y="3685032"/>
                </a:moveTo>
                <a:lnTo>
                  <a:pt x="10668" y="3656076"/>
                </a:lnTo>
                <a:lnTo>
                  <a:pt x="0" y="3656076"/>
                </a:lnTo>
                <a:lnTo>
                  <a:pt x="0" y="3685032"/>
                </a:lnTo>
                <a:lnTo>
                  <a:pt x="10668" y="3685032"/>
                </a:lnTo>
                <a:close/>
              </a:path>
              <a:path w="8327390" h="5046345">
                <a:moveTo>
                  <a:pt x="10668" y="3646932"/>
                </a:moveTo>
                <a:lnTo>
                  <a:pt x="10668" y="3617976"/>
                </a:lnTo>
                <a:lnTo>
                  <a:pt x="0" y="3617976"/>
                </a:lnTo>
                <a:lnTo>
                  <a:pt x="0" y="3646932"/>
                </a:lnTo>
                <a:lnTo>
                  <a:pt x="10668" y="3646932"/>
                </a:lnTo>
                <a:close/>
              </a:path>
              <a:path w="8327390" h="5046345">
                <a:moveTo>
                  <a:pt x="10668" y="3608832"/>
                </a:moveTo>
                <a:lnTo>
                  <a:pt x="10668" y="3579876"/>
                </a:lnTo>
                <a:lnTo>
                  <a:pt x="0" y="3579876"/>
                </a:lnTo>
                <a:lnTo>
                  <a:pt x="0" y="3608832"/>
                </a:lnTo>
                <a:lnTo>
                  <a:pt x="10668" y="3608832"/>
                </a:lnTo>
                <a:close/>
              </a:path>
              <a:path w="8327390" h="5046345">
                <a:moveTo>
                  <a:pt x="10668" y="3570732"/>
                </a:moveTo>
                <a:lnTo>
                  <a:pt x="10668" y="3541776"/>
                </a:lnTo>
                <a:lnTo>
                  <a:pt x="0" y="3541776"/>
                </a:lnTo>
                <a:lnTo>
                  <a:pt x="0" y="3570732"/>
                </a:lnTo>
                <a:lnTo>
                  <a:pt x="10668" y="3570732"/>
                </a:lnTo>
                <a:close/>
              </a:path>
              <a:path w="8327390" h="5046345">
                <a:moveTo>
                  <a:pt x="10668" y="3532632"/>
                </a:moveTo>
                <a:lnTo>
                  <a:pt x="10668" y="3503676"/>
                </a:lnTo>
                <a:lnTo>
                  <a:pt x="0" y="3503676"/>
                </a:lnTo>
                <a:lnTo>
                  <a:pt x="0" y="3532632"/>
                </a:lnTo>
                <a:lnTo>
                  <a:pt x="10668" y="3532632"/>
                </a:lnTo>
                <a:close/>
              </a:path>
              <a:path w="8327390" h="5046345">
                <a:moveTo>
                  <a:pt x="10668" y="3494532"/>
                </a:moveTo>
                <a:lnTo>
                  <a:pt x="10668" y="3465576"/>
                </a:lnTo>
                <a:lnTo>
                  <a:pt x="0" y="3465576"/>
                </a:lnTo>
                <a:lnTo>
                  <a:pt x="0" y="3494532"/>
                </a:lnTo>
                <a:lnTo>
                  <a:pt x="10668" y="3494532"/>
                </a:lnTo>
                <a:close/>
              </a:path>
              <a:path w="8327390" h="5046345">
                <a:moveTo>
                  <a:pt x="10668" y="3456432"/>
                </a:moveTo>
                <a:lnTo>
                  <a:pt x="10668" y="3427476"/>
                </a:lnTo>
                <a:lnTo>
                  <a:pt x="0" y="3427476"/>
                </a:lnTo>
                <a:lnTo>
                  <a:pt x="0" y="3456432"/>
                </a:lnTo>
                <a:lnTo>
                  <a:pt x="10668" y="3456432"/>
                </a:lnTo>
                <a:close/>
              </a:path>
              <a:path w="8327390" h="5046345">
                <a:moveTo>
                  <a:pt x="10668" y="3418332"/>
                </a:moveTo>
                <a:lnTo>
                  <a:pt x="10668" y="3389376"/>
                </a:lnTo>
                <a:lnTo>
                  <a:pt x="0" y="3389376"/>
                </a:lnTo>
                <a:lnTo>
                  <a:pt x="0" y="3418332"/>
                </a:lnTo>
                <a:lnTo>
                  <a:pt x="10668" y="3418332"/>
                </a:lnTo>
                <a:close/>
              </a:path>
              <a:path w="8327390" h="5046345">
                <a:moveTo>
                  <a:pt x="10668" y="3380232"/>
                </a:moveTo>
                <a:lnTo>
                  <a:pt x="10668" y="3351276"/>
                </a:lnTo>
                <a:lnTo>
                  <a:pt x="0" y="3351276"/>
                </a:lnTo>
                <a:lnTo>
                  <a:pt x="0" y="3380232"/>
                </a:lnTo>
                <a:lnTo>
                  <a:pt x="10668" y="3380232"/>
                </a:lnTo>
                <a:close/>
              </a:path>
              <a:path w="8327390" h="5046345">
                <a:moveTo>
                  <a:pt x="10668" y="3342132"/>
                </a:moveTo>
                <a:lnTo>
                  <a:pt x="10668" y="3313176"/>
                </a:lnTo>
                <a:lnTo>
                  <a:pt x="0" y="3313176"/>
                </a:lnTo>
                <a:lnTo>
                  <a:pt x="0" y="3342132"/>
                </a:lnTo>
                <a:lnTo>
                  <a:pt x="10668" y="3342132"/>
                </a:lnTo>
                <a:close/>
              </a:path>
              <a:path w="8327390" h="5046345">
                <a:moveTo>
                  <a:pt x="10668" y="3304032"/>
                </a:moveTo>
                <a:lnTo>
                  <a:pt x="10668" y="3275076"/>
                </a:lnTo>
                <a:lnTo>
                  <a:pt x="0" y="3275076"/>
                </a:lnTo>
                <a:lnTo>
                  <a:pt x="0" y="3304032"/>
                </a:lnTo>
                <a:lnTo>
                  <a:pt x="10668" y="3304032"/>
                </a:lnTo>
                <a:close/>
              </a:path>
              <a:path w="8327390" h="5046345">
                <a:moveTo>
                  <a:pt x="10668" y="3265932"/>
                </a:moveTo>
                <a:lnTo>
                  <a:pt x="10668" y="3236976"/>
                </a:lnTo>
                <a:lnTo>
                  <a:pt x="0" y="3236976"/>
                </a:lnTo>
                <a:lnTo>
                  <a:pt x="0" y="3265932"/>
                </a:lnTo>
                <a:lnTo>
                  <a:pt x="10668" y="3265932"/>
                </a:lnTo>
                <a:close/>
              </a:path>
              <a:path w="8327390" h="5046345">
                <a:moveTo>
                  <a:pt x="10668" y="3227832"/>
                </a:moveTo>
                <a:lnTo>
                  <a:pt x="10668" y="3198876"/>
                </a:lnTo>
                <a:lnTo>
                  <a:pt x="0" y="3198876"/>
                </a:lnTo>
                <a:lnTo>
                  <a:pt x="0" y="3227832"/>
                </a:lnTo>
                <a:lnTo>
                  <a:pt x="10668" y="3227832"/>
                </a:lnTo>
                <a:close/>
              </a:path>
              <a:path w="8327390" h="5046345">
                <a:moveTo>
                  <a:pt x="10668" y="3189732"/>
                </a:moveTo>
                <a:lnTo>
                  <a:pt x="10668" y="3160776"/>
                </a:lnTo>
                <a:lnTo>
                  <a:pt x="0" y="3160776"/>
                </a:lnTo>
                <a:lnTo>
                  <a:pt x="0" y="3189732"/>
                </a:lnTo>
                <a:lnTo>
                  <a:pt x="10668" y="3189732"/>
                </a:lnTo>
                <a:close/>
              </a:path>
              <a:path w="8327390" h="5046345">
                <a:moveTo>
                  <a:pt x="10668" y="3151632"/>
                </a:moveTo>
                <a:lnTo>
                  <a:pt x="10668" y="3122676"/>
                </a:lnTo>
                <a:lnTo>
                  <a:pt x="0" y="3122676"/>
                </a:lnTo>
                <a:lnTo>
                  <a:pt x="0" y="3151632"/>
                </a:lnTo>
                <a:lnTo>
                  <a:pt x="10668" y="3151632"/>
                </a:lnTo>
                <a:close/>
              </a:path>
              <a:path w="8327390" h="5046345">
                <a:moveTo>
                  <a:pt x="10668" y="3113532"/>
                </a:moveTo>
                <a:lnTo>
                  <a:pt x="10668" y="3084576"/>
                </a:lnTo>
                <a:lnTo>
                  <a:pt x="0" y="3084576"/>
                </a:lnTo>
                <a:lnTo>
                  <a:pt x="0" y="3113532"/>
                </a:lnTo>
                <a:lnTo>
                  <a:pt x="10668" y="3113532"/>
                </a:lnTo>
                <a:close/>
              </a:path>
              <a:path w="8327390" h="5046345">
                <a:moveTo>
                  <a:pt x="10668" y="3075432"/>
                </a:moveTo>
                <a:lnTo>
                  <a:pt x="10668" y="3046476"/>
                </a:lnTo>
                <a:lnTo>
                  <a:pt x="0" y="3046476"/>
                </a:lnTo>
                <a:lnTo>
                  <a:pt x="0" y="3075432"/>
                </a:lnTo>
                <a:lnTo>
                  <a:pt x="10668" y="3075432"/>
                </a:lnTo>
                <a:close/>
              </a:path>
              <a:path w="8327390" h="5046345">
                <a:moveTo>
                  <a:pt x="10668" y="3037332"/>
                </a:moveTo>
                <a:lnTo>
                  <a:pt x="10668" y="3008376"/>
                </a:lnTo>
                <a:lnTo>
                  <a:pt x="0" y="3008376"/>
                </a:lnTo>
                <a:lnTo>
                  <a:pt x="0" y="3037332"/>
                </a:lnTo>
                <a:lnTo>
                  <a:pt x="10668" y="3037332"/>
                </a:lnTo>
                <a:close/>
              </a:path>
              <a:path w="8327390" h="5046345">
                <a:moveTo>
                  <a:pt x="10668" y="2999232"/>
                </a:moveTo>
                <a:lnTo>
                  <a:pt x="10668" y="2970276"/>
                </a:lnTo>
                <a:lnTo>
                  <a:pt x="0" y="2970276"/>
                </a:lnTo>
                <a:lnTo>
                  <a:pt x="0" y="2999232"/>
                </a:lnTo>
                <a:lnTo>
                  <a:pt x="10668" y="2999232"/>
                </a:lnTo>
                <a:close/>
              </a:path>
              <a:path w="8327390" h="5046345">
                <a:moveTo>
                  <a:pt x="10668" y="2961132"/>
                </a:moveTo>
                <a:lnTo>
                  <a:pt x="10668" y="2932176"/>
                </a:lnTo>
                <a:lnTo>
                  <a:pt x="0" y="2932176"/>
                </a:lnTo>
                <a:lnTo>
                  <a:pt x="0" y="2961132"/>
                </a:lnTo>
                <a:lnTo>
                  <a:pt x="10668" y="2961132"/>
                </a:lnTo>
                <a:close/>
              </a:path>
              <a:path w="8327390" h="5046345">
                <a:moveTo>
                  <a:pt x="10668" y="2923032"/>
                </a:moveTo>
                <a:lnTo>
                  <a:pt x="10668" y="2894076"/>
                </a:lnTo>
                <a:lnTo>
                  <a:pt x="0" y="2894076"/>
                </a:lnTo>
                <a:lnTo>
                  <a:pt x="0" y="2923032"/>
                </a:lnTo>
                <a:lnTo>
                  <a:pt x="10668" y="2923032"/>
                </a:lnTo>
                <a:close/>
              </a:path>
              <a:path w="8327390" h="5046345">
                <a:moveTo>
                  <a:pt x="10668" y="2884932"/>
                </a:moveTo>
                <a:lnTo>
                  <a:pt x="10668" y="2855976"/>
                </a:lnTo>
                <a:lnTo>
                  <a:pt x="0" y="2855976"/>
                </a:lnTo>
                <a:lnTo>
                  <a:pt x="0" y="2884932"/>
                </a:lnTo>
                <a:lnTo>
                  <a:pt x="10668" y="2884932"/>
                </a:lnTo>
                <a:close/>
              </a:path>
              <a:path w="8327390" h="5046345">
                <a:moveTo>
                  <a:pt x="10668" y="2846832"/>
                </a:moveTo>
                <a:lnTo>
                  <a:pt x="10668" y="2817876"/>
                </a:lnTo>
                <a:lnTo>
                  <a:pt x="0" y="2817876"/>
                </a:lnTo>
                <a:lnTo>
                  <a:pt x="0" y="2846832"/>
                </a:lnTo>
                <a:lnTo>
                  <a:pt x="10668" y="2846832"/>
                </a:lnTo>
                <a:close/>
              </a:path>
              <a:path w="8327390" h="5046345">
                <a:moveTo>
                  <a:pt x="10668" y="2808732"/>
                </a:moveTo>
                <a:lnTo>
                  <a:pt x="10668" y="2779776"/>
                </a:lnTo>
                <a:lnTo>
                  <a:pt x="0" y="2779776"/>
                </a:lnTo>
                <a:lnTo>
                  <a:pt x="0" y="2808732"/>
                </a:lnTo>
                <a:lnTo>
                  <a:pt x="10668" y="2808732"/>
                </a:lnTo>
                <a:close/>
              </a:path>
              <a:path w="8327390" h="5046345">
                <a:moveTo>
                  <a:pt x="10668" y="2770632"/>
                </a:moveTo>
                <a:lnTo>
                  <a:pt x="10668" y="2741676"/>
                </a:lnTo>
                <a:lnTo>
                  <a:pt x="0" y="2741676"/>
                </a:lnTo>
                <a:lnTo>
                  <a:pt x="0" y="2770632"/>
                </a:lnTo>
                <a:lnTo>
                  <a:pt x="10668" y="2770632"/>
                </a:lnTo>
                <a:close/>
              </a:path>
              <a:path w="8327390" h="5046345">
                <a:moveTo>
                  <a:pt x="10668" y="2732532"/>
                </a:moveTo>
                <a:lnTo>
                  <a:pt x="10668" y="2703576"/>
                </a:lnTo>
                <a:lnTo>
                  <a:pt x="0" y="2703576"/>
                </a:lnTo>
                <a:lnTo>
                  <a:pt x="0" y="2732532"/>
                </a:lnTo>
                <a:lnTo>
                  <a:pt x="10668" y="2732532"/>
                </a:lnTo>
                <a:close/>
              </a:path>
              <a:path w="8327390" h="5046345">
                <a:moveTo>
                  <a:pt x="10668" y="2694432"/>
                </a:moveTo>
                <a:lnTo>
                  <a:pt x="10668" y="2665476"/>
                </a:lnTo>
                <a:lnTo>
                  <a:pt x="0" y="2665476"/>
                </a:lnTo>
                <a:lnTo>
                  <a:pt x="0" y="2694432"/>
                </a:lnTo>
                <a:lnTo>
                  <a:pt x="10668" y="2694432"/>
                </a:lnTo>
                <a:close/>
              </a:path>
              <a:path w="8327390" h="5046345">
                <a:moveTo>
                  <a:pt x="10668" y="2656332"/>
                </a:moveTo>
                <a:lnTo>
                  <a:pt x="10668" y="2627376"/>
                </a:lnTo>
                <a:lnTo>
                  <a:pt x="0" y="2627376"/>
                </a:lnTo>
                <a:lnTo>
                  <a:pt x="0" y="2656332"/>
                </a:lnTo>
                <a:lnTo>
                  <a:pt x="10668" y="2656332"/>
                </a:lnTo>
                <a:close/>
              </a:path>
              <a:path w="8327390" h="5046345">
                <a:moveTo>
                  <a:pt x="10668" y="2618232"/>
                </a:moveTo>
                <a:lnTo>
                  <a:pt x="10668" y="2589276"/>
                </a:lnTo>
                <a:lnTo>
                  <a:pt x="0" y="2589276"/>
                </a:lnTo>
                <a:lnTo>
                  <a:pt x="0" y="2618232"/>
                </a:lnTo>
                <a:lnTo>
                  <a:pt x="10668" y="2618232"/>
                </a:lnTo>
                <a:close/>
              </a:path>
              <a:path w="8327390" h="5046345">
                <a:moveTo>
                  <a:pt x="10668" y="2580132"/>
                </a:moveTo>
                <a:lnTo>
                  <a:pt x="10668" y="2551176"/>
                </a:lnTo>
                <a:lnTo>
                  <a:pt x="0" y="2551176"/>
                </a:lnTo>
                <a:lnTo>
                  <a:pt x="0" y="2580132"/>
                </a:lnTo>
                <a:lnTo>
                  <a:pt x="10668" y="2580132"/>
                </a:lnTo>
                <a:close/>
              </a:path>
              <a:path w="8327390" h="5046345">
                <a:moveTo>
                  <a:pt x="10668" y="2542032"/>
                </a:moveTo>
                <a:lnTo>
                  <a:pt x="10668" y="2513076"/>
                </a:lnTo>
                <a:lnTo>
                  <a:pt x="0" y="2513076"/>
                </a:lnTo>
                <a:lnTo>
                  <a:pt x="0" y="2542032"/>
                </a:lnTo>
                <a:lnTo>
                  <a:pt x="10668" y="2542032"/>
                </a:lnTo>
                <a:close/>
              </a:path>
              <a:path w="8327390" h="5046345">
                <a:moveTo>
                  <a:pt x="10668" y="2503932"/>
                </a:moveTo>
                <a:lnTo>
                  <a:pt x="10668" y="2474976"/>
                </a:lnTo>
                <a:lnTo>
                  <a:pt x="0" y="2474976"/>
                </a:lnTo>
                <a:lnTo>
                  <a:pt x="0" y="2503932"/>
                </a:lnTo>
                <a:lnTo>
                  <a:pt x="10668" y="2503932"/>
                </a:lnTo>
                <a:close/>
              </a:path>
              <a:path w="8327390" h="5046345">
                <a:moveTo>
                  <a:pt x="10668" y="2465832"/>
                </a:moveTo>
                <a:lnTo>
                  <a:pt x="10668" y="2436876"/>
                </a:lnTo>
                <a:lnTo>
                  <a:pt x="0" y="2436876"/>
                </a:lnTo>
                <a:lnTo>
                  <a:pt x="0" y="2465832"/>
                </a:lnTo>
                <a:lnTo>
                  <a:pt x="10668" y="2465832"/>
                </a:lnTo>
                <a:close/>
              </a:path>
              <a:path w="8327390" h="5046345">
                <a:moveTo>
                  <a:pt x="10668" y="2427732"/>
                </a:moveTo>
                <a:lnTo>
                  <a:pt x="10668" y="2398776"/>
                </a:lnTo>
                <a:lnTo>
                  <a:pt x="0" y="2398776"/>
                </a:lnTo>
                <a:lnTo>
                  <a:pt x="0" y="2427732"/>
                </a:lnTo>
                <a:lnTo>
                  <a:pt x="10668" y="2427732"/>
                </a:lnTo>
                <a:close/>
              </a:path>
              <a:path w="8327390" h="5046345">
                <a:moveTo>
                  <a:pt x="10668" y="2389632"/>
                </a:moveTo>
                <a:lnTo>
                  <a:pt x="10668" y="2360676"/>
                </a:lnTo>
                <a:lnTo>
                  <a:pt x="0" y="2360676"/>
                </a:lnTo>
                <a:lnTo>
                  <a:pt x="0" y="2389632"/>
                </a:lnTo>
                <a:lnTo>
                  <a:pt x="10668" y="2389632"/>
                </a:lnTo>
                <a:close/>
              </a:path>
              <a:path w="8327390" h="5046345">
                <a:moveTo>
                  <a:pt x="10668" y="2351532"/>
                </a:moveTo>
                <a:lnTo>
                  <a:pt x="10668" y="2322576"/>
                </a:lnTo>
                <a:lnTo>
                  <a:pt x="0" y="2322576"/>
                </a:lnTo>
                <a:lnTo>
                  <a:pt x="0" y="2351532"/>
                </a:lnTo>
                <a:lnTo>
                  <a:pt x="10668" y="2351532"/>
                </a:lnTo>
                <a:close/>
              </a:path>
              <a:path w="8327390" h="5046345">
                <a:moveTo>
                  <a:pt x="10668" y="2313432"/>
                </a:moveTo>
                <a:lnTo>
                  <a:pt x="10668" y="2284476"/>
                </a:lnTo>
                <a:lnTo>
                  <a:pt x="0" y="2284476"/>
                </a:lnTo>
                <a:lnTo>
                  <a:pt x="0" y="2313432"/>
                </a:lnTo>
                <a:lnTo>
                  <a:pt x="10668" y="2313432"/>
                </a:lnTo>
                <a:close/>
              </a:path>
              <a:path w="8327390" h="5046345">
                <a:moveTo>
                  <a:pt x="10668" y="2275332"/>
                </a:moveTo>
                <a:lnTo>
                  <a:pt x="10668" y="2246376"/>
                </a:lnTo>
                <a:lnTo>
                  <a:pt x="0" y="2246376"/>
                </a:lnTo>
                <a:lnTo>
                  <a:pt x="0" y="2275332"/>
                </a:lnTo>
                <a:lnTo>
                  <a:pt x="10668" y="2275332"/>
                </a:lnTo>
                <a:close/>
              </a:path>
              <a:path w="8327390" h="5046345">
                <a:moveTo>
                  <a:pt x="10668" y="2237232"/>
                </a:moveTo>
                <a:lnTo>
                  <a:pt x="10668" y="2208276"/>
                </a:lnTo>
                <a:lnTo>
                  <a:pt x="0" y="2208276"/>
                </a:lnTo>
                <a:lnTo>
                  <a:pt x="0" y="2237232"/>
                </a:lnTo>
                <a:lnTo>
                  <a:pt x="10668" y="2237232"/>
                </a:lnTo>
                <a:close/>
              </a:path>
              <a:path w="8327390" h="5046345">
                <a:moveTo>
                  <a:pt x="10668" y="2199132"/>
                </a:moveTo>
                <a:lnTo>
                  <a:pt x="10668" y="2170176"/>
                </a:lnTo>
                <a:lnTo>
                  <a:pt x="0" y="2170176"/>
                </a:lnTo>
                <a:lnTo>
                  <a:pt x="0" y="2199132"/>
                </a:lnTo>
                <a:lnTo>
                  <a:pt x="10668" y="2199132"/>
                </a:lnTo>
                <a:close/>
              </a:path>
              <a:path w="8327390" h="5046345">
                <a:moveTo>
                  <a:pt x="10668" y="2161032"/>
                </a:moveTo>
                <a:lnTo>
                  <a:pt x="10668" y="2132076"/>
                </a:lnTo>
                <a:lnTo>
                  <a:pt x="0" y="2132076"/>
                </a:lnTo>
                <a:lnTo>
                  <a:pt x="0" y="2161032"/>
                </a:lnTo>
                <a:lnTo>
                  <a:pt x="10668" y="2161032"/>
                </a:lnTo>
                <a:close/>
              </a:path>
              <a:path w="8327390" h="5046345">
                <a:moveTo>
                  <a:pt x="10668" y="2122932"/>
                </a:moveTo>
                <a:lnTo>
                  <a:pt x="10668" y="2093976"/>
                </a:lnTo>
                <a:lnTo>
                  <a:pt x="0" y="2093976"/>
                </a:lnTo>
                <a:lnTo>
                  <a:pt x="0" y="2122932"/>
                </a:lnTo>
                <a:lnTo>
                  <a:pt x="10668" y="2122932"/>
                </a:lnTo>
                <a:close/>
              </a:path>
              <a:path w="8327390" h="5046345">
                <a:moveTo>
                  <a:pt x="10668" y="2084832"/>
                </a:moveTo>
                <a:lnTo>
                  <a:pt x="10668" y="2055876"/>
                </a:lnTo>
                <a:lnTo>
                  <a:pt x="0" y="2055876"/>
                </a:lnTo>
                <a:lnTo>
                  <a:pt x="0" y="2084832"/>
                </a:lnTo>
                <a:lnTo>
                  <a:pt x="10668" y="2084832"/>
                </a:lnTo>
                <a:close/>
              </a:path>
              <a:path w="8327390" h="5046345">
                <a:moveTo>
                  <a:pt x="10668" y="2046732"/>
                </a:moveTo>
                <a:lnTo>
                  <a:pt x="10668" y="2017776"/>
                </a:lnTo>
                <a:lnTo>
                  <a:pt x="0" y="2017776"/>
                </a:lnTo>
                <a:lnTo>
                  <a:pt x="0" y="2046732"/>
                </a:lnTo>
                <a:lnTo>
                  <a:pt x="10668" y="2046732"/>
                </a:lnTo>
                <a:close/>
              </a:path>
              <a:path w="8327390" h="5046345">
                <a:moveTo>
                  <a:pt x="10668" y="2008632"/>
                </a:moveTo>
                <a:lnTo>
                  <a:pt x="10668" y="1979676"/>
                </a:lnTo>
                <a:lnTo>
                  <a:pt x="0" y="1979676"/>
                </a:lnTo>
                <a:lnTo>
                  <a:pt x="0" y="2008632"/>
                </a:lnTo>
                <a:lnTo>
                  <a:pt x="10668" y="2008632"/>
                </a:lnTo>
                <a:close/>
              </a:path>
              <a:path w="8327390" h="5046345">
                <a:moveTo>
                  <a:pt x="10668" y="1970532"/>
                </a:moveTo>
                <a:lnTo>
                  <a:pt x="10668" y="1941576"/>
                </a:lnTo>
                <a:lnTo>
                  <a:pt x="0" y="1941576"/>
                </a:lnTo>
                <a:lnTo>
                  <a:pt x="0" y="1970532"/>
                </a:lnTo>
                <a:lnTo>
                  <a:pt x="10668" y="1970532"/>
                </a:lnTo>
                <a:close/>
              </a:path>
              <a:path w="8327390" h="5046345">
                <a:moveTo>
                  <a:pt x="10668" y="1932432"/>
                </a:moveTo>
                <a:lnTo>
                  <a:pt x="10668" y="1903476"/>
                </a:lnTo>
                <a:lnTo>
                  <a:pt x="0" y="1903476"/>
                </a:lnTo>
                <a:lnTo>
                  <a:pt x="0" y="1932432"/>
                </a:lnTo>
                <a:lnTo>
                  <a:pt x="10668" y="1932432"/>
                </a:lnTo>
                <a:close/>
              </a:path>
              <a:path w="8327390" h="5046345">
                <a:moveTo>
                  <a:pt x="10668" y="1894332"/>
                </a:moveTo>
                <a:lnTo>
                  <a:pt x="10668" y="1865376"/>
                </a:lnTo>
                <a:lnTo>
                  <a:pt x="0" y="1865376"/>
                </a:lnTo>
                <a:lnTo>
                  <a:pt x="0" y="1894332"/>
                </a:lnTo>
                <a:lnTo>
                  <a:pt x="10668" y="1894332"/>
                </a:lnTo>
                <a:close/>
              </a:path>
              <a:path w="8327390" h="5046345">
                <a:moveTo>
                  <a:pt x="10668" y="1856232"/>
                </a:moveTo>
                <a:lnTo>
                  <a:pt x="10668" y="1827276"/>
                </a:lnTo>
                <a:lnTo>
                  <a:pt x="0" y="1827276"/>
                </a:lnTo>
                <a:lnTo>
                  <a:pt x="0" y="1856232"/>
                </a:lnTo>
                <a:lnTo>
                  <a:pt x="10668" y="1856232"/>
                </a:lnTo>
                <a:close/>
              </a:path>
              <a:path w="8327390" h="5046345">
                <a:moveTo>
                  <a:pt x="10668" y="1818132"/>
                </a:moveTo>
                <a:lnTo>
                  <a:pt x="10668" y="1789176"/>
                </a:lnTo>
                <a:lnTo>
                  <a:pt x="0" y="1789176"/>
                </a:lnTo>
                <a:lnTo>
                  <a:pt x="0" y="1818132"/>
                </a:lnTo>
                <a:lnTo>
                  <a:pt x="10668" y="1818132"/>
                </a:lnTo>
                <a:close/>
              </a:path>
              <a:path w="8327390" h="5046345">
                <a:moveTo>
                  <a:pt x="10668" y="1780032"/>
                </a:moveTo>
                <a:lnTo>
                  <a:pt x="10668" y="1751076"/>
                </a:lnTo>
                <a:lnTo>
                  <a:pt x="0" y="1751076"/>
                </a:lnTo>
                <a:lnTo>
                  <a:pt x="0" y="1780032"/>
                </a:lnTo>
                <a:lnTo>
                  <a:pt x="10668" y="1780032"/>
                </a:lnTo>
                <a:close/>
              </a:path>
              <a:path w="8327390" h="5046345">
                <a:moveTo>
                  <a:pt x="10668" y="1741932"/>
                </a:moveTo>
                <a:lnTo>
                  <a:pt x="10668" y="1712976"/>
                </a:lnTo>
                <a:lnTo>
                  <a:pt x="0" y="1712976"/>
                </a:lnTo>
                <a:lnTo>
                  <a:pt x="0" y="1741932"/>
                </a:lnTo>
                <a:lnTo>
                  <a:pt x="10668" y="1741932"/>
                </a:lnTo>
                <a:close/>
              </a:path>
              <a:path w="8327390" h="5046345">
                <a:moveTo>
                  <a:pt x="10668" y="1703832"/>
                </a:moveTo>
                <a:lnTo>
                  <a:pt x="10668" y="1674876"/>
                </a:lnTo>
                <a:lnTo>
                  <a:pt x="0" y="1674876"/>
                </a:lnTo>
                <a:lnTo>
                  <a:pt x="0" y="1703832"/>
                </a:lnTo>
                <a:lnTo>
                  <a:pt x="10668" y="1703832"/>
                </a:lnTo>
                <a:close/>
              </a:path>
              <a:path w="8327390" h="5046345">
                <a:moveTo>
                  <a:pt x="10668" y="1665732"/>
                </a:moveTo>
                <a:lnTo>
                  <a:pt x="10668" y="1636776"/>
                </a:lnTo>
                <a:lnTo>
                  <a:pt x="0" y="1636776"/>
                </a:lnTo>
                <a:lnTo>
                  <a:pt x="0" y="1665732"/>
                </a:lnTo>
                <a:lnTo>
                  <a:pt x="10668" y="1665732"/>
                </a:lnTo>
                <a:close/>
              </a:path>
              <a:path w="8327390" h="5046345">
                <a:moveTo>
                  <a:pt x="10668" y="1627632"/>
                </a:moveTo>
                <a:lnTo>
                  <a:pt x="10668" y="1598676"/>
                </a:lnTo>
                <a:lnTo>
                  <a:pt x="0" y="1598676"/>
                </a:lnTo>
                <a:lnTo>
                  <a:pt x="0" y="1627632"/>
                </a:lnTo>
                <a:lnTo>
                  <a:pt x="10668" y="1627632"/>
                </a:lnTo>
                <a:close/>
              </a:path>
              <a:path w="8327390" h="5046345">
                <a:moveTo>
                  <a:pt x="10668" y="1589532"/>
                </a:moveTo>
                <a:lnTo>
                  <a:pt x="10668" y="1560576"/>
                </a:lnTo>
                <a:lnTo>
                  <a:pt x="0" y="1560576"/>
                </a:lnTo>
                <a:lnTo>
                  <a:pt x="0" y="1589532"/>
                </a:lnTo>
                <a:lnTo>
                  <a:pt x="10668" y="1589532"/>
                </a:lnTo>
                <a:close/>
              </a:path>
              <a:path w="8327390" h="5046345">
                <a:moveTo>
                  <a:pt x="10668" y="1551432"/>
                </a:moveTo>
                <a:lnTo>
                  <a:pt x="10668" y="1522476"/>
                </a:lnTo>
                <a:lnTo>
                  <a:pt x="0" y="1522476"/>
                </a:lnTo>
                <a:lnTo>
                  <a:pt x="0" y="1551432"/>
                </a:lnTo>
                <a:lnTo>
                  <a:pt x="10668" y="1551432"/>
                </a:lnTo>
                <a:close/>
              </a:path>
              <a:path w="8327390" h="5046345">
                <a:moveTo>
                  <a:pt x="10668" y="1513332"/>
                </a:moveTo>
                <a:lnTo>
                  <a:pt x="10668" y="1484376"/>
                </a:lnTo>
                <a:lnTo>
                  <a:pt x="0" y="1484376"/>
                </a:lnTo>
                <a:lnTo>
                  <a:pt x="0" y="1513332"/>
                </a:lnTo>
                <a:lnTo>
                  <a:pt x="10668" y="1513332"/>
                </a:lnTo>
                <a:close/>
              </a:path>
              <a:path w="8327390" h="5046345">
                <a:moveTo>
                  <a:pt x="10668" y="1475232"/>
                </a:moveTo>
                <a:lnTo>
                  <a:pt x="10668" y="1446276"/>
                </a:lnTo>
                <a:lnTo>
                  <a:pt x="0" y="1446276"/>
                </a:lnTo>
                <a:lnTo>
                  <a:pt x="0" y="1475232"/>
                </a:lnTo>
                <a:lnTo>
                  <a:pt x="10668" y="1475232"/>
                </a:lnTo>
                <a:close/>
              </a:path>
              <a:path w="8327390" h="5046345">
                <a:moveTo>
                  <a:pt x="10668" y="1437132"/>
                </a:moveTo>
                <a:lnTo>
                  <a:pt x="10668" y="1408176"/>
                </a:lnTo>
                <a:lnTo>
                  <a:pt x="0" y="1408176"/>
                </a:lnTo>
                <a:lnTo>
                  <a:pt x="0" y="1437132"/>
                </a:lnTo>
                <a:lnTo>
                  <a:pt x="10668" y="1437132"/>
                </a:lnTo>
                <a:close/>
              </a:path>
              <a:path w="8327390" h="5046345">
                <a:moveTo>
                  <a:pt x="10668" y="1399032"/>
                </a:moveTo>
                <a:lnTo>
                  <a:pt x="10668" y="1370076"/>
                </a:lnTo>
                <a:lnTo>
                  <a:pt x="0" y="1370076"/>
                </a:lnTo>
                <a:lnTo>
                  <a:pt x="0" y="1399032"/>
                </a:lnTo>
                <a:lnTo>
                  <a:pt x="10668" y="1399032"/>
                </a:lnTo>
                <a:close/>
              </a:path>
              <a:path w="8327390" h="5046345">
                <a:moveTo>
                  <a:pt x="10668" y="1360932"/>
                </a:moveTo>
                <a:lnTo>
                  <a:pt x="10668" y="1331976"/>
                </a:lnTo>
                <a:lnTo>
                  <a:pt x="0" y="1331976"/>
                </a:lnTo>
                <a:lnTo>
                  <a:pt x="0" y="1360932"/>
                </a:lnTo>
                <a:lnTo>
                  <a:pt x="10668" y="1360932"/>
                </a:lnTo>
                <a:close/>
              </a:path>
              <a:path w="8327390" h="5046345">
                <a:moveTo>
                  <a:pt x="10668" y="1322832"/>
                </a:moveTo>
                <a:lnTo>
                  <a:pt x="10668" y="1293876"/>
                </a:lnTo>
                <a:lnTo>
                  <a:pt x="0" y="1293876"/>
                </a:lnTo>
                <a:lnTo>
                  <a:pt x="0" y="1322832"/>
                </a:lnTo>
                <a:lnTo>
                  <a:pt x="10668" y="1322832"/>
                </a:lnTo>
                <a:close/>
              </a:path>
              <a:path w="8327390" h="5046345">
                <a:moveTo>
                  <a:pt x="10668" y="1284732"/>
                </a:moveTo>
                <a:lnTo>
                  <a:pt x="10668" y="1255776"/>
                </a:lnTo>
                <a:lnTo>
                  <a:pt x="0" y="1255776"/>
                </a:lnTo>
                <a:lnTo>
                  <a:pt x="0" y="1284732"/>
                </a:lnTo>
                <a:lnTo>
                  <a:pt x="10668" y="1284732"/>
                </a:lnTo>
                <a:close/>
              </a:path>
              <a:path w="8327390" h="5046345">
                <a:moveTo>
                  <a:pt x="10668" y="1246632"/>
                </a:moveTo>
                <a:lnTo>
                  <a:pt x="10668" y="1217676"/>
                </a:lnTo>
                <a:lnTo>
                  <a:pt x="0" y="1217676"/>
                </a:lnTo>
                <a:lnTo>
                  <a:pt x="0" y="1246632"/>
                </a:lnTo>
                <a:lnTo>
                  <a:pt x="10668" y="1246632"/>
                </a:lnTo>
                <a:close/>
              </a:path>
              <a:path w="8327390" h="5046345">
                <a:moveTo>
                  <a:pt x="10668" y="1208532"/>
                </a:moveTo>
                <a:lnTo>
                  <a:pt x="10668" y="1179576"/>
                </a:lnTo>
                <a:lnTo>
                  <a:pt x="0" y="1179576"/>
                </a:lnTo>
                <a:lnTo>
                  <a:pt x="0" y="1208532"/>
                </a:lnTo>
                <a:lnTo>
                  <a:pt x="10668" y="1208532"/>
                </a:lnTo>
                <a:close/>
              </a:path>
              <a:path w="8327390" h="5046345">
                <a:moveTo>
                  <a:pt x="10668" y="1170432"/>
                </a:moveTo>
                <a:lnTo>
                  <a:pt x="10668" y="1141476"/>
                </a:lnTo>
                <a:lnTo>
                  <a:pt x="0" y="1141476"/>
                </a:lnTo>
                <a:lnTo>
                  <a:pt x="0" y="1170432"/>
                </a:lnTo>
                <a:lnTo>
                  <a:pt x="10668" y="1170432"/>
                </a:lnTo>
                <a:close/>
              </a:path>
              <a:path w="8327390" h="5046345">
                <a:moveTo>
                  <a:pt x="10668" y="1132332"/>
                </a:moveTo>
                <a:lnTo>
                  <a:pt x="10668" y="1103376"/>
                </a:lnTo>
                <a:lnTo>
                  <a:pt x="0" y="1103376"/>
                </a:lnTo>
                <a:lnTo>
                  <a:pt x="0" y="1132332"/>
                </a:lnTo>
                <a:lnTo>
                  <a:pt x="10668" y="1132332"/>
                </a:lnTo>
                <a:close/>
              </a:path>
              <a:path w="8327390" h="5046345">
                <a:moveTo>
                  <a:pt x="10668" y="1094232"/>
                </a:moveTo>
                <a:lnTo>
                  <a:pt x="10668" y="1065276"/>
                </a:lnTo>
                <a:lnTo>
                  <a:pt x="0" y="1065276"/>
                </a:lnTo>
                <a:lnTo>
                  <a:pt x="0" y="1094232"/>
                </a:lnTo>
                <a:lnTo>
                  <a:pt x="10668" y="1094232"/>
                </a:lnTo>
                <a:close/>
              </a:path>
              <a:path w="8327390" h="5046345">
                <a:moveTo>
                  <a:pt x="10668" y="1056132"/>
                </a:moveTo>
                <a:lnTo>
                  <a:pt x="10668" y="1027176"/>
                </a:lnTo>
                <a:lnTo>
                  <a:pt x="0" y="1027176"/>
                </a:lnTo>
                <a:lnTo>
                  <a:pt x="0" y="1056132"/>
                </a:lnTo>
                <a:lnTo>
                  <a:pt x="10668" y="1056132"/>
                </a:lnTo>
                <a:close/>
              </a:path>
              <a:path w="8327390" h="5046345">
                <a:moveTo>
                  <a:pt x="10668" y="1018032"/>
                </a:moveTo>
                <a:lnTo>
                  <a:pt x="10668" y="989076"/>
                </a:lnTo>
                <a:lnTo>
                  <a:pt x="0" y="989076"/>
                </a:lnTo>
                <a:lnTo>
                  <a:pt x="0" y="1018032"/>
                </a:lnTo>
                <a:lnTo>
                  <a:pt x="10668" y="1018032"/>
                </a:lnTo>
                <a:close/>
              </a:path>
              <a:path w="8327390" h="5046345">
                <a:moveTo>
                  <a:pt x="10668" y="979932"/>
                </a:moveTo>
                <a:lnTo>
                  <a:pt x="10668" y="950976"/>
                </a:lnTo>
                <a:lnTo>
                  <a:pt x="0" y="950976"/>
                </a:lnTo>
                <a:lnTo>
                  <a:pt x="0" y="979932"/>
                </a:lnTo>
                <a:lnTo>
                  <a:pt x="10668" y="979932"/>
                </a:lnTo>
                <a:close/>
              </a:path>
              <a:path w="8327390" h="5046345">
                <a:moveTo>
                  <a:pt x="10668" y="941832"/>
                </a:moveTo>
                <a:lnTo>
                  <a:pt x="10668" y="912876"/>
                </a:lnTo>
                <a:lnTo>
                  <a:pt x="0" y="912876"/>
                </a:lnTo>
                <a:lnTo>
                  <a:pt x="0" y="941832"/>
                </a:lnTo>
                <a:lnTo>
                  <a:pt x="10668" y="941832"/>
                </a:lnTo>
                <a:close/>
              </a:path>
              <a:path w="8327390" h="5046345">
                <a:moveTo>
                  <a:pt x="10668" y="903732"/>
                </a:moveTo>
                <a:lnTo>
                  <a:pt x="10668" y="874776"/>
                </a:lnTo>
                <a:lnTo>
                  <a:pt x="0" y="874776"/>
                </a:lnTo>
                <a:lnTo>
                  <a:pt x="0" y="903732"/>
                </a:lnTo>
                <a:lnTo>
                  <a:pt x="10668" y="903732"/>
                </a:lnTo>
                <a:close/>
              </a:path>
              <a:path w="8327390" h="5046345">
                <a:moveTo>
                  <a:pt x="10668" y="865632"/>
                </a:moveTo>
                <a:lnTo>
                  <a:pt x="10668" y="836676"/>
                </a:lnTo>
                <a:lnTo>
                  <a:pt x="0" y="836676"/>
                </a:lnTo>
                <a:lnTo>
                  <a:pt x="0" y="865632"/>
                </a:lnTo>
                <a:lnTo>
                  <a:pt x="10668" y="865632"/>
                </a:lnTo>
                <a:close/>
              </a:path>
              <a:path w="8327390" h="5046345">
                <a:moveTo>
                  <a:pt x="10668" y="827532"/>
                </a:moveTo>
                <a:lnTo>
                  <a:pt x="10668" y="798576"/>
                </a:lnTo>
                <a:lnTo>
                  <a:pt x="0" y="798576"/>
                </a:lnTo>
                <a:lnTo>
                  <a:pt x="0" y="827532"/>
                </a:lnTo>
                <a:lnTo>
                  <a:pt x="10668" y="827532"/>
                </a:lnTo>
                <a:close/>
              </a:path>
              <a:path w="8327390" h="5046345">
                <a:moveTo>
                  <a:pt x="10668" y="789432"/>
                </a:moveTo>
                <a:lnTo>
                  <a:pt x="10668" y="760476"/>
                </a:lnTo>
                <a:lnTo>
                  <a:pt x="0" y="760476"/>
                </a:lnTo>
                <a:lnTo>
                  <a:pt x="0" y="789432"/>
                </a:lnTo>
                <a:lnTo>
                  <a:pt x="10668" y="789432"/>
                </a:lnTo>
                <a:close/>
              </a:path>
              <a:path w="8327390" h="5046345">
                <a:moveTo>
                  <a:pt x="10668" y="751332"/>
                </a:moveTo>
                <a:lnTo>
                  <a:pt x="10668" y="722376"/>
                </a:lnTo>
                <a:lnTo>
                  <a:pt x="0" y="722376"/>
                </a:lnTo>
                <a:lnTo>
                  <a:pt x="0" y="751332"/>
                </a:lnTo>
                <a:lnTo>
                  <a:pt x="10668" y="751332"/>
                </a:lnTo>
                <a:close/>
              </a:path>
              <a:path w="8327390" h="5046345">
                <a:moveTo>
                  <a:pt x="10668" y="713232"/>
                </a:moveTo>
                <a:lnTo>
                  <a:pt x="10668" y="684276"/>
                </a:lnTo>
                <a:lnTo>
                  <a:pt x="0" y="684276"/>
                </a:lnTo>
                <a:lnTo>
                  <a:pt x="0" y="713232"/>
                </a:lnTo>
                <a:lnTo>
                  <a:pt x="10668" y="713232"/>
                </a:lnTo>
                <a:close/>
              </a:path>
              <a:path w="8327390" h="5046345">
                <a:moveTo>
                  <a:pt x="10668" y="675132"/>
                </a:moveTo>
                <a:lnTo>
                  <a:pt x="10668" y="646176"/>
                </a:lnTo>
                <a:lnTo>
                  <a:pt x="0" y="646176"/>
                </a:lnTo>
                <a:lnTo>
                  <a:pt x="0" y="675132"/>
                </a:lnTo>
                <a:lnTo>
                  <a:pt x="10668" y="675132"/>
                </a:lnTo>
                <a:close/>
              </a:path>
              <a:path w="8327390" h="5046345">
                <a:moveTo>
                  <a:pt x="10668" y="637032"/>
                </a:moveTo>
                <a:lnTo>
                  <a:pt x="10668" y="608076"/>
                </a:lnTo>
                <a:lnTo>
                  <a:pt x="0" y="608076"/>
                </a:lnTo>
                <a:lnTo>
                  <a:pt x="0" y="637032"/>
                </a:lnTo>
                <a:lnTo>
                  <a:pt x="10668" y="637032"/>
                </a:lnTo>
                <a:close/>
              </a:path>
              <a:path w="8327390" h="5046345">
                <a:moveTo>
                  <a:pt x="10668" y="598932"/>
                </a:moveTo>
                <a:lnTo>
                  <a:pt x="10668" y="569976"/>
                </a:lnTo>
                <a:lnTo>
                  <a:pt x="0" y="569976"/>
                </a:lnTo>
                <a:lnTo>
                  <a:pt x="0" y="598932"/>
                </a:lnTo>
                <a:lnTo>
                  <a:pt x="10668" y="598932"/>
                </a:lnTo>
                <a:close/>
              </a:path>
              <a:path w="8327390" h="5046345">
                <a:moveTo>
                  <a:pt x="10668" y="560832"/>
                </a:moveTo>
                <a:lnTo>
                  <a:pt x="10668" y="531876"/>
                </a:lnTo>
                <a:lnTo>
                  <a:pt x="0" y="531876"/>
                </a:lnTo>
                <a:lnTo>
                  <a:pt x="0" y="560832"/>
                </a:lnTo>
                <a:lnTo>
                  <a:pt x="10668" y="560832"/>
                </a:lnTo>
                <a:close/>
              </a:path>
              <a:path w="8327390" h="5046345">
                <a:moveTo>
                  <a:pt x="10668" y="522732"/>
                </a:moveTo>
                <a:lnTo>
                  <a:pt x="10668" y="493776"/>
                </a:lnTo>
                <a:lnTo>
                  <a:pt x="0" y="493776"/>
                </a:lnTo>
                <a:lnTo>
                  <a:pt x="0" y="522732"/>
                </a:lnTo>
                <a:lnTo>
                  <a:pt x="10668" y="522732"/>
                </a:lnTo>
                <a:close/>
              </a:path>
              <a:path w="8327390" h="5046345">
                <a:moveTo>
                  <a:pt x="10668" y="484632"/>
                </a:moveTo>
                <a:lnTo>
                  <a:pt x="10668" y="455676"/>
                </a:lnTo>
                <a:lnTo>
                  <a:pt x="0" y="455676"/>
                </a:lnTo>
                <a:lnTo>
                  <a:pt x="0" y="484632"/>
                </a:lnTo>
                <a:lnTo>
                  <a:pt x="10668" y="484632"/>
                </a:lnTo>
                <a:close/>
              </a:path>
              <a:path w="8327390" h="5046345">
                <a:moveTo>
                  <a:pt x="10668" y="446532"/>
                </a:moveTo>
                <a:lnTo>
                  <a:pt x="10668" y="417576"/>
                </a:lnTo>
                <a:lnTo>
                  <a:pt x="0" y="417576"/>
                </a:lnTo>
                <a:lnTo>
                  <a:pt x="0" y="446532"/>
                </a:lnTo>
                <a:lnTo>
                  <a:pt x="10668" y="446532"/>
                </a:lnTo>
                <a:close/>
              </a:path>
              <a:path w="8327390" h="5046345">
                <a:moveTo>
                  <a:pt x="10668" y="408432"/>
                </a:moveTo>
                <a:lnTo>
                  <a:pt x="10668" y="379476"/>
                </a:lnTo>
                <a:lnTo>
                  <a:pt x="0" y="379476"/>
                </a:lnTo>
                <a:lnTo>
                  <a:pt x="0" y="408432"/>
                </a:lnTo>
                <a:lnTo>
                  <a:pt x="10668" y="408432"/>
                </a:lnTo>
                <a:close/>
              </a:path>
              <a:path w="8327390" h="5046345">
                <a:moveTo>
                  <a:pt x="10668" y="370332"/>
                </a:moveTo>
                <a:lnTo>
                  <a:pt x="10668" y="341376"/>
                </a:lnTo>
                <a:lnTo>
                  <a:pt x="0" y="341376"/>
                </a:lnTo>
                <a:lnTo>
                  <a:pt x="0" y="370332"/>
                </a:lnTo>
                <a:lnTo>
                  <a:pt x="10668" y="370332"/>
                </a:lnTo>
                <a:close/>
              </a:path>
              <a:path w="8327390" h="5046345">
                <a:moveTo>
                  <a:pt x="10668" y="332232"/>
                </a:moveTo>
                <a:lnTo>
                  <a:pt x="10668" y="303276"/>
                </a:lnTo>
                <a:lnTo>
                  <a:pt x="0" y="303276"/>
                </a:lnTo>
                <a:lnTo>
                  <a:pt x="0" y="332232"/>
                </a:lnTo>
                <a:lnTo>
                  <a:pt x="10668" y="332232"/>
                </a:lnTo>
                <a:close/>
              </a:path>
              <a:path w="8327390" h="5046345">
                <a:moveTo>
                  <a:pt x="10668" y="294132"/>
                </a:moveTo>
                <a:lnTo>
                  <a:pt x="10668" y="265176"/>
                </a:lnTo>
                <a:lnTo>
                  <a:pt x="0" y="265176"/>
                </a:lnTo>
                <a:lnTo>
                  <a:pt x="0" y="294132"/>
                </a:lnTo>
                <a:lnTo>
                  <a:pt x="10668" y="294132"/>
                </a:lnTo>
                <a:close/>
              </a:path>
              <a:path w="8327390" h="5046345">
                <a:moveTo>
                  <a:pt x="10668" y="256032"/>
                </a:moveTo>
                <a:lnTo>
                  <a:pt x="10668" y="227076"/>
                </a:lnTo>
                <a:lnTo>
                  <a:pt x="0" y="227076"/>
                </a:lnTo>
                <a:lnTo>
                  <a:pt x="0" y="256032"/>
                </a:lnTo>
                <a:lnTo>
                  <a:pt x="10668" y="256032"/>
                </a:lnTo>
                <a:close/>
              </a:path>
              <a:path w="8327390" h="5046345">
                <a:moveTo>
                  <a:pt x="10668" y="217932"/>
                </a:moveTo>
                <a:lnTo>
                  <a:pt x="10668" y="188976"/>
                </a:lnTo>
                <a:lnTo>
                  <a:pt x="0" y="188976"/>
                </a:lnTo>
                <a:lnTo>
                  <a:pt x="0" y="217932"/>
                </a:lnTo>
                <a:lnTo>
                  <a:pt x="10668" y="217932"/>
                </a:lnTo>
                <a:close/>
              </a:path>
              <a:path w="8327390" h="5046345">
                <a:moveTo>
                  <a:pt x="10668" y="179832"/>
                </a:moveTo>
                <a:lnTo>
                  <a:pt x="10668" y="150876"/>
                </a:lnTo>
                <a:lnTo>
                  <a:pt x="0" y="150876"/>
                </a:lnTo>
                <a:lnTo>
                  <a:pt x="0" y="179832"/>
                </a:lnTo>
                <a:lnTo>
                  <a:pt x="10668" y="179832"/>
                </a:lnTo>
                <a:close/>
              </a:path>
              <a:path w="8327390" h="5046345">
                <a:moveTo>
                  <a:pt x="10668" y="141732"/>
                </a:moveTo>
                <a:lnTo>
                  <a:pt x="10668" y="112776"/>
                </a:lnTo>
                <a:lnTo>
                  <a:pt x="0" y="112776"/>
                </a:lnTo>
                <a:lnTo>
                  <a:pt x="0" y="141732"/>
                </a:lnTo>
                <a:lnTo>
                  <a:pt x="10668" y="141732"/>
                </a:lnTo>
                <a:close/>
              </a:path>
              <a:path w="8327390" h="5046345">
                <a:moveTo>
                  <a:pt x="10668" y="103632"/>
                </a:moveTo>
                <a:lnTo>
                  <a:pt x="10668" y="74676"/>
                </a:lnTo>
                <a:lnTo>
                  <a:pt x="0" y="74676"/>
                </a:lnTo>
                <a:lnTo>
                  <a:pt x="0" y="103632"/>
                </a:lnTo>
                <a:lnTo>
                  <a:pt x="10668" y="103632"/>
                </a:lnTo>
                <a:close/>
              </a:path>
              <a:path w="8327390" h="5046345">
                <a:moveTo>
                  <a:pt x="10668" y="65532"/>
                </a:moveTo>
                <a:lnTo>
                  <a:pt x="10668" y="36576"/>
                </a:lnTo>
                <a:lnTo>
                  <a:pt x="0" y="36576"/>
                </a:lnTo>
                <a:lnTo>
                  <a:pt x="0" y="65532"/>
                </a:lnTo>
                <a:lnTo>
                  <a:pt x="10668" y="65532"/>
                </a:lnTo>
                <a:close/>
              </a:path>
              <a:path w="8327390" h="5046345">
                <a:moveTo>
                  <a:pt x="12192" y="9144"/>
                </a:moveTo>
                <a:lnTo>
                  <a:pt x="12192" y="0"/>
                </a:lnTo>
                <a:lnTo>
                  <a:pt x="3048" y="0"/>
                </a:lnTo>
                <a:lnTo>
                  <a:pt x="0" y="1524"/>
                </a:lnTo>
                <a:lnTo>
                  <a:pt x="0" y="27432"/>
                </a:lnTo>
                <a:lnTo>
                  <a:pt x="4572" y="27432"/>
                </a:lnTo>
                <a:lnTo>
                  <a:pt x="4572" y="9144"/>
                </a:lnTo>
                <a:lnTo>
                  <a:pt x="10668" y="4572"/>
                </a:lnTo>
                <a:lnTo>
                  <a:pt x="10668" y="9144"/>
                </a:lnTo>
                <a:lnTo>
                  <a:pt x="12192" y="9144"/>
                </a:lnTo>
                <a:close/>
              </a:path>
              <a:path w="8327390" h="5046345">
                <a:moveTo>
                  <a:pt x="10668" y="9144"/>
                </a:moveTo>
                <a:lnTo>
                  <a:pt x="10668" y="4572"/>
                </a:lnTo>
                <a:lnTo>
                  <a:pt x="4572" y="9144"/>
                </a:lnTo>
                <a:lnTo>
                  <a:pt x="10668" y="9144"/>
                </a:lnTo>
                <a:close/>
              </a:path>
              <a:path w="8327390" h="5046345">
                <a:moveTo>
                  <a:pt x="10668" y="27432"/>
                </a:moveTo>
                <a:lnTo>
                  <a:pt x="10668" y="9144"/>
                </a:lnTo>
                <a:lnTo>
                  <a:pt x="4572" y="9144"/>
                </a:lnTo>
                <a:lnTo>
                  <a:pt x="4572" y="27432"/>
                </a:lnTo>
                <a:lnTo>
                  <a:pt x="10668" y="27432"/>
                </a:lnTo>
                <a:close/>
              </a:path>
              <a:path w="8327390" h="5046345">
                <a:moveTo>
                  <a:pt x="50292" y="9144"/>
                </a:moveTo>
                <a:lnTo>
                  <a:pt x="50292" y="0"/>
                </a:lnTo>
                <a:lnTo>
                  <a:pt x="21336" y="0"/>
                </a:lnTo>
                <a:lnTo>
                  <a:pt x="21336" y="9144"/>
                </a:lnTo>
                <a:lnTo>
                  <a:pt x="50292" y="9144"/>
                </a:lnTo>
                <a:close/>
              </a:path>
              <a:path w="8327390" h="5046345">
                <a:moveTo>
                  <a:pt x="88392" y="9144"/>
                </a:moveTo>
                <a:lnTo>
                  <a:pt x="88392" y="0"/>
                </a:lnTo>
                <a:lnTo>
                  <a:pt x="59436" y="0"/>
                </a:lnTo>
                <a:lnTo>
                  <a:pt x="59436" y="9144"/>
                </a:lnTo>
                <a:lnTo>
                  <a:pt x="88392" y="9144"/>
                </a:lnTo>
                <a:close/>
              </a:path>
              <a:path w="8327390" h="5046345">
                <a:moveTo>
                  <a:pt x="126492" y="9144"/>
                </a:moveTo>
                <a:lnTo>
                  <a:pt x="126492" y="0"/>
                </a:lnTo>
                <a:lnTo>
                  <a:pt x="97536" y="0"/>
                </a:lnTo>
                <a:lnTo>
                  <a:pt x="97536" y="9144"/>
                </a:lnTo>
                <a:lnTo>
                  <a:pt x="126492" y="9144"/>
                </a:lnTo>
                <a:close/>
              </a:path>
              <a:path w="8327390" h="5046345">
                <a:moveTo>
                  <a:pt x="164592" y="9144"/>
                </a:moveTo>
                <a:lnTo>
                  <a:pt x="164592" y="0"/>
                </a:lnTo>
                <a:lnTo>
                  <a:pt x="135636" y="0"/>
                </a:lnTo>
                <a:lnTo>
                  <a:pt x="135636" y="9144"/>
                </a:lnTo>
                <a:lnTo>
                  <a:pt x="164592" y="9144"/>
                </a:lnTo>
                <a:close/>
              </a:path>
              <a:path w="8327390" h="5046345">
                <a:moveTo>
                  <a:pt x="202692" y="9144"/>
                </a:moveTo>
                <a:lnTo>
                  <a:pt x="202692" y="0"/>
                </a:lnTo>
                <a:lnTo>
                  <a:pt x="173736" y="0"/>
                </a:lnTo>
                <a:lnTo>
                  <a:pt x="173736" y="9144"/>
                </a:lnTo>
                <a:lnTo>
                  <a:pt x="202692" y="9144"/>
                </a:lnTo>
                <a:close/>
              </a:path>
              <a:path w="8327390" h="5046345">
                <a:moveTo>
                  <a:pt x="240792" y="9144"/>
                </a:moveTo>
                <a:lnTo>
                  <a:pt x="240792" y="0"/>
                </a:lnTo>
                <a:lnTo>
                  <a:pt x="211836" y="0"/>
                </a:lnTo>
                <a:lnTo>
                  <a:pt x="211836" y="9144"/>
                </a:lnTo>
                <a:lnTo>
                  <a:pt x="240792" y="9144"/>
                </a:lnTo>
                <a:close/>
              </a:path>
              <a:path w="8327390" h="5046345">
                <a:moveTo>
                  <a:pt x="278892" y="9144"/>
                </a:moveTo>
                <a:lnTo>
                  <a:pt x="278892" y="0"/>
                </a:lnTo>
                <a:lnTo>
                  <a:pt x="249936" y="0"/>
                </a:lnTo>
                <a:lnTo>
                  <a:pt x="249936" y="9144"/>
                </a:lnTo>
                <a:lnTo>
                  <a:pt x="278892" y="9144"/>
                </a:lnTo>
                <a:close/>
              </a:path>
              <a:path w="8327390" h="5046345">
                <a:moveTo>
                  <a:pt x="316988" y="9144"/>
                </a:moveTo>
                <a:lnTo>
                  <a:pt x="316988" y="0"/>
                </a:lnTo>
                <a:lnTo>
                  <a:pt x="288032" y="0"/>
                </a:lnTo>
                <a:lnTo>
                  <a:pt x="288032" y="9144"/>
                </a:lnTo>
                <a:lnTo>
                  <a:pt x="316988" y="9144"/>
                </a:lnTo>
                <a:close/>
              </a:path>
              <a:path w="8327390" h="5046345">
                <a:moveTo>
                  <a:pt x="355088" y="9144"/>
                </a:moveTo>
                <a:lnTo>
                  <a:pt x="355088" y="0"/>
                </a:lnTo>
                <a:lnTo>
                  <a:pt x="326132" y="0"/>
                </a:lnTo>
                <a:lnTo>
                  <a:pt x="326132" y="9144"/>
                </a:lnTo>
                <a:lnTo>
                  <a:pt x="355088" y="9144"/>
                </a:lnTo>
                <a:close/>
              </a:path>
              <a:path w="8327390" h="5046345">
                <a:moveTo>
                  <a:pt x="393188" y="9144"/>
                </a:moveTo>
                <a:lnTo>
                  <a:pt x="393188" y="0"/>
                </a:lnTo>
                <a:lnTo>
                  <a:pt x="364232" y="0"/>
                </a:lnTo>
                <a:lnTo>
                  <a:pt x="364232" y="9144"/>
                </a:lnTo>
                <a:lnTo>
                  <a:pt x="393188" y="9144"/>
                </a:lnTo>
                <a:close/>
              </a:path>
              <a:path w="8327390" h="5046345">
                <a:moveTo>
                  <a:pt x="431288" y="9144"/>
                </a:moveTo>
                <a:lnTo>
                  <a:pt x="431288" y="0"/>
                </a:lnTo>
                <a:lnTo>
                  <a:pt x="402332" y="0"/>
                </a:lnTo>
                <a:lnTo>
                  <a:pt x="402332" y="9144"/>
                </a:lnTo>
                <a:lnTo>
                  <a:pt x="431288" y="9144"/>
                </a:lnTo>
                <a:close/>
              </a:path>
              <a:path w="8327390" h="5046345">
                <a:moveTo>
                  <a:pt x="469388" y="9144"/>
                </a:moveTo>
                <a:lnTo>
                  <a:pt x="469388" y="0"/>
                </a:lnTo>
                <a:lnTo>
                  <a:pt x="440432" y="0"/>
                </a:lnTo>
                <a:lnTo>
                  <a:pt x="440432" y="9144"/>
                </a:lnTo>
                <a:lnTo>
                  <a:pt x="469388" y="9144"/>
                </a:lnTo>
                <a:close/>
              </a:path>
              <a:path w="8327390" h="5046345">
                <a:moveTo>
                  <a:pt x="507488" y="9144"/>
                </a:moveTo>
                <a:lnTo>
                  <a:pt x="507488" y="0"/>
                </a:lnTo>
                <a:lnTo>
                  <a:pt x="478532" y="0"/>
                </a:lnTo>
                <a:lnTo>
                  <a:pt x="478532" y="9144"/>
                </a:lnTo>
                <a:lnTo>
                  <a:pt x="507488" y="9144"/>
                </a:lnTo>
                <a:close/>
              </a:path>
              <a:path w="8327390" h="5046345">
                <a:moveTo>
                  <a:pt x="545588" y="9144"/>
                </a:moveTo>
                <a:lnTo>
                  <a:pt x="545588" y="0"/>
                </a:lnTo>
                <a:lnTo>
                  <a:pt x="516632" y="0"/>
                </a:lnTo>
                <a:lnTo>
                  <a:pt x="516632" y="9144"/>
                </a:lnTo>
                <a:lnTo>
                  <a:pt x="545588" y="9144"/>
                </a:lnTo>
                <a:close/>
              </a:path>
              <a:path w="8327390" h="5046345">
                <a:moveTo>
                  <a:pt x="583688" y="9144"/>
                </a:moveTo>
                <a:lnTo>
                  <a:pt x="583688" y="0"/>
                </a:lnTo>
                <a:lnTo>
                  <a:pt x="554732" y="0"/>
                </a:lnTo>
                <a:lnTo>
                  <a:pt x="554732" y="9144"/>
                </a:lnTo>
                <a:lnTo>
                  <a:pt x="583688" y="9144"/>
                </a:lnTo>
                <a:close/>
              </a:path>
              <a:path w="8327390" h="5046345">
                <a:moveTo>
                  <a:pt x="621788" y="9144"/>
                </a:moveTo>
                <a:lnTo>
                  <a:pt x="621788" y="0"/>
                </a:lnTo>
                <a:lnTo>
                  <a:pt x="592832" y="0"/>
                </a:lnTo>
                <a:lnTo>
                  <a:pt x="592832" y="9144"/>
                </a:lnTo>
                <a:lnTo>
                  <a:pt x="621788" y="9144"/>
                </a:lnTo>
                <a:close/>
              </a:path>
              <a:path w="8327390" h="5046345">
                <a:moveTo>
                  <a:pt x="659888" y="9144"/>
                </a:moveTo>
                <a:lnTo>
                  <a:pt x="659888" y="0"/>
                </a:lnTo>
                <a:lnTo>
                  <a:pt x="630932" y="0"/>
                </a:lnTo>
                <a:lnTo>
                  <a:pt x="630932" y="9144"/>
                </a:lnTo>
                <a:lnTo>
                  <a:pt x="659888" y="9144"/>
                </a:lnTo>
                <a:close/>
              </a:path>
              <a:path w="8327390" h="5046345">
                <a:moveTo>
                  <a:pt x="697988" y="9144"/>
                </a:moveTo>
                <a:lnTo>
                  <a:pt x="697988" y="0"/>
                </a:lnTo>
                <a:lnTo>
                  <a:pt x="669032" y="0"/>
                </a:lnTo>
                <a:lnTo>
                  <a:pt x="669032" y="9144"/>
                </a:lnTo>
                <a:lnTo>
                  <a:pt x="697988" y="9144"/>
                </a:lnTo>
                <a:close/>
              </a:path>
              <a:path w="8327390" h="5046345">
                <a:moveTo>
                  <a:pt x="736088" y="9144"/>
                </a:moveTo>
                <a:lnTo>
                  <a:pt x="736088" y="0"/>
                </a:lnTo>
                <a:lnTo>
                  <a:pt x="707132" y="0"/>
                </a:lnTo>
                <a:lnTo>
                  <a:pt x="707132" y="9144"/>
                </a:lnTo>
                <a:lnTo>
                  <a:pt x="736088" y="9144"/>
                </a:lnTo>
                <a:close/>
              </a:path>
              <a:path w="8327390" h="5046345">
                <a:moveTo>
                  <a:pt x="774188" y="9144"/>
                </a:moveTo>
                <a:lnTo>
                  <a:pt x="774188" y="0"/>
                </a:lnTo>
                <a:lnTo>
                  <a:pt x="745232" y="0"/>
                </a:lnTo>
                <a:lnTo>
                  <a:pt x="745232" y="9144"/>
                </a:lnTo>
                <a:lnTo>
                  <a:pt x="774188" y="9144"/>
                </a:lnTo>
                <a:close/>
              </a:path>
              <a:path w="8327390" h="5046345">
                <a:moveTo>
                  <a:pt x="812288" y="9144"/>
                </a:moveTo>
                <a:lnTo>
                  <a:pt x="812288" y="0"/>
                </a:lnTo>
                <a:lnTo>
                  <a:pt x="783332" y="0"/>
                </a:lnTo>
                <a:lnTo>
                  <a:pt x="783332" y="9144"/>
                </a:lnTo>
                <a:lnTo>
                  <a:pt x="812288" y="9144"/>
                </a:lnTo>
                <a:close/>
              </a:path>
              <a:path w="8327390" h="5046345">
                <a:moveTo>
                  <a:pt x="850388" y="9144"/>
                </a:moveTo>
                <a:lnTo>
                  <a:pt x="850388" y="0"/>
                </a:lnTo>
                <a:lnTo>
                  <a:pt x="821432" y="0"/>
                </a:lnTo>
                <a:lnTo>
                  <a:pt x="821432" y="9144"/>
                </a:lnTo>
                <a:lnTo>
                  <a:pt x="850388" y="9144"/>
                </a:lnTo>
                <a:close/>
              </a:path>
              <a:path w="8327390" h="5046345">
                <a:moveTo>
                  <a:pt x="888488" y="9144"/>
                </a:moveTo>
                <a:lnTo>
                  <a:pt x="888488" y="0"/>
                </a:lnTo>
                <a:lnTo>
                  <a:pt x="859532" y="0"/>
                </a:lnTo>
                <a:lnTo>
                  <a:pt x="859532" y="9144"/>
                </a:lnTo>
                <a:lnTo>
                  <a:pt x="888488" y="9144"/>
                </a:lnTo>
                <a:close/>
              </a:path>
              <a:path w="8327390" h="5046345">
                <a:moveTo>
                  <a:pt x="926588" y="9144"/>
                </a:moveTo>
                <a:lnTo>
                  <a:pt x="926588" y="0"/>
                </a:lnTo>
                <a:lnTo>
                  <a:pt x="897632" y="0"/>
                </a:lnTo>
                <a:lnTo>
                  <a:pt x="897632" y="9144"/>
                </a:lnTo>
                <a:lnTo>
                  <a:pt x="926588" y="9144"/>
                </a:lnTo>
                <a:close/>
              </a:path>
              <a:path w="8327390" h="5046345">
                <a:moveTo>
                  <a:pt x="964688" y="9144"/>
                </a:moveTo>
                <a:lnTo>
                  <a:pt x="964688" y="0"/>
                </a:lnTo>
                <a:lnTo>
                  <a:pt x="935732" y="0"/>
                </a:lnTo>
                <a:lnTo>
                  <a:pt x="935732" y="9144"/>
                </a:lnTo>
                <a:lnTo>
                  <a:pt x="964688" y="9144"/>
                </a:lnTo>
                <a:close/>
              </a:path>
              <a:path w="8327390" h="5046345">
                <a:moveTo>
                  <a:pt x="1002788" y="9144"/>
                </a:moveTo>
                <a:lnTo>
                  <a:pt x="1002788" y="0"/>
                </a:lnTo>
                <a:lnTo>
                  <a:pt x="973832" y="0"/>
                </a:lnTo>
                <a:lnTo>
                  <a:pt x="973832" y="9144"/>
                </a:lnTo>
                <a:lnTo>
                  <a:pt x="1002788" y="9144"/>
                </a:lnTo>
                <a:close/>
              </a:path>
              <a:path w="8327390" h="5046345">
                <a:moveTo>
                  <a:pt x="1040888" y="9144"/>
                </a:moveTo>
                <a:lnTo>
                  <a:pt x="1040888" y="0"/>
                </a:lnTo>
                <a:lnTo>
                  <a:pt x="1011932" y="0"/>
                </a:lnTo>
                <a:lnTo>
                  <a:pt x="1011932" y="9144"/>
                </a:lnTo>
                <a:lnTo>
                  <a:pt x="1040888" y="9144"/>
                </a:lnTo>
                <a:close/>
              </a:path>
              <a:path w="8327390" h="5046345">
                <a:moveTo>
                  <a:pt x="1078988" y="9144"/>
                </a:moveTo>
                <a:lnTo>
                  <a:pt x="1078988" y="0"/>
                </a:lnTo>
                <a:lnTo>
                  <a:pt x="1050032" y="0"/>
                </a:lnTo>
                <a:lnTo>
                  <a:pt x="1050032" y="9144"/>
                </a:lnTo>
                <a:lnTo>
                  <a:pt x="1078988" y="9144"/>
                </a:lnTo>
                <a:close/>
              </a:path>
              <a:path w="8327390" h="5046345">
                <a:moveTo>
                  <a:pt x="1117088" y="9144"/>
                </a:moveTo>
                <a:lnTo>
                  <a:pt x="1117088" y="0"/>
                </a:lnTo>
                <a:lnTo>
                  <a:pt x="1088132" y="0"/>
                </a:lnTo>
                <a:lnTo>
                  <a:pt x="1088132" y="9144"/>
                </a:lnTo>
                <a:lnTo>
                  <a:pt x="1117088" y="9144"/>
                </a:lnTo>
                <a:close/>
              </a:path>
              <a:path w="8327390" h="5046345">
                <a:moveTo>
                  <a:pt x="1155188" y="9144"/>
                </a:moveTo>
                <a:lnTo>
                  <a:pt x="1155188" y="0"/>
                </a:lnTo>
                <a:lnTo>
                  <a:pt x="1126232" y="0"/>
                </a:lnTo>
                <a:lnTo>
                  <a:pt x="1126232" y="9144"/>
                </a:lnTo>
                <a:lnTo>
                  <a:pt x="1155188" y="9144"/>
                </a:lnTo>
                <a:close/>
              </a:path>
              <a:path w="8327390" h="5046345">
                <a:moveTo>
                  <a:pt x="1193288" y="9144"/>
                </a:moveTo>
                <a:lnTo>
                  <a:pt x="1193288" y="0"/>
                </a:lnTo>
                <a:lnTo>
                  <a:pt x="1164332" y="0"/>
                </a:lnTo>
                <a:lnTo>
                  <a:pt x="1164332" y="9144"/>
                </a:lnTo>
                <a:lnTo>
                  <a:pt x="1193288" y="9144"/>
                </a:lnTo>
                <a:close/>
              </a:path>
              <a:path w="8327390" h="5046345">
                <a:moveTo>
                  <a:pt x="1231388" y="9144"/>
                </a:moveTo>
                <a:lnTo>
                  <a:pt x="1231388" y="0"/>
                </a:lnTo>
                <a:lnTo>
                  <a:pt x="1202432" y="0"/>
                </a:lnTo>
                <a:lnTo>
                  <a:pt x="1202432" y="9144"/>
                </a:lnTo>
                <a:lnTo>
                  <a:pt x="1231388" y="9144"/>
                </a:lnTo>
                <a:close/>
              </a:path>
              <a:path w="8327390" h="5046345">
                <a:moveTo>
                  <a:pt x="1269488" y="9144"/>
                </a:moveTo>
                <a:lnTo>
                  <a:pt x="1269488" y="0"/>
                </a:lnTo>
                <a:lnTo>
                  <a:pt x="1240532" y="0"/>
                </a:lnTo>
                <a:lnTo>
                  <a:pt x="1240532" y="9144"/>
                </a:lnTo>
                <a:lnTo>
                  <a:pt x="1269488" y="9144"/>
                </a:lnTo>
                <a:close/>
              </a:path>
              <a:path w="8327390" h="5046345">
                <a:moveTo>
                  <a:pt x="1307588" y="9144"/>
                </a:moveTo>
                <a:lnTo>
                  <a:pt x="1307588" y="0"/>
                </a:lnTo>
                <a:lnTo>
                  <a:pt x="1278632" y="0"/>
                </a:lnTo>
                <a:lnTo>
                  <a:pt x="1278632" y="9144"/>
                </a:lnTo>
                <a:lnTo>
                  <a:pt x="1307588" y="9144"/>
                </a:lnTo>
                <a:close/>
              </a:path>
              <a:path w="8327390" h="5046345">
                <a:moveTo>
                  <a:pt x="1345688" y="9144"/>
                </a:moveTo>
                <a:lnTo>
                  <a:pt x="1345688" y="0"/>
                </a:lnTo>
                <a:lnTo>
                  <a:pt x="1316732" y="0"/>
                </a:lnTo>
                <a:lnTo>
                  <a:pt x="1316732" y="9144"/>
                </a:lnTo>
                <a:lnTo>
                  <a:pt x="1345688" y="9144"/>
                </a:lnTo>
                <a:close/>
              </a:path>
              <a:path w="8327390" h="5046345">
                <a:moveTo>
                  <a:pt x="1383788" y="9144"/>
                </a:moveTo>
                <a:lnTo>
                  <a:pt x="1383788" y="0"/>
                </a:lnTo>
                <a:lnTo>
                  <a:pt x="1354832" y="0"/>
                </a:lnTo>
                <a:lnTo>
                  <a:pt x="1354832" y="9144"/>
                </a:lnTo>
                <a:lnTo>
                  <a:pt x="1383788" y="9144"/>
                </a:lnTo>
                <a:close/>
              </a:path>
              <a:path w="8327390" h="5046345">
                <a:moveTo>
                  <a:pt x="1421888" y="9144"/>
                </a:moveTo>
                <a:lnTo>
                  <a:pt x="1421888" y="0"/>
                </a:lnTo>
                <a:lnTo>
                  <a:pt x="1392932" y="0"/>
                </a:lnTo>
                <a:lnTo>
                  <a:pt x="1392932" y="9144"/>
                </a:lnTo>
                <a:lnTo>
                  <a:pt x="1421888" y="9144"/>
                </a:lnTo>
                <a:close/>
              </a:path>
              <a:path w="8327390" h="5046345">
                <a:moveTo>
                  <a:pt x="1459988" y="9144"/>
                </a:moveTo>
                <a:lnTo>
                  <a:pt x="1459988" y="0"/>
                </a:lnTo>
                <a:lnTo>
                  <a:pt x="1431032" y="0"/>
                </a:lnTo>
                <a:lnTo>
                  <a:pt x="1431032" y="9144"/>
                </a:lnTo>
                <a:lnTo>
                  <a:pt x="1459988" y="9144"/>
                </a:lnTo>
                <a:close/>
              </a:path>
              <a:path w="8327390" h="5046345">
                <a:moveTo>
                  <a:pt x="1498088" y="9144"/>
                </a:moveTo>
                <a:lnTo>
                  <a:pt x="1498088" y="0"/>
                </a:lnTo>
                <a:lnTo>
                  <a:pt x="1469132" y="0"/>
                </a:lnTo>
                <a:lnTo>
                  <a:pt x="1469132" y="9144"/>
                </a:lnTo>
                <a:lnTo>
                  <a:pt x="1498088" y="9144"/>
                </a:lnTo>
                <a:close/>
              </a:path>
              <a:path w="8327390" h="5046345">
                <a:moveTo>
                  <a:pt x="1536189" y="9144"/>
                </a:moveTo>
                <a:lnTo>
                  <a:pt x="1536189" y="0"/>
                </a:lnTo>
                <a:lnTo>
                  <a:pt x="1507232" y="0"/>
                </a:lnTo>
                <a:lnTo>
                  <a:pt x="1507232" y="9144"/>
                </a:lnTo>
                <a:lnTo>
                  <a:pt x="1536189" y="9144"/>
                </a:lnTo>
                <a:close/>
              </a:path>
              <a:path w="8327390" h="5046345">
                <a:moveTo>
                  <a:pt x="1574289" y="9144"/>
                </a:moveTo>
                <a:lnTo>
                  <a:pt x="1574289" y="0"/>
                </a:lnTo>
                <a:lnTo>
                  <a:pt x="1545333" y="0"/>
                </a:lnTo>
                <a:lnTo>
                  <a:pt x="1545333" y="9144"/>
                </a:lnTo>
                <a:lnTo>
                  <a:pt x="1574289" y="9144"/>
                </a:lnTo>
                <a:close/>
              </a:path>
              <a:path w="8327390" h="5046345">
                <a:moveTo>
                  <a:pt x="1612389" y="9144"/>
                </a:moveTo>
                <a:lnTo>
                  <a:pt x="1612389" y="0"/>
                </a:lnTo>
                <a:lnTo>
                  <a:pt x="1583433" y="0"/>
                </a:lnTo>
                <a:lnTo>
                  <a:pt x="1583433" y="9144"/>
                </a:lnTo>
                <a:lnTo>
                  <a:pt x="1612389" y="9144"/>
                </a:lnTo>
                <a:close/>
              </a:path>
              <a:path w="8327390" h="5046345">
                <a:moveTo>
                  <a:pt x="1650489" y="9144"/>
                </a:moveTo>
                <a:lnTo>
                  <a:pt x="1650489" y="0"/>
                </a:lnTo>
                <a:lnTo>
                  <a:pt x="1621533" y="0"/>
                </a:lnTo>
                <a:lnTo>
                  <a:pt x="1621533" y="9144"/>
                </a:lnTo>
                <a:lnTo>
                  <a:pt x="1650489" y="9144"/>
                </a:lnTo>
                <a:close/>
              </a:path>
              <a:path w="8327390" h="5046345">
                <a:moveTo>
                  <a:pt x="1688589" y="9144"/>
                </a:moveTo>
                <a:lnTo>
                  <a:pt x="1688589" y="0"/>
                </a:lnTo>
                <a:lnTo>
                  <a:pt x="1659633" y="0"/>
                </a:lnTo>
                <a:lnTo>
                  <a:pt x="1659633" y="9144"/>
                </a:lnTo>
                <a:lnTo>
                  <a:pt x="1688589" y="9144"/>
                </a:lnTo>
                <a:close/>
              </a:path>
              <a:path w="8327390" h="5046345">
                <a:moveTo>
                  <a:pt x="1726689" y="9144"/>
                </a:moveTo>
                <a:lnTo>
                  <a:pt x="1726689" y="0"/>
                </a:lnTo>
                <a:lnTo>
                  <a:pt x="1697733" y="0"/>
                </a:lnTo>
                <a:lnTo>
                  <a:pt x="1697733" y="9144"/>
                </a:lnTo>
                <a:lnTo>
                  <a:pt x="1726689" y="9144"/>
                </a:lnTo>
                <a:close/>
              </a:path>
              <a:path w="8327390" h="5046345">
                <a:moveTo>
                  <a:pt x="1764789" y="9144"/>
                </a:moveTo>
                <a:lnTo>
                  <a:pt x="1764789" y="0"/>
                </a:lnTo>
                <a:lnTo>
                  <a:pt x="1735833" y="0"/>
                </a:lnTo>
                <a:lnTo>
                  <a:pt x="1735833" y="9144"/>
                </a:lnTo>
                <a:lnTo>
                  <a:pt x="1764789" y="9144"/>
                </a:lnTo>
                <a:close/>
              </a:path>
              <a:path w="8327390" h="5046345">
                <a:moveTo>
                  <a:pt x="1802889" y="9144"/>
                </a:moveTo>
                <a:lnTo>
                  <a:pt x="1802889" y="0"/>
                </a:lnTo>
                <a:lnTo>
                  <a:pt x="1773933" y="0"/>
                </a:lnTo>
                <a:lnTo>
                  <a:pt x="1773933" y="9144"/>
                </a:lnTo>
                <a:lnTo>
                  <a:pt x="1802889" y="9144"/>
                </a:lnTo>
                <a:close/>
              </a:path>
              <a:path w="8327390" h="5046345">
                <a:moveTo>
                  <a:pt x="1840989" y="9144"/>
                </a:moveTo>
                <a:lnTo>
                  <a:pt x="1840989" y="0"/>
                </a:lnTo>
                <a:lnTo>
                  <a:pt x="1812033" y="0"/>
                </a:lnTo>
                <a:lnTo>
                  <a:pt x="1812033" y="9144"/>
                </a:lnTo>
                <a:lnTo>
                  <a:pt x="1840989" y="9144"/>
                </a:lnTo>
                <a:close/>
              </a:path>
              <a:path w="8327390" h="5046345">
                <a:moveTo>
                  <a:pt x="1879089" y="9144"/>
                </a:moveTo>
                <a:lnTo>
                  <a:pt x="1879089" y="0"/>
                </a:lnTo>
                <a:lnTo>
                  <a:pt x="1850133" y="0"/>
                </a:lnTo>
                <a:lnTo>
                  <a:pt x="1850133" y="9144"/>
                </a:lnTo>
                <a:lnTo>
                  <a:pt x="1879089" y="9144"/>
                </a:lnTo>
                <a:close/>
              </a:path>
              <a:path w="8327390" h="5046345">
                <a:moveTo>
                  <a:pt x="1917189" y="9144"/>
                </a:moveTo>
                <a:lnTo>
                  <a:pt x="1917189" y="0"/>
                </a:lnTo>
                <a:lnTo>
                  <a:pt x="1888233" y="0"/>
                </a:lnTo>
                <a:lnTo>
                  <a:pt x="1888233" y="9144"/>
                </a:lnTo>
                <a:lnTo>
                  <a:pt x="1917189" y="9144"/>
                </a:lnTo>
                <a:close/>
              </a:path>
              <a:path w="8327390" h="5046345">
                <a:moveTo>
                  <a:pt x="1955289" y="9144"/>
                </a:moveTo>
                <a:lnTo>
                  <a:pt x="1955289" y="0"/>
                </a:lnTo>
                <a:lnTo>
                  <a:pt x="1926333" y="0"/>
                </a:lnTo>
                <a:lnTo>
                  <a:pt x="1926333" y="9144"/>
                </a:lnTo>
                <a:lnTo>
                  <a:pt x="1955289" y="9144"/>
                </a:lnTo>
                <a:close/>
              </a:path>
              <a:path w="8327390" h="5046345">
                <a:moveTo>
                  <a:pt x="1993389" y="9144"/>
                </a:moveTo>
                <a:lnTo>
                  <a:pt x="1993389" y="0"/>
                </a:lnTo>
                <a:lnTo>
                  <a:pt x="1964433" y="0"/>
                </a:lnTo>
                <a:lnTo>
                  <a:pt x="1964433" y="9144"/>
                </a:lnTo>
                <a:lnTo>
                  <a:pt x="1993389" y="9144"/>
                </a:lnTo>
                <a:close/>
              </a:path>
              <a:path w="8327390" h="5046345">
                <a:moveTo>
                  <a:pt x="2031489" y="9144"/>
                </a:moveTo>
                <a:lnTo>
                  <a:pt x="2031489" y="0"/>
                </a:lnTo>
                <a:lnTo>
                  <a:pt x="2002533" y="0"/>
                </a:lnTo>
                <a:lnTo>
                  <a:pt x="2002533" y="9144"/>
                </a:lnTo>
                <a:lnTo>
                  <a:pt x="2031489" y="9144"/>
                </a:lnTo>
                <a:close/>
              </a:path>
              <a:path w="8327390" h="5046345">
                <a:moveTo>
                  <a:pt x="2069589" y="9144"/>
                </a:moveTo>
                <a:lnTo>
                  <a:pt x="2069589" y="0"/>
                </a:lnTo>
                <a:lnTo>
                  <a:pt x="2040633" y="0"/>
                </a:lnTo>
                <a:lnTo>
                  <a:pt x="2040633" y="9144"/>
                </a:lnTo>
                <a:lnTo>
                  <a:pt x="2069589" y="9144"/>
                </a:lnTo>
                <a:close/>
              </a:path>
              <a:path w="8327390" h="5046345">
                <a:moveTo>
                  <a:pt x="2107689" y="9144"/>
                </a:moveTo>
                <a:lnTo>
                  <a:pt x="2107689" y="0"/>
                </a:lnTo>
                <a:lnTo>
                  <a:pt x="2078733" y="0"/>
                </a:lnTo>
                <a:lnTo>
                  <a:pt x="2078733" y="9144"/>
                </a:lnTo>
                <a:lnTo>
                  <a:pt x="2107689" y="9144"/>
                </a:lnTo>
                <a:close/>
              </a:path>
              <a:path w="8327390" h="5046345">
                <a:moveTo>
                  <a:pt x="2145789" y="9144"/>
                </a:moveTo>
                <a:lnTo>
                  <a:pt x="2145789" y="0"/>
                </a:lnTo>
                <a:lnTo>
                  <a:pt x="2116833" y="0"/>
                </a:lnTo>
                <a:lnTo>
                  <a:pt x="2116833" y="9144"/>
                </a:lnTo>
                <a:lnTo>
                  <a:pt x="2145789" y="9144"/>
                </a:lnTo>
                <a:close/>
              </a:path>
              <a:path w="8327390" h="5046345">
                <a:moveTo>
                  <a:pt x="2183889" y="9144"/>
                </a:moveTo>
                <a:lnTo>
                  <a:pt x="2183889" y="0"/>
                </a:lnTo>
                <a:lnTo>
                  <a:pt x="2154933" y="0"/>
                </a:lnTo>
                <a:lnTo>
                  <a:pt x="2154933" y="9144"/>
                </a:lnTo>
                <a:lnTo>
                  <a:pt x="2183889" y="9144"/>
                </a:lnTo>
                <a:close/>
              </a:path>
              <a:path w="8327390" h="5046345">
                <a:moveTo>
                  <a:pt x="2221989" y="9144"/>
                </a:moveTo>
                <a:lnTo>
                  <a:pt x="2221989" y="0"/>
                </a:lnTo>
                <a:lnTo>
                  <a:pt x="2193033" y="0"/>
                </a:lnTo>
                <a:lnTo>
                  <a:pt x="2193033" y="9144"/>
                </a:lnTo>
                <a:lnTo>
                  <a:pt x="2221989" y="9144"/>
                </a:lnTo>
                <a:close/>
              </a:path>
              <a:path w="8327390" h="5046345">
                <a:moveTo>
                  <a:pt x="2260089" y="9144"/>
                </a:moveTo>
                <a:lnTo>
                  <a:pt x="2260089" y="0"/>
                </a:lnTo>
                <a:lnTo>
                  <a:pt x="2231133" y="0"/>
                </a:lnTo>
                <a:lnTo>
                  <a:pt x="2231133" y="9144"/>
                </a:lnTo>
                <a:lnTo>
                  <a:pt x="2260089" y="9144"/>
                </a:lnTo>
                <a:close/>
              </a:path>
              <a:path w="8327390" h="5046345">
                <a:moveTo>
                  <a:pt x="2298189" y="9144"/>
                </a:moveTo>
                <a:lnTo>
                  <a:pt x="2298189" y="0"/>
                </a:lnTo>
                <a:lnTo>
                  <a:pt x="2269233" y="0"/>
                </a:lnTo>
                <a:lnTo>
                  <a:pt x="2269233" y="9144"/>
                </a:lnTo>
                <a:lnTo>
                  <a:pt x="2298189" y="9144"/>
                </a:lnTo>
                <a:close/>
              </a:path>
              <a:path w="8327390" h="5046345">
                <a:moveTo>
                  <a:pt x="2336289" y="9144"/>
                </a:moveTo>
                <a:lnTo>
                  <a:pt x="2336289" y="0"/>
                </a:lnTo>
                <a:lnTo>
                  <a:pt x="2307333" y="0"/>
                </a:lnTo>
                <a:lnTo>
                  <a:pt x="2307333" y="9144"/>
                </a:lnTo>
                <a:lnTo>
                  <a:pt x="2336289" y="9144"/>
                </a:lnTo>
                <a:close/>
              </a:path>
              <a:path w="8327390" h="5046345">
                <a:moveTo>
                  <a:pt x="2374389" y="9144"/>
                </a:moveTo>
                <a:lnTo>
                  <a:pt x="2374389" y="0"/>
                </a:lnTo>
                <a:lnTo>
                  <a:pt x="2345433" y="0"/>
                </a:lnTo>
                <a:lnTo>
                  <a:pt x="2345433" y="9144"/>
                </a:lnTo>
                <a:lnTo>
                  <a:pt x="2374389" y="9144"/>
                </a:lnTo>
                <a:close/>
              </a:path>
              <a:path w="8327390" h="5046345">
                <a:moveTo>
                  <a:pt x="2412489" y="9144"/>
                </a:moveTo>
                <a:lnTo>
                  <a:pt x="2412489" y="0"/>
                </a:lnTo>
                <a:lnTo>
                  <a:pt x="2383533" y="0"/>
                </a:lnTo>
                <a:lnTo>
                  <a:pt x="2383533" y="9144"/>
                </a:lnTo>
                <a:lnTo>
                  <a:pt x="2412489" y="9144"/>
                </a:lnTo>
                <a:close/>
              </a:path>
              <a:path w="8327390" h="5046345">
                <a:moveTo>
                  <a:pt x="2450589" y="9144"/>
                </a:moveTo>
                <a:lnTo>
                  <a:pt x="2450589" y="0"/>
                </a:lnTo>
                <a:lnTo>
                  <a:pt x="2421633" y="0"/>
                </a:lnTo>
                <a:lnTo>
                  <a:pt x="2421633" y="9144"/>
                </a:lnTo>
                <a:lnTo>
                  <a:pt x="2450589" y="9144"/>
                </a:lnTo>
                <a:close/>
              </a:path>
              <a:path w="8327390" h="5046345">
                <a:moveTo>
                  <a:pt x="2488689" y="9144"/>
                </a:moveTo>
                <a:lnTo>
                  <a:pt x="2488689" y="0"/>
                </a:lnTo>
                <a:lnTo>
                  <a:pt x="2459733" y="0"/>
                </a:lnTo>
                <a:lnTo>
                  <a:pt x="2459733" y="9144"/>
                </a:lnTo>
                <a:lnTo>
                  <a:pt x="2488689" y="9144"/>
                </a:lnTo>
                <a:close/>
              </a:path>
              <a:path w="8327390" h="5046345">
                <a:moveTo>
                  <a:pt x="2526789" y="9144"/>
                </a:moveTo>
                <a:lnTo>
                  <a:pt x="2526789" y="0"/>
                </a:lnTo>
                <a:lnTo>
                  <a:pt x="2497833" y="0"/>
                </a:lnTo>
                <a:lnTo>
                  <a:pt x="2497833" y="9144"/>
                </a:lnTo>
                <a:lnTo>
                  <a:pt x="2526789" y="9144"/>
                </a:lnTo>
                <a:close/>
              </a:path>
              <a:path w="8327390" h="5046345">
                <a:moveTo>
                  <a:pt x="2564889" y="9144"/>
                </a:moveTo>
                <a:lnTo>
                  <a:pt x="2564889" y="0"/>
                </a:lnTo>
                <a:lnTo>
                  <a:pt x="2535933" y="0"/>
                </a:lnTo>
                <a:lnTo>
                  <a:pt x="2535933" y="9144"/>
                </a:lnTo>
                <a:lnTo>
                  <a:pt x="2564889" y="9144"/>
                </a:lnTo>
                <a:close/>
              </a:path>
              <a:path w="8327390" h="5046345">
                <a:moveTo>
                  <a:pt x="2602989" y="9144"/>
                </a:moveTo>
                <a:lnTo>
                  <a:pt x="2602989" y="0"/>
                </a:lnTo>
                <a:lnTo>
                  <a:pt x="2574033" y="0"/>
                </a:lnTo>
                <a:lnTo>
                  <a:pt x="2574033" y="9144"/>
                </a:lnTo>
                <a:lnTo>
                  <a:pt x="2602989" y="9144"/>
                </a:lnTo>
                <a:close/>
              </a:path>
              <a:path w="8327390" h="5046345">
                <a:moveTo>
                  <a:pt x="2641089" y="9144"/>
                </a:moveTo>
                <a:lnTo>
                  <a:pt x="2641089" y="0"/>
                </a:lnTo>
                <a:lnTo>
                  <a:pt x="2612133" y="0"/>
                </a:lnTo>
                <a:lnTo>
                  <a:pt x="2612133" y="9144"/>
                </a:lnTo>
                <a:lnTo>
                  <a:pt x="2641089" y="9144"/>
                </a:lnTo>
                <a:close/>
              </a:path>
              <a:path w="8327390" h="5046345">
                <a:moveTo>
                  <a:pt x="2679189" y="9144"/>
                </a:moveTo>
                <a:lnTo>
                  <a:pt x="2679189" y="0"/>
                </a:lnTo>
                <a:lnTo>
                  <a:pt x="2650233" y="0"/>
                </a:lnTo>
                <a:lnTo>
                  <a:pt x="2650233" y="9144"/>
                </a:lnTo>
                <a:lnTo>
                  <a:pt x="2679189" y="9144"/>
                </a:lnTo>
                <a:close/>
              </a:path>
              <a:path w="8327390" h="5046345">
                <a:moveTo>
                  <a:pt x="2717289" y="9144"/>
                </a:moveTo>
                <a:lnTo>
                  <a:pt x="2717289" y="0"/>
                </a:lnTo>
                <a:lnTo>
                  <a:pt x="2688333" y="0"/>
                </a:lnTo>
                <a:lnTo>
                  <a:pt x="2688333" y="9144"/>
                </a:lnTo>
                <a:lnTo>
                  <a:pt x="2717289" y="9144"/>
                </a:lnTo>
                <a:close/>
              </a:path>
              <a:path w="8327390" h="5046345">
                <a:moveTo>
                  <a:pt x="2755389" y="9144"/>
                </a:moveTo>
                <a:lnTo>
                  <a:pt x="2755389" y="0"/>
                </a:lnTo>
                <a:lnTo>
                  <a:pt x="2726433" y="0"/>
                </a:lnTo>
                <a:lnTo>
                  <a:pt x="2726433" y="9144"/>
                </a:lnTo>
                <a:lnTo>
                  <a:pt x="2755389" y="9144"/>
                </a:lnTo>
                <a:close/>
              </a:path>
              <a:path w="8327390" h="5046345">
                <a:moveTo>
                  <a:pt x="2793489" y="9144"/>
                </a:moveTo>
                <a:lnTo>
                  <a:pt x="2793489" y="0"/>
                </a:lnTo>
                <a:lnTo>
                  <a:pt x="2764533" y="0"/>
                </a:lnTo>
                <a:lnTo>
                  <a:pt x="2764533" y="9144"/>
                </a:lnTo>
                <a:lnTo>
                  <a:pt x="2793489" y="9144"/>
                </a:lnTo>
                <a:close/>
              </a:path>
              <a:path w="8327390" h="5046345">
                <a:moveTo>
                  <a:pt x="2831589" y="9144"/>
                </a:moveTo>
                <a:lnTo>
                  <a:pt x="2831589" y="0"/>
                </a:lnTo>
                <a:lnTo>
                  <a:pt x="2802633" y="0"/>
                </a:lnTo>
                <a:lnTo>
                  <a:pt x="2802633" y="9144"/>
                </a:lnTo>
                <a:lnTo>
                  <a:pt x="2831589" y="9144"/>
                </a:lnTo>
                <a:close/>
              </a:path>
              <a:path w="8327390" h="5046345">
                <a:moveTo>
                  <a:pt x="2869689" y="9144"/>
                </a:moveTo>
                <a:lnTo>
                  <a:pt x="2869689" y="0"/>
                </a:lnTo>
                <a:lnTo>
                  <a:pt x="2840733" y="0"/>
                </a:lnTo>
                <a:lnTo>
                  <a:pt x="2840733" y="9144"/>
                </a:lnTo>
                <a:lnTo>
                  <a:pt x="2869689" y="9144"/>
                </a:lnTo>
                <a:close/>
              </a:path>
              <a:path w="8327390" h="5046345">
                <a:moveTo>
                  <a:pt x="2907789" y="9144"/>
                </a:moveTo>
                <a:lnTo>
                  <a:pt x="2907789" y="0"/>
                </a:lnTo>
                <a:lnTo>
                  <a:pt x="2878833" y="0"/>
                </a:lnTo>
                <a:lnTo>
                  <a:pt x="2878833" y="9144"/>
                </a:lnTo>
                <a:lnTo>
                  <a:pt x="2907789" y="9144"/>
                </a:lnTo>
                <a:close/>
              </a:path>
              <a:path w="8327390" h="5046345">
                <a:moveTo>
                  <a:pt x="2945889" y="9144"/>
                </a:moveTo>
                <a:lnTo>
                  <a:pt x="2945889" y="0"/>
                </a:lnTo>
                <a:lnTo>
                  <a:pt x="2916933" y="0"/>
                </a:lnTo>
                <a:lnTo>
                  <a:pt x="2916933" y="9144"/>
                </a:lnTo>
                <a:lnTo>
                  <a:pt x="2945889" y="9144"/>
                </a:lnTo>
                <a:close/>
              </a:path>
              <a:path w="8327390" h="5046345">
                <a:moveTo>
                  <a:pt x="2983989" y="9144"/>
                </a:moveTo>
                <a:lnTo>
                  <a:pt x="2983989" y="0"/>
                </a:lnTo>
                <a:lnTo>
                  <a:pt x="2955033" y="0"/>
                </a:lnTo>
                <a:lnTo>
                  <a:pt x="2955033" y="9144"/>
                </a:lnTo>
                <a:lnTo>
                  <a:pt x="2983989" y="9144"/>
                </a:lnTo>
                <a:close/>
              </a:path>
              <a:path w="8327390" h="5046345">
                <a:moveTo>
                  <a:pt x="3022089" y="9144"/>
                </a:moveTo>
                <a:lnTo>
                  <a:pt x="3022089" y="0"/>
                </a:lnTo>
                <a:lnTo>
                  <a:pt x="2993133" y="0"/>
                </a:lnTo>
                <a:lnTo>
                  <a:pt x="2993133" y="9144"/>
                </a:lnTo>
                <a:lnTo>
                  <a:pt x="3022089" y="9144"/>
                </a:lnTo>
                <a:close/>
              </a:path>
              <a:path w="8327390" h="5046345">
                <a:moveTo>
                  <a:pt x="3060189" y="9144"/>
                </a:moveTo>
                <a:lnTo>
                  <a:pt x="3060189" y="0"/>
                </a:lnTo>
                <a:lnTo>
                  <a:pt x="3031233" y="0"/>
                </a:lnTo>
                <a:lnTo>
                  <a:pt x="3031233" y="9144"/>
                </a:lnTo>
                <a:lnTo>
                  <a:pt x="3060189" y="9144"/>
                </a:lnTo>
                <a:close/>
              </a:path>
              <a:path w="8327390" h="5046345">
                <a:moveTo>
                  <a:pt x="3098289" y="9144"/>
                </a:moveTo>
                <a:lnTo>
                  <a:pt x="3098289" y="0"/>
                </a:lnTo>
                <a:lnTo>
                  <a:pt x="3069333" y="0"/>
                </a:lnTo>
                <a:lnTo>
                  <a:pt x="3069333" y="9144"/>
                </a:lnTo>
                <a:lnTo>
                  <a:pt x="3098289" y="9144"/>
                </a:lnTo>
                <a:close/>
              </a:path>
              <a:path w="8327390" h="5046345">
                <a:moveTo>
                  <a:pt x="3136389" y="9144"/>
                </a:moveTo>
                <a:lnTo>
                  <a:pt x="3136389" y="0"/>
                </a:lnTo>
                <a:lnTo>
                  <a:pt x="3107433" y="0"/>
                </a:lnTo>
                <a:lnTo>
                  <a:pt x="3107433" y="9144"/>
                </a:lnTo>
                <a:lnTo>
                  <a:pt x="3136389" y="9144"/>
                </a:lnTo>
                <a:close/>
              </a:path>
              <a:path w="8327390" h="5046345">
                <a:moveTo>
                  <a:pt x="3174489" y="9144"/>
                </a:moveTo>
                <a:lnTo>
                  <a:pt x="3174489" y="0"/>
                </a:lnTo>
                <a:lnTo>
                  <a:pt x="3145533" y="0"/>
                </a:lnTo>
                <a:lnTo>
                  <a:pt x="3145533" y="9144"/>
                </a:lnTo>
                <a:lnTo>
                  <a:pt x="3174489" y="9144"/>
                </a:lnTo>
                <a:close/>
              </a:path>
              <a:path w="8327390" h="5046345">
                <a:moveTo>
                  <a:pt x="3212589" y="9144"/>
                </a:moveTo>
                <a:lnTo>
                  <a:pt x="3212589" y="0"/>
                </a:lnTo>
                <a:lnTo>
                  <a:pt x="3183633" y="0"/>
                </a:lnTo>
                <a:lnTo>
                  <a:pt x="3183633" y="9144"/>
                </a:lnTo>
                <a:lnTo>
                  <a:pt x="3212589" y="9144"/>
                </a:lnTo>
                <a:close/>
              </a:path>
              <a:path w="8327390" h="5046345">
                <a:moveTo>
                  <a:pt x="3250689" y="9144"/>
                </a:moveTo>
                <a:lnTo>
                  <a:pt x="3250689" y="0"/>
                </a:lnTo>
                <a:lnTo>
                  <a:pt x="3221733" y="0"/>
                </a:lnTo>
                <a:lnTo>
                  <a:pt x="3221733" y="9144"/>
                </a:lnTo>
                <a:lnTo>
                  <a:pt x="3250689" y="9144"/>
                </a:lnTo>
                <a:close/>
              </a:path>
              <a:path w="8327390" h="5046345">
                <a:moveTo>
                  <a:pt x="3288789" y="9144"/>
                </a:moveTo>
                <a:lnTo>
                  <a:pt x="3288789" y="0"/>
                </a:lnTo>
                <a:lnTo>
                  <a:pt x="3259833" y="0"/>
                </a:lnTo>
                <a:lnTo>
                  <a:pt x="3259833" y="9144"/>
                </a:lnTo>
                <a:lnTo>
                  <a:pt x="3288789" y="9144"/>
                </a:lnTo>
                <a:close/>
              </a:path>
              <a:path w="8327390" h="5046345">
                <a:moveTo>
                  <a:pt x="3326889" y="9144"/>
                </a:moveTo>
                <a:lnTo>
                  <a:pt x="3326889" y="0"/>
                </a:lnTo>
                <a:lnTo>
                  <a:pt x="3297933" y="0"/>
                </a:lnTo>
                <a:lnTo>
                  <a:pt x="3297933" y="9144"/>
                </a:lnTo>
                <a:lnTo>
                  <a:pt x="3326889" y="9144"/>
                </a:lnTo>
                <a:close/>
              </a:path>
              <a:path w="8327390" h="5046345">
                <a:moveTo>
                  <a:pt x="3364989" y="9144"/>
                </a:moveTo>
                <a:lnTo>
                  <a:pt x="3364989" y="0"/>
                </a:lnTo>
                <a:lnTo>
                  <a:pt x="3336033" y="0"/>
                </a:lnTo>
                <a:lnTo>
                  <a:pt x="3336033" y="9144"/>
                </a:lnTo>
                <a:lnTo>
                  <a:pt x="3364989" y="9144"/>
                </a:lnTo>
                <a:close/>
              </a:path>
              <a:path w="8327390" h="5046345">
                <a:moveTo>
                  <a:pt x="3403089" y="9144"/>
                </a:moveTo>
                <a:lnTo>
                  <a:pt x="3403089" y="0"/>
                </a:lnTo>
                <a:lnTo>
                  <a:pt x="3374133" y="0"/>
                </a:lnTo>
                <a:lnTo>
                  <a:pt x="3374133" y="9144"/>
                </a:lnTo>
                <a:lnTo>
                  <a:pt x="3403089" y="9144"/>
                </a:lnTo>
                <a:close/>
              </a:path>
              <a:path w="8327390" h="5046345">
                <a:moveTo>
                  <a:pt x="3441189" y="9144"/>
                </a:moveTo>
                <a:lnTo>
                  <a:pt x="3441189" y="0"/>
                </a:lnTo>
                <a:lnTo>
                  <a:pt x="3412233" y="0"/>
                </a:lnTo>
                <a:lnTo>
                  <a:pt x="3412233" y="9144"/>
                </a:lnTo>
                <a:lnTo>
                  <a:pt x="3441189" y="9144"/>
                </a:lnTo>
                <a:close/>
              </a:path>
              <a:path w="8327390" h="5046345">
                <a:moveTo>
                  <a:pt x="3479289" y="9144"/>
                </a:moveTo>
                <a:lnTo>
                  <a:pt x="3479289" y="0"/>
                </a:lnTo>
                <a:lnTo>
                  <a:pt x="3450333" y="0"/>
                </a:lnTo>
                <a:lnTo>
                  <a:pt x="3450333" y="9144"/>
                </a:lnTo>
                <a:lnTo>
                  <a:pt x="3479289" y="9144"/>
                </a:lnTo>
                <a:close/>
              </a:path>
              <a:path w="8327390" h="5046345">
                <a:moveTo>
                  <a:pt x="3517389" y="9144"/>
                </a:moveTo>
                <a:lnTo>
                  <a:pt x="3517389" y="0"/>
                </a:lnTo>
                <a:lnTo>
                  <a:pt x="3488433" y="0"/>
                </a:lnTo>
                <a:lnTo>
                  <a:pt x="3488433" y="9144"/>
                </a:lnTo>
                <a:lnTo>
                  <a:pt x="3517389" y="9144"/>
                </a:lnTo>
                <a:close/>
              </a:path>
              <a:path w="8327390" h="5046345">
                <a:moveTo>
                  <a:pt x="3555489" y="9144"/>
                </a:moveTo>
                <a:lnTo>
                  <a:pt x="3555489" y="0"/>
                </a:lnTo>
                <a:lnTo>
                  <a:pt x="3526533" y="0"/>
                </a:lnTo>
                <a:lnTo>
                  <a:pt x="3526533" y="9144"/>
                </a:lnTo>
                <a:lnTo>
                  <a:pt x="3555489" y="9144"/>
                </a:lnTo>
                <a:close/>
              </a:path>
              <a:path w="8327390" h="5046345">
                <a:moveTo>
                  <a:pt x="3593589" y="9144"/>
                </a:moveTo>
                <a:lnTo>
                  <a:pt x="3593589" y="0"/>
                </a:lnTo>
                <a:lnTo>
                  <a:pt x="3564633" y="0"/>
                </a:lnTo>
                <a:lnTo>
                  <a:pt x="3564633" y="9144"/>
                </a:lnTo>
                <a:lnTo>
                  <a:pt x="3593589" y="9144"/>
                </a:lnTo>
                <a:close/>
              </a:path>
              <a:path w="8327390" h="5046345">
                <a:moveTo>
                  <a:pt x="3631689" y="9144"/>
                </a:moveTo>
                <a:lnTo>
                  <a:pt x="3631689" y="0"/>
                </a:lnTo>
                <a:lnTo>
                  <a:pt x="3602733" y="0"/>
                </a:lnTo>
                <a:lnTo>
                  <a:pt x="3602733" y="9144"/>
                </a:lnTo>
                <a:lnTo>
                  <a:pt x="3631689" y="9144"/>
                </a:lnTo>
                <a:close/>
              </a:path>
              <a:path w="8327390" h="5046345">
                <a:moveTo>
                  <a:pt x="3669789" y="9144"/>
                </a:moveTo>
                <a:lnTo>
                  <a:pt x="3669789" y="0"/>
                </a:lnTo>
                <a:lnTo>
                  <a:pt x="3640833" y="0"/>
                </a:lnTo>
                <a:lnTo>
                  <a:pt x="3640833" y="9144"/>
                </a:lnTo>
                <a:lnTo>
                  <a:pt x="3669789" y="9144"/>
                </a:lnTo>
                <a:close/>
              </a:path>
              <a:path w="8327390" h="5046345">
                <a:moveTo>
                  <a:pt x="3707889" y="9144"/>
                </a:moveTo>
                <a:lnTo>
                  <a:pt x="3707889" y="0"/>
                </a:lnTo>
                <a:lnTo>
                  <a:pt x="3678933" y="0"/>
                </a:lnTo>
                <a:lnTo>
                  <a:pt x="3678933" y="9144"/>
                </a:lnTo>
                <a:lnTo>
                  <a:pt x="3707889" y="9144"/>
                </a:lnTo>
                <a:close/>
              </a:path>
              <a:path w="8327390" h="5046345">
                <a:moveTo>
                  <a:pt x="3745989" y="9144"/>
                </a:moveTo>
                <a:lnTo>
                  <a:pt x="3745989" y="0"/>
                </a:lnTo>
                <a:lnTo>
                  <a:pt x="3717033" y="0"/>
                </a:lnTo>
                <a:lnTo>
                  <a:pt x="3717033" y="9144"/>
                </a:lnTo>
                <a:lnTo>
                  <a:pt x="3745989" y="9144"/>
                </a:lnTo>
                <a:close/>
              </a:path>
              <a:path w="8327390" h="5046345">
                <a:moveTo>
                  <a:pt x="3784089" y="9144"/>
                </a:moveTo>
                <a:lnTo>
                  <a:pt x="3784089" y="0"/>
                </a:lnTo>
                <a:lnTo>
                  <a:pt x="3755133" y="0"/>
                </a:lnTo>
                <a:lnTo>
                  <a:pt x="3755133" y="9144"/>
                </a:lnTo>
                <a:lnTo>
                  <a:pt x="3784089" y="9144"/>
                </a:lnTo>
                <a:close/>
              </a:path>
              <a:path w="8327390" h="5046345">
                <a:moveTo>
                  <a:pt x="3822189" y="9144"/>
                </a:moveTo>
                <a:lnTo>
                  <a:pt x="3822189" y="0"/>
                </a:lnTo>
                <a:lnTo>
                  <a:pt x="3793233" y="0"/>
                </a:lnTo>
                <a:lnTo>
                  <a:pt x="3793233" y="9144"/>
                </a:lnTo>
                <a:lnTo>
                  <a:pt x="3822189" y="9144"/>
                </a:lnTo>
                <a:close/>
              </a:path>
              <a:path w="8327390" h="5046345">
                <a:moveTo>
                  <a:pt x="3860289" y="9144"/>
                </a:moveTo>
                <a:lnTo>
                  <a:pt x="3860289" y="0"/>
                </a:lnTo>
                <a:lnTo>
                  <a:pt x="3831333" y="0"/>
                </a:lnTo>
                <a:lnTo>
                  <a:pt x="3831333" y="9144"/>
                </a:lnTo>
                <a:lnTo>
                  <a:pt x="3860289" y="9144"/>
                </a:lnTo>
                <a:close/>
              </a:path>
              <a:path w="8327390" h="5046345">
                <a:moveTo>
                  <a:pt x="3898389" y="9144"/>
                </a:moveTo>
                <a:lnTo>
                  <a:pt x="3898389" y="0"/>
                </a:lnTo>
                <a:lnTo>
                  <a:pt x="3869433" y="0"/>
                </a:lnTo>
                <a:lnTo>
                  <a:pt x="3869433" y="9144"/>
                </a:lnTo>
                <a:lnTo>
                  <a:pt x="3898389" y="9144"/>
                </a:lnTo>
                <a:close/>
              </a:path>
              <a:path w="8327390" h="5046345">
                <a:moveTo>
                  <a:pt x="3936489" y="9144"/>
                </a:moveTo>
                <a:lnTo>
                  <a:pt x="3936489" y="0"/>
                </a:lnTo>
                <a:lnTo>
                  <a:pt x="3907533" y="0"/>
                </a:lnTo>
                <a:lnTo>
                  <a:pt x="3907533" y="9144"/>
                </a:lnTo>
                <a:lnTo>
                  <a:pt x="3936489" y="9144"/>
                </a:lnTo>
                <a:close/>
              </a:path>
              <a:path w="8327390" h="5046345">
                <a:moveTo>
                  <a:pt x="3974589" y="9144"/>
                </a:moveTo>
                <a:lnTo>
                  <a:pt x="3974589" y="0"/>
                </a:lnTo>
                <a:lnTo>
                  <a:pt x="3945633" y="0"/>
                </a:lnTo>
                <a:lnTo>
                  <a:pt x="3945633" y="9144"/>
                </a:lnTo>
                <a:lnTo>
                  <a:pt x="3974589" y="9144"/>
                </a:lnTo>
                <a:close/>
              </a:path>
              <a:path w="8327390" h="5046345">
                <a:moveTo>
                  <a:pt x="4012689" y="9144"/>
                </a:moveTo>
                <a:lnTo>
                  <a:pt x="4012689" y="0"/>
                </a:lnTo>
                <a:lnTo>
                  <a:pt x="3983733" y="0"/>
                </a:lnTo>
                <a:lnTo>
                  <a:pt x="3983733" y="9144"/>
                </a:lnTo>
                <a:lnTo>
                  <a:pt x="4012689" y="9144"/>
                </a:lnTo>
                <a:close/>
              </a:path>
              <a:path w="8327390" h="5046345">
                <a:moveTo>
                  <a:pt x="4050789" y="9144"/>
                </a:moveTo>
                <a:lnTo>
                  <a:pt x="4050789" y="0"/>
                </a:lnTo>
                <a:lnTo>
                  <a:pt x="4021833" y="0"/>
                </a:lnTo>
                <a:lnTo>
                  <a:pt x="4021833" y="9144"/>
                </a:lnTo>
                <a:lnTo>
                  <a:pt x="4050789" y="9144"/>
                </a:lnTo>
                <a:close/>
              </a:path>
              <a:path w="8327390" h="5046345">
                <a:moveTo>
                  <a:pt x="4088889" y="9144"/>
                </a:moveTo>
                <a:lnTo>
                  <a:pt x="4088889" y="0"/>
                </a:lnTo>
                <a:lnTo>
                  <a:pt x="4059933" y="0"/>
                </a:lnTo>
                <a:lnTo>
                  <a:pt x="4059933" y="9144"/>
                </a:lnTo>
                <a:lnTo>
                  <a:pt x="4088889" y="9144"/>
                </a:lnTo>
                <a:close/>
              </a:path>
              <a:path w="8327390" h="5046345">
                <a:moveTo>
                  <a:pt x="4126989" y="9144"/>
                </a:moveTo>
                <a:lnTo>
                  <a:pt x="4126989" y="0"/>
                </a:lnTo>
                <a:lnTo>
                  <a:pt x="4098033" y="0"/>
                </a:lnTo>
                <a:lnTo>
                  <a:pt x="4098033" y="9144"/>
                </a:lnTo>
                <a:lnTo>
                  <a:pt x="4126989" y="9144"/>
                </a:lnTo>
                <a:close/>
              </a:path>
              <a:path w="8327390" h="5046345">
                <a:moveTo>
                  <a:pt x="4165089" y="9144"/>
                </a:moveTo>
                <a:lnTo>
                  <a:pt x="4165089" y="0"/>
                </a:lnTo>
                <a:lnTo>
                  <a:pt x="4136133" y="0"/>
                </a:lnTo>
                <a:lnTo>
                  <a:pt x="4136133" y="9144"/>
                </a:lnTo>
                <a:lnTo>
                  <a:pt x="4165089" y="9144"/>
                </a:lnTo>
                <a:close/>
              </a:path>
              <a:path w="8327390" h="5046345">
                <a:moveTo>
                  <a:pt x="4203189" y="9144"/>
                </a:moveTo>
                <a:lnTo>
                  <a:pt x="4203189" y="0"/>
                </a:lnTo>
                <a:lnTo>
                  <a:pt x="4174233" y="0"/>
                </a:lnTo>
                <a:lnTo>
                  <a:pt x="4174233" y="9144"/>
                </a:lnTo>
                <a:lnTo>
                  <a:pt x="4203189" y="9144"/>
                </a:lnTo>
                <a:close/>
              </a:path>
              <a:path w="8327390" h="5046345">
                <a:moveTo>
                  <a:pt x="4241289" y="9144"/>
                </a:moveTo>
                <a:lnTo>
                  <a:pt x="4241289" y="0"/>
                </a:lnTo>
                <a:lnTo>
                  <a:pt x="4212333" y="0"/>
                </a:lnTo>
                <a:lnTo>
                  <a:pt x="4212333" y="9144"/>
                </a:lnTo>
                <a:lnTo>
                  <a:pt x="4241289" y="9144"/>
                </a:lnTo>
                <a:close/>
              </a:path>
              <a:path w="8327390" h="5046345">
                <a:moveTo>
                  <a:pt x="4279389" y="9144"/>
                </a:moveTo>
                <a:lnTo>
                  <a:pt x="4279389" y="0"/>
                </a:lnTo>
                <a:lnTo>
                  <a:pt x="4250433" y="0"/>
                </a:lnTo>
                <a:lnTo>
                  <a:pt x="4250433" y="9144"/>
                </a:lnTo>
                <a:lnTo>
                  <a:pt x="4279389" y="9144"/>
                </a:lnTo>
                <a:close/>
              </a:path>
              <a:path w="8327390" h="5046345">
                <a:moveTo>
                  <a:pt x="4317489" y="9144"/>
                </a:moveTo>
                <a:lnTo>
                  <a:pt x="4317489" y="0"/>
                </a:lnTo>
                <a:lnTo>
                  <a:pt x="4288533" y="0"/>
                </a:lnTo>
                <a:lnTo>
                  <a:pt x="4288533" y="9144"/>
                </a:lnTo>
                <a:lnTo>
                  <a:pt x="4317489" y="9144"/>
                </a:lnTo>
                <a:close/>
              </a:path>
              <a:path w="8327390" h="5046345">
                <a:moveTo>
                  <a:pt x="4355589" y="9144"/>
                </a:moveTo>
                <a:lnTo>
                  <a:pt x="4355589" y="0"/>
                </a:lnTo>
                <a:lnTo>
                  <a:pt x="4326633" y="0"/>
                </a:lnTo>
                <a:lnTo>
                  <a:pt x="4326633" y="9144"/>
                </a:lnTo>
                <a:lnTo>
                  <a:pt x="4355589" y="9144"/>
                </a:lnTo>
                <a:close/>
              </a:path>
              <a:path w="8327390" h="5046345">
                <a:moveTo>
                  <a:pt x="4393689" y="9144"/>
                </a:moveTo>
                <a:lnTo>
                  <a:pt x="4393689" y="0"/>
                </a:lnTo>
                <a:lnTo>
                  <a:pt x="4364733" y="0"/>
                </a:lnTo>
                <a:lnTo>
                  <a:pt x="4364733" y="9144"/>
                </a:lnTo>
                <a:lnTo>
                  <a:pt x="4393689" y="9144"/>
                </a:lnTo>
                <a:close/>
              </a:path>
              <a:path w="8327390" h="5046345">
                <a:moveTo>
                  <a:pt x="4431789" y="9144"/>
                </a:moveTo>
                <a:lnTo>
                  <a:pt x="4431789" y="0"/>
                </a:lnTo>
                <a:lnTo>
                  <a:pt x="4402833" y="0"/>
                </a:lnTo>
                <a:lnTo>
                  <a:pt x="4402833" y="9144"/>
                </a:lnTo>
                <a:lnTo>
                  <a:pt x="4431789" y="9144"/>
                </a:lnTo>
                <a:close/>
              </a:path>
              <a:path w="8327390" h="5046345">
                <a:moveTo>
                  <a:pt x="4469889" y="9144"/>
                </a:moveTo>
                <a:lnTo>
                  <a:pt x="4469889" y="0"/>
                </a:lnTo>
                <a:lnTo>
                  <a:pt x="4440933" y="0"/>
                </a:lnTo>
                <a:lnTo>
                  <a:pt x="4440933" y="9144"/>
                </a:lnTo>
                <a:lnTo>
                  <a:pt x="4469889" y="9144"/>
                </a:lnTo>
                <a:close/>
              </a:path>
              <a:path w="8327390" h="5046345">
                <a:moveTo>
                  <a:pt x="4507989" y="9144"/>
                </a:moveTo>
                <a:lnTo>
                  <a:pt x="4507989" y="0"/>
                </a:lnTo>
                <a:lnTo>
                  <a:pt x="4479033" y="0"/>
                </a:lnTo>
                <a:lnTo>
                  <a:pt x="4479033" y="9144"/>
                </a:lnTo>
                <a:lnTo>
                  <a:pt x="4507989" y="9144"/>
                </a:lnTo>
                <a:close/>
              </a:path>
              <a:path w="8327390" h="5046345">
                <a:moveTo>
                  <a:pt x="4546089" y="9144"/>
                </a:moveTo>
                <a:lnTo>
                  <a:pt x="4546089" y="0"/>
                </a:lnTo>
                <a:lnTo>
                  <a:pt x="4517133" y="0"/>
                </a:lnTo>
                <a:lnTo>
                  <a:pt x="4517133" y="9144"/>
                </a:lnTo>
                <a:lnTo>
                  <a:pt x="4546089" y="9144"/>
                </a:lnTo>
                <a:close/>
              </a:path>
              <a:path w="8327390" h="5046345">
                <a:moveTo>
                  <a:pt x="4584189" y="9144"/>
                </a:moveTo>
                <a:lnTo>
                  <a:pt x="4584189" y="0"/>
                </a:lnTo>
                <a:lnTo>
                  <a:pt x="4555233" y="0"/>
                </a:lnTo>
                <a:lnTo>
                  <a:pt x="4555233" y="9144"/>
                </a:lnTo>
                <a:lnTo>
                  <a:pt x="4584189" y="9144"/>
                </a:lnTo>
                <a:close/>
              </a:path>
              <a:path w="8327390" h="5046345">
                <a:moveTo>
                  <a:pt x="4622289" y="9144"/>
                </a:moveTo>
                <a:lnTo>
                  <a:pt x="4622289" y="0"/>
                </a:lnTo>
                <a:lnTo>
                  <a:pt x="4593333" y="0"/>
                </a:lnTo>
                <a:lnTo>
                  <a:pt x="4593333" y="9144"/>
                </a:lnTo>
                <a:lnTo>
                  <a:pt x="4622289" y="9144"/>
                </a:lnTo>
                <a:close/>
              </a:path>
              <a:path w="8327390" h="5046345">
                <a:moveTo>
                  <a:pt x="4660389" y="9144"/>
                </a:moveTo>
                <a:lnTo>
                  <a:pt x="4660389" y="0"/>
                </a:lnTo>
                <a:lnTo>
                  <a:pt x="4631433" y="0"/>
                </a:lnTo>
                <a:lnTo>
                  <a:pt x="4631433" y="9144"/>
                </a:lnTo>
                <a:lnTo>
                  <a:pt x="4660389" y="9144"/>
                </a:lnTo>
                <a:close/>
              </a:path>
              <a:path w="8327390" h="5046345">
                <a:moveTo>
                  <a:pt x="4698489" y="9144"/>
                </a:moveTo>
                <a:lnTo>
                  <a:pt x="4698489" y="0"/>
                </a:lnTo>
                <a:lnTo>
                  <a:pt x="4669533" y="0"/>
                </a:lnTo>
                <a:lnTo>
                  <a:pt x="4669533" y="9144"/>
                </a:lnTo>
                <a:lnTo>
                  <a:pt x="4698489" y="9144"/>
                </a:lnTo>
                <a:close/>
              </a:path>
              <a:path w="8327390" h="5046345">
                <a:moveTo>
                  <a:pt x="4736589" y="9144"/>
                </a:moveTo>
                <a:lnTo>
                  <a:pt x="4736589" y="0"/>
                </a:lnTo>
                <a:lnTo>
                  <a:pt x="4707633" y="0"/>
                </a:lnTo>
                <a:lnTo>
                  <a:pt x="4707633" y="9144"/>
                </a:lnTo>
                <a:lnTo>
                  <a:pt x="4736589" y="9144"/>
                </a:lnTo>
                <a:close/>
              </a:path>
              <a:path w="8327390" h="5046345">
                <a:moveTo>
                  <a:pt x="4774689" y="9144"/>
                </a:moveTo>
                <a:lnTo>
                  <a:pt x="4774689" y="0"/>
                </a:lnTo>
                <a:lnTo>
                  <a:pt x="4745733" y="0"/>
                </a:lnTo>
                <a:lnTo>
                  <a:pt x="4745733" y="9144"/>
                </a:lnTo>
                <a:lnTo>
                  <a:pt x="4774689" y="9144"/>
                </a:lnTo>
                <a:close/>
              </a:path>
              <a:path w="8327390" h="5046345">
                <a:moveTo>
                  <a:pt x="4812789" y="9144"/>
                </a:moveTo>
                <a:lnTo>
                  <a:pt x="4812789" y="0"/>
                </a:lnTo>
                <a:lnTo>
                  <a:pt x="4783833" y="0"/>
                </a:lnTo>
                <a:lnTo>
                  <a:pt x="4783833" y="9144"/>
                </a:lnTo>
                <a:lnTo>
                  <a:pt x="4812789" y="9144"/>
                </a:lnTo>
                <a:close/>
              </a:path>
              <a:path w="8327390" h="5046345">
                <a:moveTo>
                  <a:pt x="4850889" y="9144"/>
                </a:moveTo>
                <a:lnTo>
                  <a:pt x="4850889" y="0"/>
                </a:lnTo>
                <a:lnTo>
                  <a:pt x="4821933" y="0"/>
                </a:lnTo>
                <a:lnTo>
                  <a:pt x="4821933" y="9144"/>
                </a:lnTo>
                <a:lnTo>
                  <a:pt x="4850889" y="9144"/>
                </a:lnTo>
                <a:close/>
              </a:path>
              <a:path w="8327390" h="5046345">
                <a:moveTo>
                  <a:pt x="4888989" y="9144"/>
                </a:moveTo>
                <a:lnTo>
                  <a:pt x="4888989" y="0"/>
                </a:lnTo>
                <a:lnTo>
                  <a:pt x="4860033" y="0"/>
                </a:lnTo>
                <a:lnTo>
                  <a:pt x="4860033" y="9144"/>
                </a:lnTo>
                <a:lnTo>
                  <a:pt x="4888989" y="9144"/>
                </a:lnTo>
                <a:close/>
              </a:path>
              <a:path w="8327390" h="5046345">
                <a:moveTo>
                  <a:pt x="4927089" y="9144"/>
                </a:moveTo>
                <a:lnTo>
                  <a:pt x="4927089" y="0"/>
                </a:lnTo>
                <a:lnTo>
                  <a:pt x="4898133" y="0"/>
                </a:lnTo>
                <a:lnTo>
                  <a:pt x="4898133" y="9144"/>
                </a:lnTo>
                <a:lnTo>
                  <a:pt x="4927089" y="9144"/>
                </a:lnTo>
                <a:close/>
              </a:path>
              <a:path w="8327390" h="5046345">
                <a:moveTo>
                  <a:pt x="4965189" y="9144"/>
                </a:moveTo>
                <a:lnTo>
                  <a:pt x="4965189" y="0"/>
                </a:lnTo>
                <a:lnTo>
                  <a:pt x="4936233" y="0"/>
                </a:lnTo>
                <a:lnTo>
                  <a:pt x="4936233" y="9144"/>
                </a:lnTo>
                <a:lnTo>
                  <a:pt x="4965189" y="9144"/>
                </a:lnTo>
                <a:close/>
              </a:path>
              <a:path w="8327390" h="5046345">
                <a:moveTo>
                  <a:pt x="5003289" y="9144"/>
                </a:moveTo>
                <a:lnTo>
                  <a:pt x="5003289" y="0"/>
                </a:lnTo>
                <a:lnTo>
                  <a:pt x="4974333" y="0"/>
                </a:lnTo>
                <a:lnTo>
                  <a:pt x="4974333" y="9144"/>
                </a:lnTo>
                <a:lnTo>
                  <a:pt x="5003289" y="9144"/>
                </a:lnTo>
                <a:close/>
              </a:path>
              <a:path w="8327390" h="5046345">
                <a:moveTo>
                  <a:pt x="5041389" y="9144"/>
                </a:moveTo>
                <a:lnTo>
                  <a:pt x="5041389" y="0"/>
                </a:lnTo>
                <a:lnTo>
                  <a:pt x="5012433" y="0"/>
                </a:lnTo>
                <a:lnTo>
                  <a:pt x="5012433" y="9144"/>
                </a:lnTo>
                <a:lnTo>
                  <a:pt x="5041389" y="9144"/>
                </a:lnTo>
                <a:close/>
              </a:path>
              <a:path w="8327390" h="5046345">
                <a:moveTo>
                  <a:pt x="5079489" y="9144"/>
                </a:moveTo>
                <a:lnTo>
                  <a:pt x="5079489" y="0"/>
                </a:lnTo>
                <a:lnTo>
                  <a:pt x="5050533" y="0"/>
                </a:lnTo>
                <a:lnTo>
                  <a:pt x="5050533" y="9144"/>
                </a:lnTo>
                <a:lnTo>
                  <a:pt x="5079489" y="9144"/>
                </a:lnTo>
                <a:close/>
              </a:path>
              <a:path w="8327390" h="5046345">
                <a:moveTo>
                  <a:pt x="5117589" y="9144"/>
                </a:moveTo>
                <a:lnTo>
                  <a:pt x="5117589" y="0"/>
                </a:lnTo>
                <a:lnTo>
                  <a:pt x="5088633" y="0"/>
                </a:lnTo>
                <a:lnTo>
                  <a:pt x="5088633" y="9144"/>
                </a:lnTo>
                <a:lnTo>
                  <a:pt x="5117589" y="9144"/>
                </a:lnTo>
                <a:close/>
              </a:path>
              <a:path w="8327390" h="5046345">
                <a:moveTo>
                  <a:pt x="5155689" y="9144"/>
                </a:moveTo>
                <a:lnTo>
                  <a:pt x="5155689" y="0"/>
                </a:lnTo>
                <a:lnTo>
                  <a:pt x="5126733" y="0"/>
                </a:lnTo>
                <a:lnTo>
                  <a:pt x="5126733" y="9144"/>
                </a:lnTo>
                <a:lnTo>
                  <a:pt x="5155689" y="9144"/>
                </a:lnTo>
                <a:close/>
              </a:path>
              <a:path w="8327390" h="5046345">
                <a:moveTo>
                  <a:pt x="5193789" y="9144"/>
                </a:moveTo>
                <a:lnTo>
                  <a:pt x="5193789" y="0"/>
                </a:lnTo>
                <a:lnTo>
                  <a:pt x="5164833" y="0"/>
                </a:lnTo>
                <a:lnTo>
                  <a:pt x="5164833" y="9144"/>
                </a:lnTo>
                <a:lnTo>
                  <a:pt x="5193789" y="9144"/>
                </a:lnTo>
                <a:close/>
              </a:path>
              <a:path w="8327390" h="5046345">
                <a:moveTo>
                  <a:pt x="5231889" y="9144"/>
                </a:moveTo>
                <a:lnTo>
                  <a:pt x="5231889" y="0"/>
                </a:lnTo>
                <a:lnTo>
                  <a:pt x="5202933" y="0"/>
                </a:lnTo>
                <a:lnTo>
                  <a:pt x="5202933" y="9144"/>
                </a:lnTo>
                <a:lnTo>
                  <a:pt x="5231889" y="9144"/>
                </a:lnTo>
                <a:close/>
              </a:path>
              <a:path w="8327390" h="5046345">
                <a:moveTo>
                  <a:pt x="5269989" y="9144"/>
                </a:moveTo>
                <a:lnTo>
                  <a:pt x="5269989" y="0"/>
                </a:lnTo>
                <a:lnTo>
                  <a:pt x="5241033" y="0"/>
                </a:lnTo>
                <a:lnTo>
                  <a:pt x="5241033" y="9144"/>
                </a:lnTo>
                <a:lnTo>
                  <a:pt x="5269989" y="9144"/>
                </a:lnTo>
                <a:close/>
              </a:path>
              <a:path w="8327390" h="5046345">
                <a:moveTo>
                  <a:pt x="5308089" y="9144"/>
                </a:moveTo>
                <a:lnTo>
                  <a:pt x="5308089" y="0"/>
                </a:lnTo>
                <a:lnTo>
                  <a:pt x="5279133" y="0"/>
                </a:lnTo>
                <a:lnTo>
                  <a:pt x="5279133" y="9144"/>
                </a:lnTo>
                <a:lnTo>
                  <a:pt x="5308089" y="9144"/>
                </a:lnTo>
                <a:close/>
              </a:path>
              <a:path w="8327390" h="5046345">
                <a:moveTo>
                  <a:pt x="5346189" y="9144"/>
                </a:moveTo>
                <a:lnTo>
                  <a:pt x="5346189" y="0"/>
                </a:lnTo>
                <a:lnTo>
                  <a:pt x="5317233" y="0"/>
                </a:lnTo>
                <a:lnTo>
                  <a:pt x="5317233" y="9144"/>
                </a:lnTo>
                <a:lnTo>
                  <a:pt x="5346189" y="9144"/>
                </a:lnTo>
                <a:close/>
              </a:path>
              <a:path w="8327390" h="5046345">
                <a:moveTo>
                  <a:pt x="5384289" y="9144"/>
                </a:moveTo>
                <a:lnTo>
                  <a:pt x="5384289" y="0"/>
                </a:lnTo>
                <a:lnTo>
                  <a:pt x="5355333" y="0"/>
                </a:lnTo>
                <a:lnTo>
                  <a:pt x="5355333" y="9144"/>
                </a:lnTo>
                <a:lnTo>
                  <a:pt x="5384289" y="9144"/>
                </a:lnTo>
                <a:close/>
              </a:path>
              <a:path w="8327390" h="5046345">
                <a:moveTo>
                  <a:pt x="5422389" y="9144"/>
                </a:moveTo>
                <a:lnTo>
                  <a:pt x="5422389" y="0"/>
                </a:lnTo>
                <a:lnTo>
                  <a:pt x="5393433" y="0"/>
                </a:lnTo>
                <a:lnTo>
                  <a:pt x="5393433" y="9144"/>
                </a:lnTo>
                <a:lnTo>
                  <a:pt x="5422389" y="9144"/>
                </a:lnTo>
                <a:close/>
              </a:path>
              <a:path w="8327390" h="5046345">
                <a:moveTo>
                  <a:pt x="5460489" y="9144"/>
                </a:moveTo>
                <a:lnTo>
                  <a:pt x="5460489" y="0"/>
                </a:lnTo>
                <a:lnTo>
                  <a:pt x="5431533" y="0"/>
                </a:lnTo>
                <a:lnTo>
                  <a:pt x="5431533" y="9144"/>
                </a:lnTo>
                <a:lnTo>
                  <a:pt x="5460489" y="9144"/>
                </a:lnTo>
                <a:close/>
              </a:path>
              <a:path w="8327390" h="5046345">
                <a:moveTo>
                  <a:pt x="5498589" y="9144"/>
                </a:moveTo>
                <a:lnTo>
                  <a:pt x="5498589" y="0"/>
                </a:lnTo>
                <a:lnTo>
                  <a:pt x="5469633" y="0"/>
                </a:lnTo>
                <a:lnTo>
                  <a:pt x="5469633" y="9144"/>
                </a:lnTo>
                <a:lnTo>
                  <a:pt x="5498589" y="9144"/>
                </a:lnTo>
                <a:close/>
              </a:path>
              <a:path w="8327390" h="5046345">
                <a:moveTo>
                  <a:pt x="5536689" y="9144"/>
                </a:moveTo>
                <a:lnTo>
                  <a:pt x="5536689" y="0"/>
                </a:lnTo>
                <a:lnTo>
                  <a:pt x="5507733" y="0"/>
                </a:lnTo>
                <a:lnTo>
                  <a:pt x="5507733" y="9144"/>
                </a:lnTo>
                <a:lnTo>
                  <a:pt x="5536689" y="9144"/>
                </a:lnTo>
                <a:close/>
              </a:path>
              <a:path w="8327390" h="5046345">
                <a:moveTo>
                  <a:pt x="5574789" y="9144"/>
                </a:moveTo>
                <a:lnTo>
                  <a:pt x="5574789" y="0"/>
                </a:lnTo>
                <a:lnTo>
                  <a:pt x="5545833" y="0"/>
                </a:lnTo>
                <a:lnTo>
                  <a:pt x="5545833" y="9144"/>
                </a:lnTo>
                <a:lnTo>
                  <a:pt x="5574789" y="9144"/>
                </a:lnTo>
                <a:close/>
              </a:path>
              <a:path w="8327390" h="5046345">
                <a:moveTo>
                  <a:pt x="5612889" y="9144"/>
                </a:moveTo>
                <a:lnTo>
                  <a:pt x="5612889" y="0"/>
                </a:lnTo>
                <a:lnTo>
                  <a:pt x="5583933" y="0"/>
                </a:lnTo>
                <a:lnTo>
                  <a:pt x="5583933" y="9144"/>
                </a:lnTo>
                <a:lnTo>
                  <a:pt x="5612889" y="9144"/>
                </a:lnTo>
                <a:close/>
              </a:path>
              <a:path w="8327390" h="5046345">
                <a:moveTo>
                  <a:pt x="5650989" y="9144"/>
                </a:moveTo>
                <a:lnTo>
                  <a:pt x="5650989" y="0"/>
                </a:lnTo>
                <a:lnTo>
                  <a:pt x="5622033" y="0"/>
                </a:lnTo>
                <a:lnTo>
                  <a:pt x="5622033" y="9144"/>
                </a:lnTo>
                <a:lnTo>
                  <a:pt x="5650989" y="9144"/>
                </a:lnTo>
                <a:close/>
              </a:path>
              <a:path w="8327390" h="5046345">
                <a:moveTo>
                  <a:pt x="5689089" y="9144"/>
                </a:moveTo>
                <a:lnTo>
                  <a:pt x="5689089" y="0"/>
                </a:lnTo>
                <a:lnTo>
                  <a:pt x="5660133" y="0"/>
                </a:lnTo>
                <a:lnTo>
                  <a:pt x="5660133" y="9144"/>
                </a:lnTo>
                <a:lnTo>
                  <a:pt x="5689089" y="9144"/>
                </a:lnTo>
                <a:close/>
              </a:path>
              <a:path w="8327390" h="5046345">
                <a:moveTo>
                  <a:pt x="5727189" y="9144"/>
                </a:moveTo>
                <a:lnTo>
                  <a:pt x="5727189" y="0"/>
                </a:lnTo>
                <a:lnTo>
                  <a:pt x="5698233" y="0"/>
                </a:lnTo>
                <a:lnTo>
                  <a:pt x="5698233" y="9144"/>
                </a:lnTo>
                <a:lnTo>
                  <a:pt x="5727189" y="9144"/>
                </a:lnTo>
                <a:close/>
              </a:path>
              <a:path w="8327390" h="5046345">
                <a:moveTo>
                  <a:pt x="5765289" y="9144"/>
                </a:moveTo>
                <a:lnTo>
                  <a:pt x="5765289" y="0"/>
                </a:lnTo>
                <a:lnTo>
                  <a:pt x="5736333" y="0"/>
                </a:lnTo>
                <a:lnTo>
                  <a:pt x="5736333" y="9144"/>
                </a:lnTo>
                <a:lnTo>
                  <a:pt x="5765289" y="9144"/>
                </a:lnTo>
                <a:close/>
              </a:path>
              <a:path w="8327390" h="5046345">
                <a:moveTo>
                  <a:pt x="5803389" y="9144"/>
                </a:moveTo>
                <a:lnTo>
                  <a:pt x="5803389" y="0"/>
                </a:lnTo>
                <a:lnTo>
                  <a:pt x="5774433" y="0"/>
                </a:lnTo>
                <a:lnTo>
                  <a:pt x="5774433" y="9144"/>
                </a:lnTo>
                <a:lnTo>
                  <a:pt x="5803389" y="9144"/>
                </a:lnTo>
                <a:close/>
              </a:path>
              <a:path w="8327390" h="5046345">
                <a:moveTo>
                  <a:pt x="5841489" y="9144"/>
                </a:moveTo>
                <a:lnTo>
                  <a:pt x="5841489" y="0"/>
                </a:lnTo>
                <a:lnTo>
                  <a:pt x="5812533" y="0"/>
                </a:lnTo>
                <a:lnTo>
                  <a:pt x="5812533" y="9144"/>
                </a:lnTo>
                <a:lnTo>
                  <a:pt x="5841489" y="9144"/>
                </a:lnTo>
                <a:close/>
              </a:path>
              <a:path w="8327390" h="5046345">
                <a:moveTo>
                  <a:pt x="5879589" y="9144"/>
                </a:moveTo>
                <a:lnTo>
                  <a:pt x="5879589" y="0"/>
                </a:lnTo>
                <a:lnTo>
                  <a:pt x="5850633" y="0"/>
                </a:lnTo>
                <a:lnTo>
                  <a:pt x="5850633" y="9144"/>
                </a:lnTo>
                <a:lnTo>
                  <a:pt x="5879589" y="9144"/>
                </a:lnTo>
                <a:close/>
              </a:path>
              <a:path w="8327390" h="5046345">
                <a:moveTo>
                  <a:pt x="5917689" y="9144"/>
                </a:moveTo>
                <a:lnTo>
                  <a:pt x="5917689" y="0"/>
                </a:lnTo>
                <a:lnTo>
                  <a:pt x="5888733" y="0"/>
                </a:lnTo>
                <a:lnTo>
                  <a:pt x="5888733" y="9144"/>
                </a:lnTo>
                <a:lnTo>
                  <a:pt x="5917689" y="9144"/>
                </a:lnTo>
                <a:close/>
              </a:path>
              <a:path w="8327390" h="5046345">
                <a:moveTo>
                  <a:pt x="5955789" y="9144"/>
                </a:moveTo>
                <a:lnTo>
                  <a:pt x="5955789" y="0"/>
                </a:lnTo>
                <a:lnTo>
                  <a:pt x="5926833" y="0"/>
                </a:lnTo>
                <a:lnTo>
                  <a:pt x="5926833" y="9144"/>
                </a:lnTo>
                <a:lnTo>
                  <a:pt x="5955789" y="9144"/>
                </a:lnTo>
                <a:close/>
              </a:path>
              <a:path w="8327390" h="5046345">
                <a:moveTo>
                  <a:pt x="5993889" y="9144"/>
                </a:moveTo>
                <a:lnTo>
                  <a:pt x="5993889" y="0"/>
                </a:lnTo>
                <a:lnTo>
                  <a:pt x="5964933" y="0"/>
                </a:lnTo>
                <a:lnTo>
                  <a:pt x="5964933" y="9144"/>
                </a:lnTo>
                <a:lnTo>
                  <a:pt x="5993889" y="9144"/>
                </a:lnTo>
                <a:close/>
              </a:path>
              <a:path w="8327390" h="5046345">
                <a:moveTo>
                  <a:pt x="6031989" y="9144"/>
                </a:moveTo>
                <a:lnTo>
                  <a:pt x="6031989" y="0"/>
                </a:lnTo>
                <a:lnTo>
                  <a:pt x="6003033" y="0"/>
                </a:lnTo>
                <a:lnTo>
                  <a:pt x="6003033" y="9144"/>
                </a:lnTo>
                <a:lnTo>
                  <a:pt x="6031989" y="9144"/>
                </a:lnTo>
                <a:close/>
              </a:path>
              <a:path w="8327390" h="5046345">
                <a:moveTo>
                  <a:pt x="6070089" y="9144"/>
                </a:moveTo>
                <a:lnTo>
                  <a:pt x="6070089" y="0"/>
                </a:lnTo>
                <a:lnTo>
                  <a:pt x="6041133" y="0"/>
                </a:lnTo>
                <a:lnTo>
                  <a:pt x="6041133" y="9144"/>
                </a:lnTo>
                <a:lnTo>
                  <a:pt x="6070089" y="9144"/>
                </a:lnTo>
                <a:close/>
              </a:path>
              <a:path w="8327390" h="5046345">
                <a:moveTo>
                  <a:pt x="6108189" y="9144"/>
                </a:moveTo>
                <a:lnTo>
                  <a:pt x="6108189" y="0"/>
                </a:lnTo>
                <a:lnTo>
                  <a:pt x="6079233" y="0"/>
                </a:lnTo>
                <a:lnTo>
                  <a:pt x="6079233" y="9144"/>
                </a:lnTo>
                <a:lnTo>
                  <a:pt x="6108189" y="9144"/>
                </a:lnTo>
                <a:close/>
              </a:path>
              <a:path w="8327390" h="5046345">
                <a:moveTo>
                  <a:pt x="6146289" y="9144"/>
                </a:moveTo>
                <a:lnTo>
                  <a:pt x="6146289" y="0"/>
                </a:lnTo>
                <a:lnTo>
                  <a:pt x="6117333" y="0"/>
                </a:lnTo>
                <a:lnTo>
                  <a:pt x="6117333" y="9144"/>
                </a:lnTo>
                <a:lnTo>
                  <a:pt x="6146289" y="9144"/>
                </a:lnTo>
                <a:close/>
              </a:path>
              <a:path w="8327390" h="5046345">
                <a:moveTo>
                  <a:pt x="6184389" y="9144"/>
                </a:moveTo>
                <a:lnTo>
                  <a:pt x="6184389" y="0"/>
                </a:lnTo>
                <a:lnTo>
                  <a:pt x="6155433" y="0"/>
                </a:lnTo>
                <a:lnTo>
                  <a:pt x="6155433" y="9144"/>
                </a:lnTo>
                <a:lnTo>
                  <a:pt x="6184389" y="9144"/>
                </a:lnTo>
                <a:close/>
              </a:path>
              <a:path w="8327390" h="5046345">
                <a:moveTo>
                  <a:pt x="6222489" y="9144"/>
                </a:moveTo>
                <a:lnTo>
                  <a:pt x="6222489" y="0"/>
                </a:lnTo>
                <a:lnTo>
                  <a:pt x="6193533" y="0"/>
                </a:lnTo>
                <a:lnTo>
                  <a:pt x="6193533" y="9144"/>
                </a:lnTo>
                <a:lnTo>
                  <a:pt x="6222489" y="9144"/>
                </a:lnTo>
                <a:close/>
              </a:path>
              <a:path w="8327390" h="5046345">
                <a:moveTo>
                  <a:pt x="6260589" y="9144"/>
                </a:moveTo>
                <a:lnTo>
                  <a:pt x="6260589" y="0"/>
                </a:lnTo>
                <a:lnTo>
                  <a:pt x="6231633" y="0"/>
                </a:lnTo>
                <a:lnTo>
                  <a:pt x="6231633" y="9144"/>
                </a:lnTo>
                <a:lnTo>
                  <a:pt x="6260589" y="9144"/>
                </a:lnTo>
                <a:close/>
              </a:path>
              <a:path w="8327390" h="5046345">
                <a:moveTo>
                  <a:pt x="6298689" y="9144"/>
                </a:moveTo>
                <a:lnTo>
                  <a:pt x="6298689" y="0"/>
                </a:lnTo>
                <a:lnTo>
                  <a:pt x="6269733" y="0"/>
                </a:lnTo>
                <a:lnTo>
                  <a:pt x="6269733" y="9144"/>
                </a:lnTo>
                <a:lnTo>
                  <a:pt x="6298689" y="9144"/>
                </a:lnTo>
                <a:close/>
              </a:path>
              <a:path w="8327390" h="5046345">
                <a:moveTo>
                  <a:pt x="6336789" y="9144"/>
                </a:moveTo>
                <a:lnTo>
                  <a:pt x="6336789" y="0"/>
                </a:lnTo>
                <a:lnTo>
                  <a:pt x="6307833" y="0"/>
                </a:lnTo>
                <a:lnTo>
                  <a:pt x="6307833" y="9144"/>
                </a:lnTo>
                <a:lnTo>
                  <a:pt x="6336789" y="9144"/>
                </a:lnTo>
                <a:close/>
              </a:path>
              <a:path w="8327390" h="5046345">
                <a:moveTo>
                  <a:pt x="6374889" y="9144"/>
                </a:moveTo>
                <a:lnTo>
                  <a:pt x="6374889" y="0"/>
                </a:lnTo>
                <a:lnTo>
                  <a:pt x="6345933" y="0"/>
                </a:lnTo>
                <a:lnTo>
                  <a:pt x="6345933" y="9144"/>
                </a:lnTo>
                <a:lnTo>
                  <a:pt x="6374889" y="9144"/>
                </a:lnTo>
                <a:close/>
              </a:path>
              <a:path w="8327390" h="5046345">
                <a:moveTo>
                  <a:pt x="6412989" y="9144"/>
                </a:moveTo>
                <a:lnTo>
                  <a:pt x="6412989" y="0"/>
                </a:lnTo>
                <a:lnTo>
                  <a:pt x="6384033" y="0"/>
                </a:lnTo>
                <a:lnTo>
                  <a:pt x="6384033" y="9144"/>
                </a:lnTo>
                <a:lnTo>
                  <a:pt x="6412989" y="9144"/>
                </a:lnTo>
                <a:close/>
              </a:path>
              <a:path w="8327390" h="5046345">
                <a:moveTo>
                  <a:pt x="6451089" y="9144"/>
                </a:moveTo>
                <a:lnTo>
                  <a:pt x="6451089" y="0"/>
                </a:lnTo>
                <a:lnTo>
                  <a:pt x="6422133" y="0"/>
                </a:lnTo>
                <a:lnTo>
                  <a:pt x="6422133" y="9144"/>
                </a:lnTo>
                <a:lnTo>
                  <a:pt x="6451089" y="9144"/>
                </a:lnTo>
                <a:close/>
              </a:path>
              <a:path w="8327390" h="5046345">
                <a:moveTo>
                  <a:pt x="6489189" y="9144"/>
                </a:moveTo>
                <a:lnTo>
                  <a:pt x="6489189" y="0"/>
                </a:lnTo>
                <a:lnTo>
                  <a:pt x="6460233" y="0"/>
                </a:lnTo>
                <a:lnTo>
                  <a:pt x="6460233" y="9144"/>
                </a:lnTo>
                <a:lnTo>
                  <a:pt x="6489189" y="9144"/>
                </a:lnTo>
                <a:close/>
              </a:path>
              <a:path w="8327390" h="5046345">
                <a:moveTo>
                  <a:pt x="6527289" y="9144"/>
                </a:moveTo>
                <a:lnTo>
                  <a:pt x="6527289" y="0"/>
                </a:lnTo>
                <a:lnTo>
                  <a:pt x="6498333" y="0"/>
                </a:lnTo>
                <a:lnTo>
                  <a:pt x="6498333" y="9144"/>
                </a:lnTo>
                <a:lnTo>
                  <a:pt x="6527289" y="9144"/>
                </a:lnTo>
                <a:close/>
              </a:path>
              <a:path w="8327390" h="5046345">
                <a:moveTo>
                  <a:pt x="6565389" y="9144"/>
                </a:moveTo>
                <a:lnTo>
                  <a:pt x="6565389" y="0"/>
                </a:lnTo>
                <a:lnTo>
                  <a:pt x="6536433" y="0"/>
                </a:lnTo>
                <a:lnTo>
                  <a:pt x="6536433" y="9144"/>
                </a:lnTo>
                <a:lnTo>
                  <a:pt x="6565389" y="9144"/>
                </a:lnTo>
                <a:close/>
              </a:path>
              <a:path w="8327390" h="5046345">
                <a:moveTo>
                  <a:pt x="6603489" y="9144"/>
                </a:moveTo>
                <a:lnTo>
                  <a:pt x="6603489" y="0"/>
                </a:lnTo>
                <a:lnTo>
                  <a:pt x="6574533" y="0"/>
                </a:lnTo>
                <a:lnTo>
                  <a:pt x="6574533" y="9144"/>
                </a:lnTo>
                <a:lnTo>
                  <a:pt x="6603489" y="9144"/>
                </a:lnTo>
                <a:close/>
              </a:path>
              <a:path w="8327390" h="5046345">
                <a:moveTo>
                  <a:pt x="6641589" y="9144"/>
                </a:moveTo>
                <a:lnTo>
                  <a:pt x="6641589" y="0"/>
                </a:lnTo>
                <a:lnTo>
                  <a:pt x="6612633" y="0"/>
                </a:lnTo>
                <a:lnTo>
                  <a:pt x="6612633" y="9144"/>
                </a:lnTo>
                <a:lnTo>
                  <a:pt x="6641589" y="9144"/>
                </a:lnTo>
                <a:close/>
              </a:path>
              <a:path w="8327390" h="5046345">
                <a:moveTo>
                  <a:pt x="6679689" y="9144"/>
                </a:moveTo>
                <a:lnTo>
                  <a:pt x="6679689" y="0"/>
                </a:lnTo>
                <a:lnTo>
                  <a:pt x="6650733" y="0"/>
                </a:lnTo>
                <a:lnTo>
                  <a:pt x="6650733" y="9144"/>
                </a:lnTo>
                <a:lnTo>
                  <a:pt x="6679689" y="9144"/>
                </a:lnTo>
                <a:close/>
              </a:path>
              <a:path w="8327390" h="5046345">
                <a:moveTo>
                  <a:pt x="6717789" y="9144"/>
                </a:moveTo>
                <a:lnTo>
                  <a:pt x="6717789" y="0"/>
                </a:lnTo>
                <a:lnTo>
                  <a:pt x="6688833" y="0"/>
                </a:lnTo>
                <a:lnTo>
                  <a:pt x="6688833" y="9144"/>
                </a:lnTo>
                <a:lnTo>
                  <a:pt x="6717789" y="9144"/>
                </a:lnTo>
                <a:close/>
              </a:path>
              <a:path w="8327390" h="5046345">
                <a:moveTo>
                  <a:pt x="6755889" y="9144"/>
                </a:moveTo>
                <a:lnTo>
                  <a:pt x="6755889" y="0"/>
                </a:lnTo>
                <a:lnTo>
                  <a:pt x="6726933" y="0"/>
                </a:lnTo>
                <a:lnTo>
                  <a:pt x="6726933" y="9144"/>
                </a:lnTo>
                <a:lnTo>
                  <a:pt x="6755889" y="9144"/>
                </a:lnTo>
                <a:close/>
              </a:path>
              <a:path w="8327390" h="5046345">
                <a:moveTo>
                  <a:pt x="6793989" y="9144"/>
                </a:moveTo>
                <a:lnTo>
                  <a:pt x="6793989" y="0"/>
                </a:lnTo>
                <a:lnTo>
                  <a:pt x="6765033" y="0"/>
                </a:lnTo>
                <a:lnTo>
                  <a:pt x="6765033" y="9144"/>
                </a:lnTo>
                <a:lnTo>
                  <a:pt x="6793989" y="9144"/>
                </a:lnTo>
                <a:close/>
              </a:path>
              <a:path w="8327390" h="5046345">
                <a:moveTo>
                  <a:pt x="6832089" y="9144"/>
                </a:moveTo>
                <a:lnTo>
                  <a:pt x="6832089" y="0"/>
                </a:lnTo>
                <a:lnTo>
                  <a:pt x="6803133" y="0"/>
                </a:lnTo>
                <a:lnTo>
                  <a:pt x="6803133" y="9144"/>
                </a:lnTo>
                <a:lnTo>
                  <a:pt x="6832089" y="9144"/>
                </a:lnTo>
                <a:close/>
              </a:path>
              <a:path w="8327390" h="5046345">
                <a:moveTo>
                  <a:pt x="6870189" y="9144"/>
                </a:moveTo>
                <a:lnTo>
                  <a:pt x="6870189" y="0"/>
                </a:lnTo>
                <a:lnTo>
                  <a:pt x="6841233" y="0"/>
                </a:lnTo>
                <a:lnTo>
                  <a:pt x="6841233" y="9144"/>
                </a:lnTo>
                <a:lnTo>
                  <a:pt x="6870189" y="9144"/>
                </a:lnTo>
                <a:close/>
              </a:path>
              <a:path w="8327390" h="5046345">
                <a:moveTo>
                  <a:pt x="6908289" y="9144"/>
                </a:moveTo>
                <a:lnTo>
                  <a:pt x="6908289" y="0"/>
                </a:lnTo>
                <a:lnTo>
                  <a:pt x="6879333" y="0"/>
                </a:lnTo>
                <a:lnTo>
                  <a:pt x="6879333" y="9144"/>
                </a:lnTo>
                <a:lnTo>
                  <a:pt x="6908289" y="9144"/>
                </a:lnTo>
                <a:close/>
              </a:path>
              <a:path w="8327390" h="5046345">
                <a:moveTo>
                  <a:pt x="6946389" y="9144"/>
                </a:moveTo>
                <a:lnTo>
                  <a:pt x="6946389" y="0"/>
                </a:lnTo>
                <a:lnTo>
                  <a:pt x="6917433" y="0"/>
                </a:lnTo>
                <a:lnTo>
                  <a:pt x="6917433" y="9144"/>
                </a:lnTo>
                <a:lnTo>
                  <a:pt x="6946389" y="9144"/>
                </a:lnTo>
                <a:close/>
              </a:path>
              <a:path w="8327390" h="5046345">
                <a:moveTo>
                  <a:pt x="6984489" y="9144"/>
                </a:moveTo>
                <a:lnTo>
                  <a:pt x="6984489" y="0"/>
                </a:lnTo>
                <a:lnTo>
                  <a:pt x="6955533" y="0"/>
                </a:lnTo>
                <a:lnTo>
                  <a:pt x="6955533" y="9144"/>
                </a:lnTo>
                <a:lnTo>
                  <a:pt x="6984489" y="9144"/>
                </a:lnTo>
                <a:close/>
              </a:path>
              <a:path w="8327390" h="5046345">
                <a:moveTo>
                  <a:pt x="7022589" y="9144"/>
                </a:moveTo>
                <a:lnTo>
                  <a:pt x="7022589" y="0"/>
                </a:lnTo>
                <a:lnTo>
                  <a:pt x="6993633" y="0"/>
                </a:lnTo>
                <a:lnTo>
                  <a:pt x="6993633" y="9144"/>
                </a:lnTo>
                <a:lnTo>
                  <a:pt x="7022589" y="9144"/>
                </a:lnTo>
                <a:close/>
              </a:path>
              <a:path w="8327390" h="5046345">
                <a:moveTo>
                  <a:pt x="7060689" y="9144"/>
                </a:moveTo>
                <a:lnTo>
                  <a:pt x="7060689" y="0"/>
                </a:lnTo>
                <a:lnTo>
                  <a:pt x="7031733" y="0"/>
                </a:lnTo>
                <a:lnTo>
                  <a:pt x="7031733" y="9144"/>
                </a:lnTo>
                <a:lnTo>
                  <a:pt x="7060689" y="9144"/>
                </a:lnTo>
                <a:close/>
              </a:path>
              <a:path w="8327390" h="5046345">
                <a:moveTo>
                  <a:pt x="7098789" y="9144"/>
                </a:moveTo>
                <a:lnTo>
                  <a:pt x="7098789" y="0"/>
                </a:lnTo>
                <a:lnTo>
                  <a:pt x="7069833" y="0"/>
                </a:lnTo>
                <a:lnTo>
                  <a:pt x="7069833" y="9144"/>
                </a:lnTo>
                <a:lnTo>
                  <a:pt x="7098789" y="9144"/>
                </a:lnTo>
                <a:close/>
              </a:path>
              <a:path w="8327390" h="5046345">
                <a:moveTo>
                  <a:pt x="7136889" y="9144"/>
                </a:moveTo>
                <a:lnTo>
                  <a:pt x="7136889" y="0"/>
                </a:lnTo>
                <a:lnTo>
                  <a:pt x="7107933" y="0"/>
                </a:lnTo>
                <a:lnTo>
                  <a:pt x="7107933" y="9144"/>
                </a:lnTo>
                <a:lnTo>
                  <a:pt x="7136889" y="9144"/>
                </a:lnTo>
                <a:close/>
              </a:path>
              <a:path w="8327390" h="5046345">
                <a:moveTo>
                  <a:pt x="7174989" y="9144"/>
                </a:moveTo>
                <a:lnTo>
                  <a:pt x="7174989" y="0"/>
                </a:lnTo>
                <a:lnTo>
                  <a:pt x="7146033" y="0"/>
                </a:lnTo>
                <a:lnTo>
                  <a:pt x="7146033" y="9144"/>
                </a:lnTo>
                <a:lnTo>
                  <a:pt x="7174989" y="9144"/>
                </a:lnTo>
                <a:close/>
              </a:path>
              <a:path w="8327390" h="5046345">
                <a:moveTo>
                  <a:pt x="7213089" y="9144"/>
                </a:moveTo>
                <a:lnTo>
                  <a:pt x="7213089" y="0"/>
                </a:lnTo>
                <a:lnTo>
                  <a:pt x="7184133" y="0"/>
                </a:lnTo>
                <a:lnTo>
                  <a:pt x="7184133" y="9144"/>
                </a:lnTo>
                <a:lnTo>
                  <a:pt x="7213089" y="9144"/>
                </a:lnTo>
                <a:close/>
              </a:path>
              <a:path w="8327390" h="5046345">
                <a:moveTo>
                  <a:pt x="7251189" y="9144"/>
                </a:moveTo>
                <a:lnTo>
                  <a:pt x="7251189" y="0"/>
                </a:lnTo>
                <a:lnTo>
                  <a:pt x="7222233" y="0"/>
                </a:lnTo>
                <a:lnTo>
                  <a:pt x="7222233" y="9144"/>
                </a:lnTo>
                <a:lnTo>
                  <a:pt x="7251189" y="9144"/>
                </a:lnTo>
                <a:close/>
              </a:path>
              <a:path w="8327390" h="5046345">
                <a:moveTo>
                  <a:pt x="7289289" y="9144"/>
                </a:moveTo>
                <a:lnTo>
                  <a:pt x="7289289" y="0"/>
                </a:lnTo>
                <a:lnTo>
                  <a:pt x="7260333" y="0"/>
                </a:lnTo>
                <a:lnTo>
                  <a:pt x="7260333" y="9144"/>
                </a:lnTo>
                <a:lnTo>
                  <a:pt x="7289289" y="9144"/>
                </a:lnTo>
                <a:close/>
              </a:path>
              <a:path w="8327390" h="5046345">
                <a:moveTo>
                  <a:pt x="7327389" y="9144"/>
                </a:moveTo>
                <a:lnTo>
                  <a:pt x="7327389" y="0"/>
                </a:lnTo>
                <a:lnTo>
                  <a:pt x="7298433" y="0"/>
                </a:lnTo>
                <a:lnTo>
                  <a:pt x="7298433" y="9144"/>
                </a:lnTo>
                <a:lnTo>
                  <a:pt x="7327389" y="9144"/>
                </a:lnTo>
                <a:close/>
              </a:path>
              <a:path w="8327390" h="5046345">
                <a:moveTo>
                  <a:pt x="7365489" y="9144"/>
                </a:moveTo>
                <a:lnTo>
                  <a:pt x="7365489" y="0"/>
                </a:lnTo>
                <a:lnTo>
                  <a:pt x="7336533" y="0"/>
                </a:lnTo>
                <a:lnTo>
                  <a:pt x="7336533" y="9144"/>
                </a:lnTo>
                <a:lnTo>
                  <a:pt x="7365489" y="9144"/>
                </a:lnTo>
                <a:close/>
              </a:path>
              <a:path w="8327390" h="5046345">
                <a:moveTo>
                  <a:pt x="7403589" y="9144"/>
                </a:moveTo>
                <a:lnTo>
                  <a:pt x="7403589" y="0"/>
                </a:lnTo>
                <a:lnTo>
                  <a:pt x="7374633" y="0"/>
                </a:lnTo>
                <a:lnTo>
                  <a:pt x="7374633" y="9144"/>
                </a:lnTo>
                <a:lnTo>
                  <a:pt x="7403589" y="9144"/>
                </a:lnTo>
                <a:close/>
              </a:path>
              <a:path w="8327390" h="5046345">
                <a:moveTo>
                  <a:pt x="7441689" y="9144"/>
                </a:moveTo>
                <a:lnTo>
                  <a:pt x="7441689" y="0"/>
                </a:lnTo>
                <a:lnTo>
                  <a:pt x="7412733" y="0"/>
                </a:lnTo>
                <a:lnTo>
                  <a:pt x="7412733" y="9144"/>
                </a:lnTo>
                <a:lnTo>
                  <a:pt x="7441689" y="9144"/>
                </a:lnTo>
                <a:close/>
              </a:path>
              <a:path w="8327390" h="5046345">
                <a:moveTo>
                  <a:pt x="7479789" y="9144"/>
                </a:moveTo>
                <a:lnTo>
                  <a:pt x="7479789" y="0"/>
                </a:lnTo>
                <a:lnTo>
                  <a:pt x="7450833" y="0"/>
                </a:lnTo>
                <a:lnTo>
                  <a:pt x="7450833" y="9144"/>
                </a:lnTo>
                <a:lnTo>
                  <a:pt x="7479789" y="9144"/>
                </a:lnTo>
                <a:close/>
              </a:path>
              <a:path w="8327390" h="5046345">
                <a:moveTo>
                  <a:pt x="7517889" y="9144"/>
                </a:moveTo>
                <a:lnTo>
                  <a:pt x="7517889" y="0"/>
                </a:lnTo>
                <a:lnTo>
                  <a:pt x="7488933" y="0"/>
                </a:lnTo>
                <a:lnTo>
                  <a:pt x="7488933" y="9144"/>
                </a:lnTo>
                <a:lnTo>
                  <a:pt x="7517889" y="9144"/>
                </a:lnTo>
                <a:close/>
              </a:path>
              <a:path w="8327390" h="5046345">
                <a:moveTo>
                  <a:pt x="7555989" y="9144"/>
                </a:moveTo>
                <a:lnTo>
                  <a:pt x="7555989" y="0"/>
                </a:lnTo>
                <a:lnTo>
                  <a:pt x="7527033" y="0"/>
                </a:lnTo>
                <a:lnTo>
                  <a:pt x="7527033" y="9144"/>
                </a:lnTo>
                <a:lnTo>
                  <a:pt x="7555989" y="9144"/>
                </a:lnTo>
                <a:close/>
              </a:path>
              <a:path w="8327390" h="5046345">
                <a:moveTo>
                  <a:pt x="7594089" y="9144"/>
                </a:moveTo>
                <a:lnTo>
                  <a:pt x="7594089" y="0"/>
                </a:lnTo>
                <a:lnTo>
                  <a:pt x="7565133" y="0"/>
                </a:lnTo>
                <a:lnTo>
                  <a:pt x="7565133" y="9144"/>
                </a:lnTo>
                <a:lnTo>
                  <a:pt x="7594089" y="9144"/>
                </a:lnTo>
                <a:close/>
              </a:path>
              <a:path w="8327390" h="5046345">
                <a:moveTo>
                  <a:pt x="7632189" y="9144"/>
                </a:moveTo>
                <a:lnTo>
                  <a:pt x="7632189" y="0"/>
                </a:lnTo>
                <a:lnTo>
                  <a:pt x="7603233" y="0"/>
                </a:lnTo>
                <a:lnTo>
                  <a:pt x="7603233" y="9144"/>
                </a:lnTo>
                <a:lnTo>
                  <a:pt x="7632189" y="9144"/>
                </a:lnTo>
                <a:close/>
              </a:path>
              <a:path w="8327390" h="5046345">
                <a:moveTo>
                  <a:pt x="7670289" y="9144"/>
                </a:moveTo>
                <a:lnTo>
                  <a:pt x="7670289" y="0"/>
                </a:lnTo>
                <a:lnTo>
                  <a:pt x="7641333" y="0"/>
                </a:lnTo>
                <a:lnTo>
                  <a:pt x="7641333" y="9144"/>
                </a:lnTo>
                <a:lnTo>
                  <a:pt x="7670289" y="9144"/>
                </a:lnTo>
                <a:close/>
              </a:path>
              <a:path w="8327390" h="5046345">
                <a:moveTo>
                  <a:pt x="7708389" y="9144"/>
                </a:moveTo>
                <a:lnTo>
                  <a:pt x="7708389" y="0"/>
                </a:lnTo>
                <a:lnTo>
                  <a:pt x="7679433" y="0"/>
                </a:lnTo>
                <a:lnTo>
                  <a:pt x="7679433" y="9144"/>
                </a:lnTo>
                <a:lnTo>
                  <a:pt x="7708389" y="9144"/>
                </a:lnTo>
                <a:close/>
              </a:path>
              <a:path w="8327390" h="5046345">
                <a:moveTo>
                  <a:pt x="7746489" y="9144"/>
                </a:moveTo>
                <a:lnTo>
                  <a:pt x="7746489" y="0"/>
                </a:lnTo>
                <a:lnTo>
                  <a:pt x="7717533" y="0"/>
                </a:lnTo>
                <a:lnTo>
                  <a:pt x="7717533" y="9144"/>
                </a:lnTo>
                <a:lnTo>
                  <a:pt x="7746489" y="9144"/>
                </a:lnTo>
                <a:close/>
              </a:path>
              <a:path w="8327390" h="5046345">
                <a:moveTo>
                  <a:pt x="7784589" y="9144"/>
                </a:moveTo>
                <a:lnTo>
                  <a:pt x="7784589" y="0"/>
                </a:lnTo>
                <a:lnTo>
                  <a:pt x="7755633" y="0"/>
                </a:lnTo>
                <a:lnTo>
                  <a:pt x="7755633" y="9144"/>
                </a:lnTo>
                <a:lnTo>
                  <a:pt x="7784589" y="9144"/>
                </a:lnTo>
                <a:close/>
              </a:path>
              <a:path w="8327390" h="5046345">
                <a:moveTo>
                  <a:pt x="7822689" y="9144"/>
                </a:moveTo>
                <a:lnTo>
                  <a:pt x="7822689" y="0"/>
                </a:lnTo>
                <a:lnTo>
                  <a:pt x="7793733" y="0"/>
                </a:lnTo>
                <a:lnTo>
                  <a:pt x="7793733" y="9144"/>
                </a:lnTo>
                <a:lnTo>
                  <a:pt x="7822689" y="9144"/>
                </a:lnTo>
                <a:close/>
              </a:path>
              <a:path w="8327390" h="5046345">
                <a:moveTo>
                  <a:pt x="7860789" y="9144"/>
                </a:moveTo>
                <a:lnTo>
                  <a:pt x="7860789" y="0"/>
                </a:lnTo>
                <a:lnTo>
                  <a:pt x="7831833" y="0"/>
                </a:lnTo>
                <a:lnTo>
                  <a:pt x="7831833" y="9144"/>
                </a:lnTo>
                <a:lnTo>
                  <a:pt x="7860789" y="9144"/>
                </a:lnTo>
                <a:close/>
              </a:path>
              <a:path w="8327390" h="5046345">
                <a:moveTo>
                  <a:pt x="7898889" y="9144"/>
                </a:moveTo>
                <a:lnTo>
                  <a:pt x="7898889" y="0"/>
                </a:lnTo>
                <a:lnTo>
                  <a:pt x="7869933" y="0"/>
                </a:lnTo>
                <a:lnTo>
                  <a:pt x="7869933" y="9144"/>
                </a:lnTo>
                <a:lnTo>
                  <a:pt x="7898889" y="9144"/>
                </a:lnTo>
                <a:close/>
              </a:path>
              <a:path w="8327390" h="5046345">
                <a:moveTo>
                  <a:pt x="7936989" y="9144"/>
                </a:moveTo>
                <a:lnTo>
                  <a:pt x="7936989" y="0"/>
                </a:lnTo>
                <a:lnTo>
                  <a:pt x="7908033" y="0"/>
                </a:lnTo>
                <a:lnTo>
                  <a:pt x="7908033" y="9144"/>
                </a:lnTo>
                <a:lnTo>
                  <a:pt x="7936989" y="9144"/>
                </a:lnTo>
                <a:close/>
              </a:path>
              <a:path w="8327390" h="5046345">
                <a:moveTo>
                  <a:pt x="7975089" y="9144"/>
                </a:moveTo>
                <a:lnTo>
                  <a:pt x="7975089" y="0"/>
                </a:lnTo>
                <a:lnTo>
                  <a:pt x="7946133" y="0"/>
                </a:lnTo>
                <a:lnTo>
                  <a:pt x="7946133" y="9144"/>
                </a:lnTo>
                <a:lnTo>
                  <a:pt x="7975089" y="9144"/>
                </a:lnTo>
                <a:close/>
              </a:path>
              <a:path w="8327390" h="5046345">
                <a:moveTo>
                  <a:pt x="8013189" y="9144"/>
                </a:moveTo>
                <a:lnTo>
                  <a:pt x="8013189" y="0"/>
                </a:lnTo>
                <a:lnTo>
                  <a:pt x="7984233" y="0"/>
                </a:lnTo>
                <a:lnTo>
                  <a:pt x="7984233" y="9144"/>
                </a:lnTo>
                <a:lnTo>
                  <a:pt x="8013189" y="9144"/>
                </a:lnTo>
                <a:close/>
              </a:path>
              <a:path w="8327390" h="5046345">
                <a:moveTo>
                  <a:pt x="8051289" y="9144"/>
                </a:moveTo>
                <a:lnTo>
                  <a:pt x="8051289" y="0"/>
                </a:lnTo>
                <a:lnTo>
                  <a:pt x="8022333" y="0"/>
                </a:lnTo>
                <a:lnTo>
                  <a:pt x="8022333" y="9144"/>
                </a:lnTo>
                <a:lnTo>
                  <a:pt x="8051289" y="9144"/>
                </a:lnTo>
                <a:close/>
              </a:path>
              <a:path w="8327390" h="5046345">
                <a:moveTo>
                  <a:pt x="8089389" y="9144"/>
                </a:moveTo>
                <a:lnTo>
                  <a:pt x="8089389" y="0"/>
                </a:lnTo>
                <a:lnTo>
                  <a:pt x="8060433" y="0"/>
                </a:lnTo>
                <a:lnTo>
                  <a:pt x="8060433" y="9144"/>
                </a:lnTo>
                <a:lnTo>
                  <a:pt x="8089389" y="9144"/>
                </a:lnTo>
                <a:close/>
              </a:path>
              <a:path w="8327390" h="5046345">
                <a:moveTo>
                  <a:pt x="8127489" y="9144"/>
                </a:moveTo>
                <a:lnTo>
                  <a:pt x="8127489" y="0"/>
                </a:lnTo>
                <a:lnTo>
                  <a:pt x="8098533" y="0"/>
                </a:lnTo>
                <a:lnTo>
                  <a:pt x="8098533" y="9144"/>
                </a:lnTo>
                <a:lnTo>
                  <a:pt x="8127489" y="9144"/>
                </a:lnTo>
                <a:close/>
              </a:path>
              <a:path w="8327390" h="5046345">
                <a:moveTo>
                  <a:pt x="8165589" y="9144"/>
                </a:moveTo>
                <a:lnTo>
                  <a:pt x="8165589" y="0"/>
                </a:lnTo>
                <a:lnTo>
                  <a:pt x="8136633" y="0"/>
                </a:lnTo>
                <a:lnTo>
                  <a:pt x="8136633" y="9144"/>
                </a:lnTo>
                <a:lnTo>
                  <a:pt x="8165589" y="9144"/>
                </a:lnTo>
                <a:close/>
              </a:path>
              <a:path w="8327390" h="5046345">
                <a:moveTo>
                  <a:pt x="8203689" y="9144"/>
                </a:moveTo>
                <a:lnTo>
                  <a:pt x="8203689" y="0"/>
                </a:lnTo>
                <a:lnTo>
                  <a:pt x="8174733" y="0"/>
                </a:lnTo>
                <a:lnTo>
                  <a:pt x="8174733" y="9144"/>
                </a:lnTo>
                <a:lnTo>
                  <a:pt x="8203689" y="9144"/>
                </a:lnTo>
                <a:close/>
              </a:path>
              <a:path w="8327390" h="5046345">
                <a:moveTo>
                  <a:pt x="8241789" y="9144"/>
                </a:moveTo>
                <a:lnTo>
                  <a:pt x="8241789" y="0"/>
                </a:lnTo>
                <a:lnTo>
                  <a:pt x="8212833" y="0"/>
                </a:lnTo>
                <a:lnTo>
                  <a:pt x="8212833" y="9144"/>
                </a:lnTo>
                <a:lnTo>
                  <a:pt x="8241789" y="9144"/>
                </a:lnTo>
                <a:close/>
              </a:path>
              <a:path w="8327390" h="5046345">
                <a:moveTo>
                  <a:pt x="8279889" y="9144"/>
                </a:moveTo>
                <a:lnTo>
                  <a:pt x="8279889" y="0"/>
                </a:lnTo>
                <a:lnTo>
                  <a:pt x="8250933" y="0"/>
                </a:lnTo>
                <a:lnTo>
                  <a:pt x="8250933" y="9144"/>
                </a:lnTo>
                <a:lnTo>
                  <a:pt x="8279889" y="9144"/>
                </a:lnTo>
                <a:close/>
              </a:path>
              <a:path w="8327390" h="5046345">
                <a:moveTo>
                  <a:pt x="8317989" y="9144"/>
                </a:moveTo>
                <a:lnTo>
                  <a:pt x="8317989" y="0"/>
                </a:lnTo>
                <a:lnTo>
                  <a:pt x="8289033" y="0"/>
                </a:lnTo>
                <a:lnTo>
                  <a:pt x="8289033" y="9144"/>
                </a:lnTo>
                <a:lnTo>
                  <a:pt x="8317989" y="9144"/>
                </a:lnTo>
                <a:close/>
              </a:path>
              <a:path w="8327390" h="5046345">
                <a:moveTo>
                  <a:pt x="8327133" y="38100"/>
                </a:moveTo>
                <a:lnTo>
                  <a:pt x="8327133" y="9144"/>
                </a:lnTo>
                <a:lnTo>
                  <a:pt x="8317989" y="9144"/>
                </a:lnTo>
                <a:lnTo>
                  <a:pt x="8317989" y="38100"/>
                </a:lnTo>
                <a:lnTo>
                  <a:pt x="8327133" y="38100"/>
                </a:lnTo>
                <a:close/>
              </a:path>
              <a:path w="8327390" h="5046345">
                <a:moveTo>
                  <a:pt x="8327133" y="76200"/>
                </a:moveTo>
                <a:lnTo>
                  <a:pt x="8327133" y="47244"/>
                </a:lnTo>
                <a:lnTo>
                  <a:pt x="8317989" y="47244"/>
                </a:lnTo>
                <a:lnTo>
                  <a:pt x="8317989" y="76200"/>
                </a:lnTo>
                <a:lnTo>
                  <a:pt x="8327133" y="76200"/>
                </a:lnTo>
                <a:close/>
              </a:path>
              <a:path w="8327390" h="5046345">
                <a:moveTo>
                  <a:pt x="8327133" y="114300"/>
                </a:moveTo>
                <a:lnTo>
                  <a:pt x="8327133" y="85344"/>
                </a:lnTo>
                <a:lnTo>
                  <a:pt x="8317989" y="85344"/>
                </a:lnTo>
                <a:lnTo>
                  <a:pt x="8317989" y="114300"/>
                </a:lnTo>
                <a:lnTo>
                  <a:pt x="8327133" y="114300"/>
                </a:lnTo>
                <a:close/>
              </a:path>
              <a:path w="8327390" h="5046345">
                <a:moveTo>
                  <a:pt x="8327133" y="152400"/>
                </a:moveTo>
                <a:lnTo>
                  <a:pt x="8327133" y="123444"/>
                </a:lnTo>
                <a:lnTo>
                  <a:pt x="8317989" y="123444"/>
                </a:lnTo>
                <a:lnTo>
                  <a:pt x="8317989" y="152400"/>
                </a:lnTo>
                <a:lnTo>
                  <a:pt x="8327133" y="152400"/>
                </a:lnTo>
                <a:close/>
              </a:path>
              <a:path w="8327390" h="5046345">
                <a:moveTo>
                  <a:pt x="8327133" y="190500"/>
                </a:moveTo>
                <a:lnTo>
                  <a:pt x="8327133" y="161544"/>
                </a:lnTo>
                <a:lnTo>
                  <a:pt x="8317989" y="161544"/>
                </a:lnTo>
                <a:lnTo>
                  <a:pt x="8317989" y="190500"/>
                </a:lnTo>
                <a:lnTo>
                  <a:pt x="8327133" y="190500"/>
                </a:lnTo>
                <a:close/>
              </a:path>
              <a:path w="8327390" h="5046345">
                <a:moveTo>
                  <a:pt x="8327133" y="228600"/>
                </a:moveTo>
                <a:lnTo>
                  <a:pt x="8327133" y="199644"/>
                </a:lnTo>
                <a:lnTo>
                  <a:pt x="8317989" y="199644"/>
                </a:lnTo>
                <a:lnTo>
                  <a:pt x="8317989" y="228600"/>
                </a:lnTo>
                <a:lnTo>
                  <a:pt x="8327133" y="228600"/>
                </a:lnTo>
                <a:close/>
              </a:path>
              <a:path w="8327390" h="5046345">
                <a:moveTo>
                  <a:pt x="8327133" y="266700"/>
                </a:moveTo>
                <a:lnTo>
                  <a:pt x="8327133" y="237744"/>
                </a:lnTo>
                <a:lnTo>
                  <a:pt x="8317989" y="237744"/>
                </a:lnTo>
                <a:lnTo>
                  <a:pt x="8317989" y="266700"/>
                </a:lnTo>
                <a:lnTo>
                  <a:pt x="8327133" y="266700"/>
                </a:lnTo>
                <a:close/>
              </a:path>
              <a:path w="8327390" h="5046345">
                <a:moveTo>
                  <a:pt x="8327133" y="304800"/>
                </a:moveTo>
                <a:lnTo>
                  <a:pt x="8327133" y="275844"/>
                </a:lnTo>
                <a:lnTo>
                  <a:pt x="8317989" y="275844"/>
                </a:lnTo>
                <a:lnTo>
                  <a:pt x="8317989" y="304800"/>
                </a:lnTo>
                <a:lnTo>
                  <a:pt x="8327133" y="304800"/>
                </a:lnTo>
                <a:close/>
              </a:path>
              <a:path w="8327390" h="5046345">
                <a:moveTo>
                  <a:pt x="8327133" y="342900"/>
                </a:moveTo>
                <a:lnTo>
                  <a:pt x="8327133" y="313944"/>
                </a:lnTo>
                <a:lnTo>
                  <a:pt x="8317989" y="313944"/>
                </a:lnTo>
                <a:lnTo>
                  <a:pt x="8317989" y="342900"/>
                </a:lnTo>
                <a:lnTo>
                  <a:pt x="8327133" y="342900"/>
                </a:lnTo>
                <a:close/>
              </a:path>
              <a:path w="8327390" h="5046345">
                <a:moveTo>
                  <a:pt x="8327133" y="381000"/>
                </a:moveTo>
                <a:lnTo>
                  <a:pt x="8327133" y="352044"/>
                </a:lnTo>
                <a:lnTo>
                  <a:pt x="8317989" y="352044"/>
                </a:lnTo>
                <a:lnTo>
                  <a:pt x="8317989" y="381000"/>
                </a:lnTo>
                <a:lnTo>
                  <a:pt x="8327133" y="381000"/>
                </a:lnTo>
                <a:close/>
              </a:path>
              <a:path w="8327390" h="5046345">
                <a:moveTo>
                  <a:pt x="8327133" y="419100"/>
                </a:moveTo>
                <a:lnTo>
                  <a:pt x="8327133" y="390144"/>
                </a:lnTo>
                <a:lnTo>
                  <a:pt x="8317989" y="390144"/>
                </a:lnTo>
                <a:lnTo>
                  <a:pt x="8317989" y="419100"/>
                </a:lnTo>
                <a:lnTo>
                  <a:pt x="8327133" y="419100"/>
                </a:lnTo>
                <a:close/>
              </a:path>
              <a:path w="8327390" h="5046345">
                <a:moveTo>
                  <a:pt x="8327133" y="457200"/>
                </a:moveTo>
                <a:lnTo>
                  <a:pt x="8327133" y="428244"/>
                </a:lnTo>
                <a:lnTo>
                  <a:pt x="8317989" y="428244"/>
                </a:lnTo>
                <a:lnTo>
                  <a:pt x="8317989" y="457200"/>
                </a:lnTo>
                <a:lnTo>
                  <a:pt x="8327133" y="457200"/>
                </a:lnTo>
                <a:close/>
              </a:path>
              <a:path w="8327390" h="5046345">
                <a:moveTo>
                  <a:pt x="8327133" y="495300"/>
                </a:moveTo>
                <a:lnTo>
                  <a:pt x="8327133" y="466344"/>
                </a:lnTo>
                <a:lnTo>
                  <a:pt x="8317989" y="466344"/>
                </a:lnTo>
                <a:lnTo>
                  <a:pt x="8317989" y="495300"/>
                </a:lnTo>
                <a:lnTo>
                  <a:pt x="8327133" y="495300"/>
                </a:lnTo>
                <a:close/>
              </a:path>
              <a:path w="8327390" h="5046345">
                <a:moveTo>
                  <a:pt x="8327133" y="533400"/>
                </a:moveTo>
                <a:lnTo>
                  <a:pt x="8327133" y="504444"/>
                </a:lnTo>
                <a:lnTo>
                  <a:pt x="8317989" y="504444"/>
                </a:lnTo>
                <a:lnTo>
                  <a:pt x="8317989" y="533400"/>
                </a:lnTo>
                <a:lnTo>
                  <a:pt x="8327133" y="533400"/>
                </a:lnTo>
                <a:close/>
              </a:path>
              <a:path w="8327390" h="5046345">
                <a:moveTo>
                  <a:pt x="8327133" y="571500"/>
                </a:moveTo>
                <a:lnTo>
                  <a:pt x="8327133" y="542544"/>
                </a:lnTo>
                <a:lnTo>
                  <a:pt x="8317989" y="542544"/>
                </a:lnTo>
                <a:lnTo>
                  <a:pt x="8317989" y="571500"/>
                </a:lnTo>
                <a:lnTo>
                  <a:pt x="8327133" y="571500"/>
                </a:lnTo>
                <a:close/>
              </a:path>
              <a:path w="8327390" h="5046345">
                <a:moveTo>
                  <a:pt x="8327133" y="609600"/>
                </a:moveTo>
                <a:lnTo>
                  <a:pt x="8327133" y="580644"/>
                </a:lnTo>
                <a:lnTo>
                  <a:pt x="8317989" y="580644"/>
                </a:lnTo>
                <a:lnTo>
                  <a:pt x="8317989" y="609600"/>
                </a:lnTo>
                <a:lnTo>
                  <a:pt x="8327133" y="609600"/>
                </a:lnTo>
                <a:close/>
              </a:path>
              <a:path w="8327390" h="5046345">
                <a:moveTo>
                  <a:pt x="8327133" y="647700"/>
                </a:moveTo>
                <a:lnTo>
                  <a:pt x="8327133" y="618744"/>
                </a:lnTo>
                <a:lnTo>
                  <a:pt x="8317989" y="618744"/>
                </a:lnTo>
                <a:lnTo>
                  <a:pt x="8317989" y="647700"/>
                </a:lnTo>
                <a:lnTo>
                  <a:pt x="8327133" y="647700"/>
                </a:lnTo>
                <a:close/>
              </a:path>
              <a:path w="8327390" h="5046345">
                <a:moveTo>
                  <a:pt x="8327133" y="685800"/>
                </a:moveTo>
                <a:lnTo>
                  <a:pt x="8327133" y="656844"/>
                </a:lnTo>
                <a:lnTo>
                  <a:pt x="8317989" y="656844"/>
                </a:lnTo>
                <a:lnTo>
                  <a:pt x="8317989" y="685800"/>
                </a:lnTo>
                <a:lnTo>
                  <a:pt x="8327133" y="685800"/>
                </a:lnTo>
                <a:close/>
              </a:path>
              <a:path w="8327390" h="5046345">
                <a:moveTo>
                  <a:pt x="8327133" y="723900"/>
                </a:moveTo>
                <a:lnTo>
                  <a:pt x="8327133" y="694944"/>
                </a:lnTo>
                <a:lnTo>
                  <a:pt x="8317989" y="694944"/>
                </a:lnTo>
                <a:lnTo>
                  <a:pt x="8317989" y="723900"/>
                </a:lnTo>
                <a:lnTo>
                  <a:pt x="8327133" y="723900"/>
                </a:lnTo>
                <a:close/>
              </a:path>
              <a:path w="8327390" h="5046345">
                <a:moveTo>
                  <a:pt x="8327133" y="762000"/>
                </a:moveTo>
                <a:lnTo>
                  <a:pt x="8327133" y="733044"/>
                </a:lnTo>
                <a:lnTo>
                  <a:pt x="8317989" y="733044"/>
                </a:lnTo>
                <a:lnTo>
                  <a:pt x="8317989" y="762000"/>
                </a:lnTo>
                <a:lnTo>
                  <a:pt x="8327133" y="762000"/>
                </a:lnTo>
                <a:close/>
              </a:path>
              <a:path w="8327390" h="5046345">
                <a:moveTo>
                  <a:pt x="8327133" y="800100"/>
                </a:moveTo>
                <a:lnTo>
                  <a:pt x="8327133" y="771144"/>
                </a:lnTo>
                <a:lnTo>
                  <a:pt x="8317989" y="771144"/>
                </a:lnTo>
                <a:lnTo>
                  <a:pt x="8317989" y="800100"/>
                </a:lnTo>
                <a:lnTo>
                  <a:pt x="8327133" y="800100"/>
                </a:lnTo>
                <a:close/>
              </a:path>
              <a:path w="8327390" h="5046345">
                <a:moveTo>
                  <a:pt x="8327133" y="838200"/>
                </a:moveTo>
                <a:lnTo>
                  <a:pt x="8327133" y="809244"/>
                </a:lnTo>
                <a:lnTo>
                  <a:pt x="8317989" y="809244"/>
                </a:lnTo>
                <a:lnTo>
                  <a:pt x="8317989" y="838200"/>
                </a:lnTo>
                <a:lnTo>
                  <a:pt x="8327133" y="838200"/>
                </a:lnTo>
                <a:close/>
              </a:path>
              <a:path w="8327390" h="5046345">
                <a:moveTo>
                  <a:pt x="8327133" y="876300"/>
                </a:moveTo>
                <a:lnTo>
                  <a:pt x="8327133" y="847344"/>
                </a:lnTo>
                <a:lnTo>
                  <a:pt x="8317989" y="847344"/>
                </a:lnTo>
                <a:lnTo>
                  <a:pt x="8317989" y="876300"/>
                </a:lnTo>
                <a:lnTo>
                  <a:pt x="8327133" y="876300"/>
                </a:lnTo>
                <a:close/>
              </a:path>
              <a:path w="8327390" h="5046345">
                <a:moveTo>
                  <a:pt x="8327133" y="914400"/>
                </a:moveTo>
                <a:lnTo>
                  <a:pt x="8327133" y="885444"/>
                </a:lnTo>
                <a:lnTo>
                  <a:pt x="8317989" y="885444"/>
                </a:lnTo>
                <a:lnTo>
                  <a:pt x="8317989" y="914400"/>
                </a:lnTo>
                <a:lnTo>
                  <a:pt x="8327133" y="914400"/>
                </a:lnTo>
                <a:close/>
              </a:path>
              <a:path w="8327390" h="5046345">
                <a:moveTo>
                  <a:pt x="8327133" y="952500"/>
                </a:moveTo>
                <a:lnTo>
                  <a:pt x="8327133" y="923544"/>
                </a:lnTo>
                <a:lnTo>
                  <a:pt x="8317989" y="923544"/>
                </a:lnTo>
                <a:lnTo>
                  <a:pt x="8317989" y="952500"/>
                </a:lnTo>
                <a:lnTo>
                  <a:pt x="8327133" y="952500"/>
                </a:lnTo>
                <a:close/>
              </a:path>
              <a:path w="8327390" h="5046345">
                <a:moveTo>
                  <a:pt x="8327133" y="990600"/>
                </a:moveTo>
                <a:lnTo>
                  <a:pt x="8327133" y="961644"/>
                </a:lnTo>
                <a:lnTo>
                  <a:pt x="8317989" y="961644"/>
                </a:lnTo>
                <a:lnTo>
                  <a:pt x="8317989" y="990600"/>
                </a:lnTo>
                <a:lnTo>
                  <a:pt x="8327133" y="990600"/>
                </a:lnTo>
                <a:close/>
              </a:path>
              <a:path w="8327390" h="5046345">
                <a:moveTo>
                  <a:pt x="8327133" y="1028700"/>
                </a:moveTo>
                <a:lnTo>
                  <a:pt x="8327133" y="999744"/>
                </a:lnTo>
                <a:lnTo>
                  <a:pt x="8317989" y="999744"/>
                </a:lnTo>
                <a:lnTo>
                  <a:pt x="8317989" y="1028700"/>
                </a:lnTo>
                <a:lnTo>
                  <a:pt x="8327133" y="1028700"/>
                </a:lnTo>
                <a:close/>
              </a:path>
              <a:path w="8327390" h="5046345">
                <a:moveTo>
                  <a:pt x="8327133" y="1066800"/>
                </a:moveTo>
                <a:lnTo>
                  <a:pt x="8327133" y="1037844"/>
                </a:lnTo>
                <a:lnTo>
                  <a:pt x="8317989" y="1037844"/>
                </a:lnTo>
                <a:lnTo>
                  <a:pt x="8317989" y="1066800"/>
                </a:lnTo>
                <a:lnTo>
                  <a:pt x="8327133" y="1066800"/>
                </a:lnTo>
                <a:close/>
              </a:path>
              <a:path w="8327390" h="5046345">
                <a:moveTo>
                  <a:pt x="8327133" y="1104900"/>
                </a:moveTo>
                <a:lnTo>
                  <a:pt x="8327133" y="1075944"/>
                </a:lnTo>
                <a:lnTo>
                  <a:pt x="8317989" y="1075944"/>
                </a:lnTo>
                <a:lnTo>
                  <a:pt x="8317989" y="1104900"/>
                </a:lnTo>
                <a:lnTo>
                  <a:pt x="8327133" y="1104900"/>
                </a:lnTo>
                <a:close/>
              </a:path>
              <a:path w="8327390" h="5046345">
                <a:moveTo>
                  <a:pt x="8327133" y="1143000"/>
                </a:moveTo>
                <a:lnTo>
                  <a:pt x="8327133" y="1114044"/>
                </a:lnTo>
                <a:lnTo>
                  <a:pt x="8317989" y="1114044"/>
                </a:lnTo>
                <a:lnTo>
                  <a:pt x="8317989" y="1143000"/>
                </a:lnTo>
                <a:lnTo>
                  <a:pt x="8327133" y="1143000"/>
                </a:lnTo>
                <a:close/>
              </a:path>
              <a:path w="8327390" h="5046345">
                <a:moveTo>
                  <a:pt x="8327133" y="1181100"/>
                </a:moveTo>
                <a:lnTo>
                  <a:pt x="8327133" y="1152144"/>
                </a:lnTo>
                <a:lnTo>
                  <a:pt x="8317989" y="1152144"/>
                </a:lnTo>
                <a:lnTo>
                  <a:pt x="8317989" y="1181100"/>
                </a:lnTo>
                <a:lnTo>
                  <a:pt x="8327133" y="1181100"/>
                </a:lnTo>
                <a:close/>
              </a:path>
              <a:path w="8327390" h="5046345">
                <a:moveTo>
                  <a:pt x="8327133" y="1219200"/>
                </a:moveTo>
                <a:lnTo>
                  <a:pt x="8327133" y="1190244"/>
                </a:lnTo>
                <a:lnTo>
                  <a:pt x="8317989" y="1190244"/>
                </a:lnTo>
                <a:lnTo>
                  <a:pt x="8317989" y="1219200"/>
                </a:lnTo>
                <a:lnTo>
                  <a:pt x="8327133" y="1219200"/>
                </a:lnTo>
                <a:close/>
              </a:path>
              <a:path w="8327390" h="5046345">
                <a:moveTo>
                  <a:pt x="8327133" y="1257300"/>
                </a:moveTo>
                <a:lnTo>
                  <a:pt x="8327133" y="1228344"/>
                </a:lnTo>
                <a:lnTo>
                  <a:pt x="8317989" y="1228344"/>
                </a:lnTo>
                <a:lnTo>
                  <a:pt x="8317989" y="1257300"/>
                </a:lnTo>
                <a:lnTo>
                  <a:pt x="8327133" y="1257300"/>
                </a:lnTo>
                <a:close/>
              </a:path>
              <a:path w="8327390" h="5046345">
                <a:moveTo>
                  <a:pt x="8327133" y="1295400"/>
                </a:moveTo>
                <a:lnTo>
                  <a:pt x="8327133" y="1266444"/>
                </a:lnTo>
                <a:lnTo>
                  <a:pt x="8317989" y="1266444"/>
                </a:lnTo>
                <a:lnTo>
                  <a:pt x="8317989" y="1295400"/>
                </a:lnTo>
                <a:lnTo>
                  <a:pt x="8327133" y="1295400"/>
                </a:lnTo>
                <a:close/>
              </a:path>
              <a:path w="8327390" h="5046345">
                <a:moveTo>
                  <a:pt x="8327133" y="1333500"/>
                </a:moveTo>
                <a:lnTo>
                  <a:pt x="8327133" y="1304544"/>
                </a:lnTo>
                <a:lnTo>
                  <a:pt x="8317989" y="1304544"/>
                </a:lnTo>
                <a:lnTo>
                  <a:pt x="8317989" y="1333500"/>
                </a:lnTo>
                <a:lnTo>
                  <a:pt x="8327133" y="1333500"/>
                </a:lnTo>
                <a:close/>
              </a:path>
              <a:path w="8327390" h="5046345">
                <a:moveTo>
                  <a:pt x="8327133" y="1371600"/>
                </a:moveTo>
                <a:lnTo>
                  <a:pt x="8327133" y="1342644"/>
                </a:lnTo>
                <a:lnTo>
                  <a:pt x="8317989" y="1342644"/>
                </a:lnTo>
                <a:lnTo>
                  <a:pt x="8317989" y="1371600"/>
                </a:lnTo>
                <a:lnTo>
                  <a:pt x="8327133" y="1371600"/>
                </a:lnTo>
                <a:close/>
              </a:path>
              <a:path w="8327390" h="5046345">
                <a:moveTo>
                  <a:pt x="8327133" y="1409700"/>
                </a:moveTo>
                <a:lnTo>
                  <a:pt x="8327133" y="1380744"/>
                </a:lnTo>
                <a:lnTo>
                  <a:pt x="8317989" y="1380744"/>
                </a:lnTo>
                <a:lnTo>
                  <a:pt x="8317989" y="1409700"/>
                </a:lnTo>
                <a:lnTo>
                  <a:pt x="8327133" y="1409700"/>
                </a:lnTo>
                <a:close/>
              </a:path>
              <a:path w="8327390" h="5046345">
                <a:moveTo>
                  <a:pt x="8327133" y="1447800"/>
                </a:moveTo>
                <a:lnTo>
                  <a:pt x="8327133" y="1418844"/>
                </a:lnTo>
                <a:lnTo>
                  <a:pt x="8317989" y="1418844"/>
                </a:lnTo>
                <a:lnTo>
                  <a:pt x="8317989" y="1447800"/>
                </a:lnTo>
                <a:lnTo>
                  <a:pt x="8327133" y="1447800"/>
                </a:lnTo>
                <a:close/>
              </a:path>
              <a:path w="8327390" h="5046345">
                <a:moveTo>
                  <a:pt x="8327133" y="1485900"/>
                </a:moveTo>
                <a:lnTo>
                  <a:pt x="8327133" y="1456944"/>
                </a:lnTo>
                <a:lnTo>
                  <a:pt x="8317989" y="1456944"/>
                </a:lnTo>
                <a:lnTo>
                  <a:pt x="8317989" y="1485900"/>
                </a:lnTo>
                <a:lnTo>
                  <a:pt x="8327133" y="1485900"/>
                </a:lnTo>
                <a:close/>
              </a:path>
              <a:path w="8327390" h="5046345">
                <a:moveTo>
                  <a:pt x="8327133" y="1524000"/>
                </a:moveTo>
                <a:lnTo>
                  <a:pt x="8327133" y="1495044"/>
                </a:lnTo>
                <a:lnTo>
                  <a:pt x="8317989" y="1495044"/>
                </a:lnTo>
                <a:lnTo>
                  <a:pt x="8317989" y="1524000"/>
                </a:lnTo>
                <a:lnTo>
                  <a:pt x="8327133" y="1524000"/>
                </a:lnTo>
                <a:close/>
              </a:path>
              <a:path w="8327390" h="5046345">
                <a:moveTo>
                  <a:pt x="8327133" y="1562100"/>
                </a:moveTo>
                <a:lnTo>
                  <a:pt x="8327133" y="1533144"/>
                </a:lnTo>
                <a:lnTo>
                  <a:pt x="8317989" y="1533144"/>
                </a:lnTo>
                <a:lnTo>
                  <a:pt x="8317989" y="1562100"/>
                </a:lnTo>
                <a:lnTo>
                  <a:pt x="8327133" y="1562100"/>
                </a:lnTo>
                <a:close/>
              </a:path>
              <a:path w="8327390" h="5046345">
                <a:moveTo>
                  <a:pt x="8327133" y="1600200"/>
                </a:moveTo>
                <a:lnTo>
                  <a:pt x="8327133" y="1571244"/>
                </a:lnTo>
                <a:lnTo>
                  <a:pt x="8317989" y="1571244"/>
                </a:lnTo>
                <a:lnTo>
                  <a:pt x="8317989" y="1600200"/>
                </a:lnTo>
                <a:lnTo>
                  <a:pt x="8327133" y="1600200"/>
                </a:lnTo>
                <a:close/>
              </a:path>
              <a:path w="8327390" h="5046345">
                <a:moveTo>
                  <a:pt x="8327133" y="1638300"/>
                </a:moveTo>
                <a:lnTo>
                  <a:pt x="8327133" y="1609344"/>
                </a:lnTo>
                <a:lnTo>
                  <a:pt x="8317989" y="1609344"/>
                </a:lnTo>
                <a:lnTo>
                  <a:pt x="8317989" y="1638300"/>
                </a:lnTo>
                <a:lnTo>
                  <a:pt x="8327133" y="1638300"/>
                </a:lnTo>
                <a:close/>
              </a:path>
              <a:path w="8327390" h="5046345">
                <a:moveTo>
                  <a:pt x="8327133" y="1676400"/>
                </a:moveTo>
                <a:lnTo>
                  <a:pt x="8327133" y="1647444"/>
                </a:lnTo>
                <a:lnTo>
                  <a:pt x="8317989" y="1647444"/>
                </a:lnTo>
                <a:lnTo>
                  <a:pt x="8317989" y="1676400"/>
                </a:lnTo>
                <a:lnTo>
                  <a:pt x="8327133" y="1676400"/>
                </a:lnTo>
                <a:close/>
              </a:path>
              <a:path w="8327390" h="5046345">
                <a:moveTo>
                  <a:pt x="8327133" y="1714500"/>
                </a:moveTo>
                <a:lnTo>
                  <a:pt x="8327133" y="1685544"/>
                </a:lnTo>
                <a:lnTo>
                  <a:pt x="8317989" y="1685544"/>
                </a:lnTo>
                <a:lnTo>
                  <a:pt x="8317989" y="1714500"/>
                </a:lnTo>
                <a:lnTo>
                  <a:pt x="8327133" y="1714500"/>
                </a:lnTo>
                <a:close/>
              </a:path>
              <a:path w="8327390" h="5046345">
                <a:moveTo>
                  <a:pt x="8327133" y="1752600"/>
                </a:moveTo>
                <a:lnTo>
                  <a:pt x="8327133" y="1723644"/>
                </a:lnTo>
                <a:lnTo>
                  <a:pt x="8317989" y="1723644"/>
                </a:lnTo>
                <a:lnTo>
                  <a:pt x="8317989" y="1752600"/>
                </a:lnTo>
                <a:lnTo>
                  <a:pt x="8327133" y="1752600"/>
                </a:lnTo>
                <a:close/>
              </a:path>
              <a:path w="8327390" h="5046345">
                <a:moveTo>
                  <a:pt x="8327133" y="1790700"/>
                </a:moveTo>
                <a:lnTo>
                  <a:pt x="8327133" y="1761744"/>
                </a:lnTo>
                <a:lnTo>
                  <a:pt x="8317989" y="1761744"/>
                </a:lnTo>
                <a:lnTo>
                  <a:pt x="8317989" y="1790700"/>
                </a:lnTo>
                <a:lnTo>
                  <a:pt x="8327133" y="1790700"/>
                </a:lnTo>
                <a:close/>
              </a:path>
              <a:path w="8327390" h="5046345">
                <a:moveTo>
                  <a:pt x="8327133" y="1828800"/>
                </a:moveTo>
                <a:lnTo>
                  <a:pt x="8327133" y="1799844"/>
                </a:lnTo>
                <a:lnTo>
                  <a:pt x="8317989" y="1799844"/>
                </a:lnTo>
                <a:lnTo>
                  <a:pt x="8317989" y="1828800"/>
                </a:lnTo>
                <a:lnTo>
                  <a:pt x="8327133" y="1828800"/>
                </a:lnTo>
                <a:close/>
              </a:path>
              <a:path w="8327390" h="5046345">
                <a:moveTo>
                  <a:pt x="8327133" y="1866900"/>
                </a:moveTo>
                <a:lnTo>
                  <a:pt x="8327133" y="1837944"/>
                </a:lnTo>
                <a:lnTo>
                  <a:pt x="8317989" y="1837944"/>
                </a:lnTo>
                <a:lnTo>
                  <a:pt x="8317989" y="1866900"/>
                </a:lnTo>
                <a:lnTo>
                  <a:pt x="8327133" y="1866900"/>
                </a:lnTo>
                <a:close/>
              </a:path>
              <a:path w="8327390" h="5046345">
                <a:moveTo>
                  <a:pt x="8327133" y="1905000"/>
                </a:moveTo>
                <a:lnTo>
                  <a:pt x="8327133" y="1876044"/>
                </a:lnTo>
                <a:lnTo>
                  <a:pt x="8317989" y="1876044"/>
                </a:lnTo>
                <a:lnTo>
                  <a:pt x="8317989" y="1905000"/>
                </a:lnTo>
                <a:lnTo>
                  <a:pt x="8327133" y="1905000"/>
                </a:lnTo>
                <a:close/>
              </a:path>
              <a:path w="8327390" h="5046345">
                <a:moveTo>
                  <a:pt x="8327133" y="1943100"/>
                </a:moveTo>
                <a:lnTo>
                  <a:pt x="8327133" y="1914144"/>
                </a:lnTo>
                <a:lnTo>
                  <a:pt x="8317989" y="1914144"/>
                </a:lnTo>
                <a:lnTo>
                  <a:pt x="8317989" y="1943100"/>
                </a:lnTo>
                <a:lnTo>
                  <a:pt x="8327133" y="1943100"/>
                </a:lnTo>
                <a:close/>
              </a:path>
              <a:path w="8327390" h="5046345">
                <a:moveTo>
                  <a:pt x="8327133" y="1981200"/>
                </a:moveTo>
                <a:lnTo>
                  <a:pt x="8327133" y="1952244"/>
                </a:lnTo>
                <a:lnTo>
                  <a:pt x="8317989" y="1952244"/>
                </a:lnTo>
                <a:lnTo>
                  <a:pt x="8317989" y="1981200"/>
                </a:lnTo>
                <a:lnTo>
                  <a:pt x="8327133" y="1981200"/>
                </a:lnTo>
                <a:close/>
              </a:path>
              <a:path w="8327390" h="5046345">
                <a:moveTo>
                  <a:pt x="8327133" y="2019300"/>
                </a:moveTo>
                <a:lnTo>
                  <a:pt x="8327133" y="1990344"/>
                </a:lnTo>
                <a:lnTo>
                  <a:pt x="8317989" y="1990344"/>
                </a:lnTo>
                <a:lnTo>
                  <a:pt x="8317989" y="2019300"/>
                </a:lnTo>
                <a:lnTo>
                  <a:pt x="8327133" y="2019300"/>
                </a:lnTo>
                <a:close/>
              </a:path>
              <a:path w="8327390" h="5046345">
                <a:moveTo>
                  <a:pt x="8327133" y="2057400"/>
                </a:moveTo>
                <a:lnTo>
                  <a:pt x="8327133" y="2028444"/>
                </a:lnTo>
                <a:lnTo>
                  <a:pt x="8317989" y="2028444"/>
                </a:lnTo>
                <a:lnTo>
                  <a:pt x="8317989" y="2057400"/>
                </a:lnTo>
                <a:lnTo>
                  <a:pt x="8327133" y="2057400"/>
                </a:lnTo>
                <a:close/>
              </a:path>
              <a:path w="8327390" h="5046345">
                <a:moveTo>
                  <a:pt x="8327133" y="2095500"/>
                </a:moveTo>
                <a:lnTo>
                  <a:pt x="8327133" y="2066544"/>
                </a:lnTo>
                <a:lnTo>
                  <a:pt x="8317989" y="2066544"/>
                </a:lnTo>
                <a:lnTo>
                  <a:pt x="8317989" y="2095500"/>
                </a:lnTo>
                <a:lnTo>
                  <a:pt x="8327133" y="2095500"/>
                </a:lnTo>
                <a:close/>
              </a:path>
            </a:pathLst>
          </a:custGeom>
          <a:solidFill>
            <a:srgbClr val="548D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74073" y="348995"/>
            <a:ext cx="9144000" cy="792480"/>
          </a:xfrm>
          <a:prstGeom prst="rect">
            <a:avLst/>
          </a:prstGeom>
          <a:solidFill>
            <a:srgbClr val="364F74"/>
          </a:solidFill>
        </p:spPr>
        <p:txBody>
          <a:bodyPr vert="horz" wrap="square" lIns="0" tIns="248920" rIns="0" bIns="0" rtlCol="0">
            <a:spAutoFit/>
          </a:bodyPr>
          <a:lstStyle/>
          <a:p>
            <a:pPr marL="3810" algn="ctr">
              <a:lnSpc>
                <a:spcPct val="100000"/>
              </a:lnSpc>
              <a:spcBef>
                <a:spcPts val="1960"/>
              </a:spcBef>
            </a:pPr>
            <a:r>
              <a:rPr spc="25" dirty="0"/>
              <a:t>К</a:t>
            </a:r>
            <a:r>
              <a:rPr spc="-240" dirty="0"/>
              <a:t>А</a:t>
            </a:r>
            <a:r>
              <a:rPr spc="20" dirty="0"/>
              <a:t>К</a:t>
            </a:r>
            <a:r>
              <a:rPr b="0" spc="-15" dirty="0">
                <a:latin typeface="Times New Roman"/>
                <a:cs typeface="Times New Roman"/>
              </a:rPr>
              <a:t> </a:t>
            </a:r>
            <a:r>
              <a:rPr spc="-160" dirty="0"/>
              <a:t>П</a:t>
            </a:r>
            <a:r>
              <a:rPr spc="-185" dirty="0"/>
              <a:t>Р</a:t>
            </a:r>
            <a:r>
              <a:rPr spc="-215" dirty="0"/>
              <a:t>О</a:t>
            </a:r>
            <a:r>
              <a:rPr spc="-260" dirty="0"/>
              <a:t>В</a:t>
            </a:r>
            <a:r>
              <a:rPr spc="-295" dirty="0"/>
              <a:t>Е</a:t>
            </a:r>
            <a:r>
              <a:rPr spc="-330" dirty="0"/>
              <a:t>С</a:t>
            </a:r>
            <a:r>
              <a:rPr spc="-85" dirty="0"/>
              <a:t>Т</a:t>
            </a:r>
            <a:r>
              <a:rPr spc="-105" dirty="0"/>
              <a:t>И</a:t>
            </a:r>
            <a:r>
              <a:rPr b="0" spc="-15" dirty="0">
                <a:latin typeface="Times New Roman"/>
                <a:cs typeface="Times New Roman"/>
              </a:rPr>
              <a:t> </a:t>
            </a:r>
            <a:r>
              <a:rPr spc="-65" dirty="0"/>
              <a:t>М</a:t>
            </a:r>
            <a:r>
              <a:rPr spc="-295" dirty="0"/>
              <a:t>Е</a:t>
            </a:r>
            <a:r>
              <a:rPr spc="-185" dirty="0"/>
              <a:t>Р</a:t>
            </a:r>
            <a:r>
              <a:rPr spc="-215" dirty="0"/>
              <a:t>О</a:t>
            </a:r>
            <a:r>
              <a:rPr spc="-160" dirty="0"/>
              <a:t>П</a:t>
            </a:r>
            <a:r>
              <a:rPr spc="-185" dirty="0"/>
              <a:t>Р</a:t>
            </a:r>
            <a:r>
              <a:rPr spc="-110" dirty="0"/>
              <a:t>И</a:t>
            </a:r>
            <a:r>
              <a:rPr spc="-280" dirty="0"/>
              <a:t>Я</a:t>
            </a:r>
            <a:r>
              <a:rPr spc="-85" dirty="0"/>
              <a:t>Т</a:t>
            </a:r>
            <a:r>
              <a:rPr spc="-110" dirty="0"/>
              <a:t>И</a:t>
            </a:r>
            <a:r>
              <a:rPr spc="-295" dirty="0"/>
              <a:t>Е</a:t>
            </a:r>
            <a:r>
              <a:rPr spc="-315" dirty="0"/>
              <a:t>?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361576" y="3128262"/>
            <a:ext cx="5723255" cy="1616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355" dirty="0">
                <a:solidFill>
                  <a:srgbClr val="365F92"/>
                </a:solidFill>
                <a:latin typeface="Arial"/>
                <a:cs typeface="Arial"/>
              </a:rPr>
              <a:t>Ш</a:t>
            </a:r>
            <a:r>
              <a:rPr sz="2400" b="1" spc="-150" dirty="0">
                <a:solidFill>
                  <a:srgbClr val="365F92"/>
                </a:solidFill>
                <a:latin typeface="Arial"/>
                <a:cs typeface="Arial"/>
              </a:rPr>
              <a:t>а</a:t>
            </a:r>
            <a:r>
              <a:rPr sz="2400" b="1" spc="-100" dirty="0">
                <a:solidFill>
                  <a:srgbClr val="365F92"/>
                </a:solidFill>
                <a:latin typeface="Arial"/>
                <a:cs typeface="Arial"/>
              </a:rPr>
              <a:t>г</a:t>
            </a:r>
            <a:r>
              <a:rPr sz="2400" spc="5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2400" b="1" spc="20" dirty="0">
                <a:solidFill>
                  <a:srgbClr val="365F92"/>
                </a:solidFill>
                <a:latin typeface="Arial"/>
                <a:cs typeface="Arial"/>
              </a:rPr>
              <a:t>1</a:t>
            </a:r>
            <a:r>
              <a:rPr sz="2400" b="1" spc="-80" dirty="0">
                <a:solidFill>
                  <a:srgbClr val="365F92"/>
                </a:solidFill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  <a:p>
            <a:pPr marL="12700" marR="547370">
              <a:lnSpc>
                <a:spcPct val="100000"/>
              </a:lnSpc>
              <a:spcBef>
                <a:spcPts val="40"/>
              </a:spcBef>
            </a:pPr>
            <a:r>
              <a:rPr sz="1600" spc="-135" dirty="0">
                <a:solidFill>
                  <a:srgbClr val="365F92"/>
                </a:solidFill>
                <a:latin typeface="Microsoft Sans Serif"/>
                <a:cs typeface="Microsoft Sans Serif"/>
              </a:rPr>
              <a:t>Для</a:t>
            </a:r>
            <a:r>
              <a:rPr sz="160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предоставления</a:t>
            </a:r>
            <a:r>
              <a:rPr sz="160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75" dirty="0">
                <a:solidFill>
                  <a:srgbClr val="365F92"/>
                </a:solidFill>
                <a:latin typeface="Microsoft Sans Serif"/>
                <a:cs typeface="Microsoft Sans Serif"/>
              </a:rPr>
              <a:t>участникам</a:t>
            </a:r>
            <a:r>
              <a:rPr sz="1600" spc="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доступа</a:t>
            </a:r>
            <a:r>
              <a:rPr sz="1600" spc="2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40" dirty="0">
                <a:solidFill>
                  <a:srgbClr val="365F92"/>
                </a:solidFill>
                <a:latin typeface="Microsoft Sans Serif"/>
                <a:cs typeface="Microsoft Sans Serif"/>
              </a:rPr>
              <a:t>к</a:t>
            </a:r>
            <a:r>
              <a:rPr sz="160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40" dirty="0">
                <a:solidFill>
                  <a:srgbClr val="365F92"/>
                </a:solidFill>
                <a:latin typeface="Microsoft Sans Serif"/>
                <a:cs typeface="Microsoft Sans Serif"/>
              </a:rPr>
              <a:t>прохождению </a:t>
            </a:r>
            <a:r>
              <a:rPr sz="1600" spc="-3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114" dirty="0">
                <a:solidFill>
                  <a:srgbClr val="365F92"/>
                </a:solidFill>
                <a:latin typeface="Microsoft Sans Serif"/>
                <a:cs typeface="Microsoft Sans Serif"/>
              </a:rPr>
              <a:t>м</a:t>
            </a:r>
            <a:r>
              <a:rPr sz="1600" spc="-75" dirty="0">
                <a:solidFill>
                  <a:srgbClr val="365F92"/>
                </a:solidFill>
                <a:latin typeface="Microsoft Sans Serif"/>
                <a:cs typeface="Microsoft Sans Serif"/>
              </a:rPr>
              <a:t>е</a:t>
            </a:r>
            <a:r>
              <a:rPr sz="16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р</a:t>
            </a:r>
            <a:r>
              <a:rPr sz="1600" spc="-40" dirty="0">
                <a:solidFill>
                  <a:srgbClr val="365F92"/>
                </a:solidFill>
                <a:latin typeface="Microsoft Sans Serif"/>
                <a:cs typeface="Microsoft Sans Serif"/>
              </a:rPr>
              <a:t>о</a:t>
            </a:r>
            <a:r>
              <a:rPr sz="1600" spc="-45" dirty="0">
                <a:solidFill>
                  <a:srgbClr val="365F92"/>
                </a:solidFill>
                <a:latin typeface="Microsoft Sans Serif"/>
                <a:cs typeface="Microsoft Sans Serif"/>
              </a:rPr>
              <a:t>п</a:t>
            </a:r>
            <a:r>
              <a:rPr sz="16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р</a:t>
            </a:r>
            <a:r>
              <a:rPr sz="1600" spc="-25" dirty="0">
                <a:solidFill>
                  <a:srgbClr val="365F92"/>
                </a:solidFill>
                <a:latin typeface="Microsoft Sans Serif"/>
                <a:cs typeface="Microsoft Sans Serif"/>
              </a:rPr>
              <a:t>и</a:t>
            </a:r>
            <a:r>
              <a:rPr sz="1600" spc="-114" dirty="0">
                <a:solidFill>
                  <a:srgbClr val="365F92"/>
                </a:solidFill>
                <a:latin typeface="Microsoft Sans Serif"/>
                <a:cs typeface="Microsoft Sans Serif"/>
              </a:rPr>
              <a:t>я</a:t>
            </a:r>
            <a:r>
              <a:rPr sz="1600" spc="-100" dirty="0">
                <a:solidFill>
                  <a:srgbClr val="365F92"/>
                </a:solidFill>
                <a:latin typeface="Microsoft Sans Serif"/>
                <a:cs typeface="Microsoft Sans Serif"/>
              </a:rPr>
              <a:t>т</a:t>
            </a:r>
            <a:r>
              <a:rPr sz="1600" spc="-25" dirty="0">
                <a:solidFill>
                  <a:srgbClr val="365F92"/>
                </a:solidFill>
                <a:latin typeface="Microsoft Sans Serif"/>
                <a:cs typeface="Microsoft Sans Serif"/>
              </a:rPr>
              <a:t>и</a:t>
            </a:r>
            <a:r>
              <a:rPr sz="1600" spc="-110" dirty="0">
                <a:solidFill>
                  <a:srgbClr val="365F92"/>
                </a:solidFill>
                <a:latin typeface="Microsoft Sans Serif"/>
                <a:cs typeface="Microsoft Sans Serif"/>
              </a:rPr>
              <a:t>я</a:t>
            </a:r>
            <a:r>
              <a:rPr sz="1600" spc="40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6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н</a:t>
            </a:r>
            <a:r>
              <a:rPr sz="1600" spc="-100" dirty="0">
                <a:solidFill>
                  <a:srgbClr val="365F92"/>
                </a:solidFill>
                <a:latin typeface="Microsoft Sans Serif"/>
                <a:cs typeface="Microsoft Sans Serif"/>
              </a:rPr>
              <a:t>а</a:t>
            </a:r>
            <a:r>
              <a:rPr sz="1600" spc="-85" dirty="0">
                <a:solidFill>
                  <a:srgbClr val="365F92"/>
                </a:solidFill>
                <a:latin typeface="Microsoft Sans Serif"/>
                <a:cs typeface="Microsoft Sans Serif"/>
              </a:rPr>
              <a:t>ж</a:t>
            </a:r>
            <a:r>
              <a:rPr sz="1600" spc="-114" dirty="0">
                <a:solidFill>
                  <a:srgbClr val="365F92"/>
                </a:solidFill>
                <a:latin typeface="Microsoft Sans Serif"/>
                <a:cs typeface="Microsoft Sans Serif"/>
              </a:rPr>
              <a:t>м</a:t>
            </a:r>
            <a:r>
              <a:rPr sz="1600" spc="-25" dirty="0">
                <a:solidFill>
                  <a:srgbClr val="365F92"/>
                </a:solidFill>
                <a:latin typeface="Microsoft Sans Serif"/>
                <a:cs typeface="Microsoft Sans Serif"/>
              </a:rPr>
              <a:t>и</a:t>
            </a:r>
            <a:r>
              <a:rPr sz="1600" spc="-100" dirty="0">
                <a:solidFill>
                  <a:srgbClr val="365F92"/>
                </a:solidFill>
                <a:latin typeface="Microsoft Sans Serif"/>
                <a:cs typeface="Microsoft Sans Serif"/>
              </a:rPr>
              <a:t>т</a:t>
            </a:r>
            <a:r>
              <a:rPr sz="1600" spc="-80" dirty="0">
                <a:solidFill>
                  <a:srgbClr val="365F92"/>
                </a:solidFill>
                <a:latin typeface="Microsoft Sans Serif"/>
                <a:cs typeface="Microsoft Sans Serif"/>
              </a:rPr>
              <a:t>е</a:t>
            </a:r>
            <a:r>
              <a:rPr sz="1600" spc="25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6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н</a:t>
            </a:r>
            <a:r>
              <a:rPr sz="1600" spc="-100" dirty="0">
                <a:solidFill>
                  <a:srgbClr val="365F92"/>
                </a:solidFill>
                <a:latin typeface="Microsoft Sans Serif"/>
                <a:cs typeface="Microsoft Sans Serif"/>
              </a:rPr>
              <a:t>а</a:t>
            </a:r>
            <a:r>
              <a:rPr sz="1600" spc="20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600" spc="-35" dirty="0">
                <a:solidFill>
                  <a:srgbClr val="365F92"/>
                </a:solidFill>
                <a:latin typeface="Microsoft Sans Serif"/>
                <a:cs typeface="Microsoft Sans Serif"/>
              </a:rPr>
              <a:t>к</a:t>
            </a:r>
            <a:r>
              <a:rPr sz="16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н</a:t>
            </a:r>
            <a:r>
              <a:rPr sz="1600" spc="-40" dirty="0">
                <a:solidFill>
                  <a:srgbClr val="365F92"/>
                </a:solidFill>
                <a:latin typeface="Microsoft Sans Serif"/>
                <a:cs typeface="Microsoft Sans Serif"/>
              </a:rPr>
              <a:t>о</a:t>
            </a:r>
            <a:r>
              <a:rPr sz="1600" spc="-45" dirty="0">
                <a:solidFill>
                  <a:srgbClr val="365F92"/>
                </a:solidFill>
                <a:latin typeface="Microsoft Sans Serif"/>
                <a:cs typeface="Microsoft Sans Serif"/>
              </a:rPr>
              <a:t>п</a:t>
            </a:r>
            <a:r>
              <a:rPr sz="1600" spc="-35" dirty="0">
                <a:solidFill>
                  <a:srgbClr val="365F92"/>
                </a:solidFill>
                <a:latin typeface="Microsoft Sans Serif"/>
                <a:cs typeface="Microsoft Sans Serif"/>
              </a:rPr>
              <a:t>к</a:t>
            </a:r>
            <a:r>
              <a:rPr sz="1600" spc="-60" dirty="0">
                <a:solidFill>
                  <a:srgbClr val="365F92"/>
                </a:solidFill>
                <a:latin typeface="Microsoft Sans Serif"/>
                <a:cs typeface="Microsoft Sans Serif"/>
              </a:rPr>
              <a:t>у</a:t>
            </a:r>
            <a:r>
              <a:rPr sz="1600" spc="20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600" spc="-125" dirty="0">
                <a:solidFill>
                  <a:srgbClr val="365F92"/>
                </a:solidFill>
                <a:latin typeface="Microsoft Sans Serif"/>
                <a:cs typeface="Microsoft Sans Serif"/>
              </a:rPr>
              <a:t>«</a:t>
            </a:r>
            <a:r>
              <a:rPr sz="1600" spc="-245" dirty="0">
                <a:solidFill>
                  <a:srgbClr val="365F92"/>
                </a:solidFill>
                <a:latin typeface="Microsoft Sans Serif"/>
                <a:cs typeface="Microsoft Sans Serif"/>
              </a:rPr>
              <a:t>С</a:t>
            </a:r>
            <a:r>
              <a:rPr sz="1600" spc="-35" dirty="0">
                <a:solidFill>
                  <a:srgbClr val="365F92"/>
                </a:solidFill>
                <a:latin typeface="Microsoft Sans Serif"/>
                <a:cs typeface="Microsoft Sans Serif"/>
              </a:rPr>
              <a:t>к</a:t>
            </a:r>
            <a:r>
              <a:rPr sz="1600" spc="-100" dirty="0">
                <a:solidFill>
                  <a:srgbClr val="365F92"/>
                </a:solidFill>
                <a:latin typeface="Microsoft Sans Serif"/>
                <a:cs typeface="Microsoft Sans Serif"/>
              </a:rPr>
              <a:t>а</a:t>
            </a:r>
            <a:r>
              <a:rPr sz="1600" spc="-80" dirty="0">
                <a:solidFill>
                  <a:srgbClr val="365F92"/>
                </a:solidFill>
                <a:latin typeface="Microsoft Sans Serif"/>
                <a:cs typeface="Microsoft Sans Serif"/>
              </a:rPr>
              <a:t>ч</a:t>
            </a:r>
            <a:r>
              <a:rPr sz="1600" spc="-100" dirty="0">
                <a:solidFill>
                  <a:srgbClr val="365F92"/>
                </a:solidFill>
                <a:latin typeface="Microsoft Sans Serif"/>
                <a:cs typeface="Microsoft Sans Serif"/>
              </a:rPr>
              <a:t>ать</a:t>
            </a:r>
            <a:r>
              <a:rPr sz="1600" spc="10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600" spc="-35" dirty="0">
                <a:solidFill>
                  <a:srgbClr val="365F92"/>
                </a:solidFill>
                <a:latin typeface="Microsoft Sans Serif"/>
                <a:cs typeface="Microsoft Sans Serif"/>
              </a:rPr>
              <a:t>к</a:t>
            </a:r>
            <a:r>
              <a:rPr sz="1600" spc="-40" dirty="0">
                <a:solidFill>
                  <a:srgbClr val="365F92"/>
                </a:solidFill>
                <a:latin typeface="Microsoft Sans Serif"/>
                <a:cs typeface="Microsoft Sans Serif"/>
              </a:rPr>
              <a:t>о</a:t>
            </a:r>
            <a:r>
              <a:rPr sz="16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д</a:t>
            </a:r>
            <a:r>
              <a:rPr sz="1600" spc="-95" dirty="0">
                <a:solidFill>
                  <a:srgbClr val="365F92"/>
                </a:solidFill>
                <a:latin typeface="Microsoft Sans Serif"/>
                <a:cs typeface="Microsoft Sans Serif"/>
              </a:rPr>
              <a:t>ы</a:t>
            </a:r>
            <a:r>
              <a:rPr sz="1600" spc="20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6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д</a:t>
            </a:r>
            <a:r>
              <a:rPr sz="1600" spc="-40" dirty="0">
                <a:solidFill>
                  <a:srgbClr val="365F92"/>
                </a:solidFill>
                <a:latin typeface="Microsoft Sans Serif"/>
                <a:cs typeface="Microsoft Sans Serif"/>
              </a:rPr>
              <a:t>о</a:t>
            </a:r>
            <a:r>
              <a:rPr sz="1600" spc="-85" dirty="0">
                <a:solidFill>
                  <a:srgbClr val="365F92"/>
                </a:solidFill>
                <a:latin typeface="Microsoft Sans Serif"/>
                <a:cs typeface="Microsoft Sans Serif"/>
              </a:rPr>
              <a:t>с</a:t>
            </a:r>
            <a:r>
              <a:rPr sz="1600" spc="-100" dirty="0">
                <a:solidFill>
                  <a:srgbClr val="365F92"/>
                </a:solidFill>
                <a:latin typeface="Microsoft Sans Serif"/>
                <a:cs typeface="Microsoft Sans Serif"/>
              </a:rPr>
              <a:t>т</a:t>
            </a:r>
            <a:r>
              <a:rPr sz="1600" spc="-60" dirty="0">
                <a:solidFill>
                  <a:srgbClr val="365F92"/>
                </a:solidFill>
                <a:latin typeface="Microsoft Sans Serif"/>
                <a:cs typeface="Microsoft Sans Serif"/>
              </a:rPr>
              <a:t>у</a:t>
            </a:r>
            <a:r>
              <a:rPr sz="1600" spc="-45" dirty="0">
                <a:solidFill>
                  <a:srgbClr val="365F92"/>
                </a:solidFill>
                <a:latin typeface="Microsoft Sans Serif"/>
                <a:cs typeface="Microsoft Sans Serif"/>
              </a:rPr>
              <a:t>п</a:t>
            </a:r>
            <a:r>
              <a:rPr sz="1600" spc="-100" dirty="0">
                <a:solidFill>
                  <a:srgbClr val="365F92"/>
                </a:solidFill>
                <a:latin typeface="Microsoft Sans Serif"/>
                <a:cs typeface="Microsoft Sans Serif"/>
              </a:rPr>
              <a:t>а</a:t>
            </a:r>
            <a:r>
              <a:rPr sz="1600" spc="-125" dirty="0">
                <a:solidFill>
                  <a:srgbClr val="365F92"/>
                </a:solidFill>
                <a:latin typeface="Microsoft Sans Serif"/>
                <a:cs typeface="Microsoft Sans Serif"/>
              </a:rPr>
              <a:t>»</a:t>
            </a:r>
            <a:r>
              <a:rPr sz="1600" spc="-105" dirty="0">
                <a:solidFill>
                  <a:srgbClr val="365F92"/>
                </a:solidFill>
                <a:latin typeface="Microsoft Sans Serif"/>
                <a:cs typeface="Microsoft Sans Serif"/>
              </a:rPr>
              <a:t>.</a:t>
            </a:r>
            <a:endParaRPr sz="16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sz="1600" spc="-140" dirty="0">
                <a:solidFill>
                  <a:srgbClr val="365F92"/>
                </a:solidFill>
                <a:latin typeface="Microsoft Sans Serif"/>
                <a:cs typeface="Microsoft Sans Serif"/>
              </a:rPr>
              <a:t>В</a:t>
            </a:r>
            <a:r>
              <a:rPr sz="1600" spc="1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85" dirty="0">
                <a:solidFill>
                  <a:srgbClr val="365F92"/>
                </a:solidFill>
                <a:latin typeface="Microsoft Sans Serif"/>
                <a:cs typeface="Microsoft Sans Serif"/>
              </a:rPr>
              <a:t>результате</a:t>
            </a:r>
            <a:r>
              <a:rPr sz="1600" spc="-2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65" dirty="0">
                <a:solidFill>
                  <a:srgbClr val="365F92"/>
                </a:solidFill>
                <a:latin typeface="Microsoft Sans Serif"/>
                <a:cs typeface="Microsoft Sans Serif"/>
              </a:rPr>
              <a:t>на</a:t>
            </a:r>
            <a:r>
              <a:rPr sz="1600" spc="-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75" dirty="0">
                <a:solidFill>
                  <a:srgbClr val="365F92"/>
                </a:solidFill>
                <a:latin typeface="Microsoft Sans Serif"/>
                <a:cs typeface="Microsoft Sans Serif"/>
              </a:rPr>
              <a:t>локальный</a:t>
            </a:r>
            <a:r>
              <a:rPr sz="1600" spc="-1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диск</a:t>
            </a:r>
            <a:r>
              <a:rPr sz="1600" spc="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компьютера</a:t>
            </a:r>
            <a:r>
              <a:rPr sz="1600" spc="-2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75" dirty="0">
                <a:solidFill>
                  <a:srgbClr val="365F92"/>
                </a:solidFill>
                <a:latin typeface="Microsoft Sans Serif"/>
                <a:cs typeface="Microsoft Sans Serif"/>
              </a:rPr>
              <a:t>будет</a:t>
            </a:r>
            <a:r>
              <a:rPr sz="1600" spc="2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45" dirty="0">
                <a:solidFill>
                  <a:srgbClr val="365F92"/>
                </a:solidFill>
                <a:latin typeface="Microsoft Sans Serif"/>
                <a:cs typeface="Microsoft Sans Serif"/>
              </a:rPr>
              <a:t>сохранен </a:t>
            </a:r>
            <a:r>
              <a:rPr sz="1600" spc="-4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245" dirty="0">
                <a:solidFill>
                  <a:srgbClr val="365F92"/>
                </a:solidFill>
                <a:latin typeface="Microsoft Sans Serif"/>
                <a:cs typeface="Microsoft Sans Serif"/>
              </a:rPr>
              <a:t>ф</a:t>
            </a:r>
            <a:r>
              <a:rPr sz="1600" spc="-100" dirty="0">
                <a:solidFill>
                  <a:srgbClr val="365F92"/>
                </a:solidFill>
                <a:latin typeface="Microsoft Sans Serif"/>
                <a:cs typeface="Microsoft Sans Serif"/>
              </a:rPr>
              <a:t>а</a:t>
            </a:r>
            <a:r>
              <a:rPr sz="1600" spc="-25" dirty="0">
                <a:solidFill>
                  <a:srgbClr val="365F92"/>
                </a:solidFill>
                <a:latin typeface="Microsoft Sans Serif"/>
                <a:cs typeface="Microsoft Sans Serif"/>
              </a:rPr>
              <a:t>й</a:t>
            </a:r>
            <a:r>
              <a:rPr sz="1600" spc="-114" dirty="0">
                <a:solidFill>
                  <a:srgbClr val="365F92"/>
                </a:solidFill>
                <a:latin typeface="Microsoft Sans Serif"/>
                <a:cs typeface="Microsoft Sans Serif"/>
              </a:rPr>
              <a:t>л</a:t>
            </a:r>
            <a:r>
              <a:rPr sz="1600" spc="20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6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в</a:t>
            </a:r>
            <a:r>
              <a:rPr sz="1600" spc="25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600" spc="-245" dirty="0">
                <a:solidFill>
                  <a:srgbClr val="365F92"/>
                </a:solidFill>
                <a:latin typeface="Microsoft Sans Serif"/>
                <a:cs typeface="Microsoft Sans Serif"/>
              </a:rPr>
              <a:t>ф</a:t>
            </a:r>
            <a:r>
              <a:rPr sz="1600" spc="-40" dirty="0">
                <a:solidFill>
                  <a:srgbClr val="365F92"/>
                </a:solidFill>
                <a:latin typeface="Microsoft Sans Serif"/>
                <a:cs typeface="Microsoft Sans Serif"/>
              </a:rPr>
              <a:t>о</a:t>
            </a:r>
            <a:r>
              <a:rPr sz="16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р</a:t>
            </a:r>
            <a:r>
              <a:rPr sz="1600" spc="-114" dirty="0">
                <a:solidFill>
                  <a:srgbClr val="365F92"/>
                </a:solidFill>
                <a:latin typeface="Microsoft Sans Serif"/>
                <a:cs typeface="Microsoft Sans Serif"/>
              </a:rPr>
              <a:t>м</a:t>
            </a:r>
            <a:r>
              <a:rPr sz="1600" spc="-100" dirty="0">
                <a:solidFill>
                  <a:srgbClr val="365F92"/>
                </a:solidFill>
                <a:latin typeface="Microsoft Sans Serif"/>
                <a:cs typeface="Microsoft Sans Serif"/>
              </a:rPr>
              <a:t>ат</a:t>
            </a:r>
            <a:r>
              <a:rPr sz="1600" spc="-80" dirty="0">
                <a:solidFill>
                  <a:srgbClr val="365F92"/>
                </a:solidFill>
                <a:latin typeface="Microsoft Sans Serif"/>
                <a:cs typeface="Microsoft Sans Serif"/>
              </a:rPr>
              <a:t>е</a:t>
            </a:r>
            <a:r>
              <a:rPr sz="1600" spc="45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600" spc="-80" dirty="0">
                <a:solidFill>
                  <a:srgbClr val="365F92"/>
                </a:solidFill>
                <a:latin typeface="Microsoft Sans Serif"/>
                <a:cs typeface="Microsoft Sans Serif"/>
              </a:rPr>
              <a:t>M</a:t>
            </a:r>
            <a:r>
              <a:rPr sz="1600" spc="-220" dirty="0">
                <a:solidFill>
                  <a:srgbClr val="365F92"/>
                </a:solidFill>
                <a:latin typeface="Microsoft Sans Serif"/>
                <a:cs typeface="Microsoft Sans Serif"/>
              </a:rPr>
              <a:t>S</a:t>
            </a:r>
            <a:r>
              <a:rPr sz="1600" spc="35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600" spc="-220" dirty="0">
                <a:solidFill>
                  <a:srgbClr val="365F92"/>
                </a:solidFill>
                <a:latin typeface="Microsoft Sans Serif"/>
                <a:cs typeface="Microsoft Sans Serif"/>
              </a:rPr>
              <a:t>E</a:t>
            </a:r>
            <a:r>
              <a:rPr sz="1600" spc="25" dirty="0">
                <a:solidFill>
                  <a:srgbClr val="365F92"/>
                </a:solidFill>
                <a:latin typeface="Microsoft Sans Serif"/>
                <a:cs typeface="Microsoft Sans Serif"/>
              </a:rPr>
              <a:t>x</a:t>
            </a:r>
            <a:r>
              <a:rPr sz="1600" spc="-85" dirty="0">
                <a:solidFill>
                  <a:srgbClr val="365F92"/>
                </a:solidFill>
                <a:latin typeface="Microsoft Sans Serif"/>
                <a:cs typeface="Microsoft Sans Serif"/>
              </a:rPr>
              <a:t>c</a:t>
            </a:r>
            <a:r>
              <a:rPr sz="1600" spc="-75" dirty="0">
                <a:solidFill>
                  <a:srgbClr val="365F92"/>
                </a:solidFill>
                <a:latin typeface="Microsoft Sans Serif"/>
                <a:cs typeface="Microsoft Sans Serif"/>
              </a:rPr>
              <a:t>e</a:t>
            </a:r>
            <a:r>
              <a:rPr sz="1600" spc="100" dirty="0">
                <a:solidFill>
                  <a:srgbClr val="365F92"/>
                </a:solidFill>
                <a:latin typeface="Microsoft Sans Serif"/>
                <a:cs typeface="Microsoft Sans Serif"/>
              </a:rPr>
              <a:t>l</a:t>
            </a:r>
            <a:r>
              <a:rPr sz="1600" spc="-135" dirty="0">
                <a:solidFill>
                  <a:srgbClr val="365F92"/>
                </a:solidFill>
                <a:latin typeface="Microsoft Sans Serif"/>
                <a:cs typeface="Microsoft Sans Serif"/>
              </a:rPr>
              <a:t>,</a:t>
            </a:r>
            <a:r>
              <a:rPr sz="1600" spc="20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600" spc="-85" dirty="0">
                <a:solidFill>
                  <a:srgbClr val="365F92"/>
                </a:solidFill>
                <a:latin typeface="Microsoft Sans Serif"/>
                <a:cs typeface="Microsoft Sans Serif"/>
              </a:rPr>
              <a:t>с</a:t>
            </a:r>
            <a:r>
              <a:rPr sz="1600" spc="-40" dirty="0">
                <a:solidFill>
                  <a:srgbClr val="365F92"/>
                </a:solidFill>
                <a:latin typeface="Microsoft Sans Serif"/>
                <a:cs typeface="Microsoft Sans Serif"/>
              </a:rPr>
              <a:t>о</a:t>
            </a:r>
            <a:r>
              <a:rPr sz="16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д</a:t>
            </a:r>
            <a:r>
              <a:rPr sz="1600" spc="-75" dirty="0">
                <a:solidFill>
                  <a:srgbClr val="365F92"/>
                </a:solidFill>
                <a:latin typeface="Microsoft Sans Serif"/>
                <a:cs typeface="Microsoft Sans Serif"/>
              </a:rPr>
              <a:t>е</a:t>
            </a:r>
            <a:r>
              <a:rPr sz="16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р</a:t>
            </a:r>
            <a:r>
              <a:rPr sz="1600" spc="-85" dirty="0">
                <a:solidFill>
                  <a:srgbClr val="365F92"/>
                </a:solidFill>
                <a:latin typeface="Microsoft Sans Serif"/>
                <a:cs typeface="Microsoft Sans Serif"/>
              </a:rPr>
              <a:t>ж</a:t>
            </a:r>
            <a:r>
              <a:rPr sz="1600" spc="-100" dirty="0">
                <a:solidFill>
                  <a:srgbClr val="365F92"/>
                </a:solidFill>
                <a:latin typeface="Microsoft Sans Serif"/>
                <a:cs typeface="Microsoft Sans Serif"/>
              </a:rPr>
              <a:t>а</a:t>
            </a:r>
            <a:r>
              <a:rPr sz="1600" spc="-114" dirty="0">
                <a:solidFill>
                  <a:srgbClr val="365F92"/>
                </a:solidFill>
                <a:latin typeface="Microsoft Sans Serif"/>
                <a:cs typeface="Microsoft Sans Serif"/>
              </a:rPr>
              <a:t>щ</a:t>
            </a:r>
            <a:r>
              <a:rPr sz="1600" spc="-25" dirty="0">
                <a:solidFill>
                  <a:srgbClr val="365F92"/>
                </a:solidFill>
                <a:latin typeface="Microsoft Sans Serif"/>
                <a:cs typeface="Microsoft Sans Serif"/>
              </a:rPr>
              <a:t>ий</a:t>
            </a:r>
            <a:r>
              <a:rPr sz="1600" spc="20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600" spc="-85" dirty="0">
                <a:solidFill>
                  <a:srgbClr val="365F92"/>
                </a:solidFill>
                <a:latin typeface="Microsoft Sans Serif"/>
                <a:cs typeface="Microsoft Sans Serif"/>
              </a:rPr>
              <a:t>сс</a:t>
            </a:r>
            <a:r>
              <a:rPr sz="1600" spc="-95" dirty="0">
                <a:solidFill>
                  <a:srgbClr val="365F92"/>
                </a:solidFill>
                <a:latin typeface="Microsoft Sans Serif"/>
                <a:cs typeface="Microsoft Sans Serif"/>
              </a:rPr>
              <a:t>ы</a:t>
            </a:r>
            <a:r>
              <a:rPr sz="1600" spc="-114" dirty="0">
                <a:solidFill>
                  <a:srgbClr val="365F92"/>
                </a:solidFill>
                <a:latin typeface="Microsoft Sans Serif"/>
                <a:cs typeface="Microsoft Sans Serif"/>
              </a:rPr>
              <a:t>л</a:t>
            </a:r>
            <a:r>
              <a:rPr sz="1600" spc="-35" dirty="0">
                <a:solidFill>
                  <a:srgbClr val="365F92"/>
                </a:solidFill>
                <a:latin typeface="Microsoft Sans Serif"/>
                <a:cs typeface="Microsoft Sans Serif"/>
              </a:rPr>
              <a:t>к</a:t>
            </a:r>
            <a:r>
              <a:rPr sz="1600" spc="-60" dirty="0">
                <a:solidFill>
                  <a:srgbClr val="365F92"/>
                </a:solidFill>
                <a:latin typeface="Microsoft Sans Serif"/>
                <a:cs typeface="Microsoft Sans Serif"/>
              </a:rPr>
              <a:t>у</a:t>
            </a:r>
            <a:r>
              <a:rPr sz="1600" spc="30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6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н</a:t>
            </a:r>
            <a:r>
              <a:rPr sz="1600" spc="-100" dirty="0">
                <a:solidFill>
                  <a:srgbClr val="365F92"/>
                </a:solidFill>
                <a:latin typeface="Microsoft Sans Serif"/>
                <a:cs typeface="Microsoft Sans Serif"/>
              </a:rPr>
              <a:t>а</a:t>
            </a:r>
            <a:r>
              <a:rPr sz="1600" spc="20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600" spc="-45" dirty="0">
                <a:solidFill>
                  <a:srgbClr val="365F92"/>
                </a:solidFill>
                <a:latin typeface="Microsoft Sans Serif"/>
                <a:cs typeface="Microsoft Sans Serif"/>
              </a:rPr>
              <a:t>п</a:t>
            </a:r>
            <a:r>
              <a:rPr sz="16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р</a:t>
            </a:r>
            <a:r>
              <a:rPr sz="1600" spc="-40" dirty="0">
                <a:solidFill>
                  <a:srgbClr val="365F92"/>
                </a:solidFill>
                <a:latin typeface="Microsoft Sans Serif"/>
                <a:cs typeface="Microsoft Sans Serif"/>
              </a:rPr>
              <a:t>о</a:t>
            </a:r>
            <a:r>
              <a:rPr sz="1600" spc="25" dirty="0">
                <a:solidFill>
                  <a:srgbClr val="365F92"/>
                </a:solidFill>
                <a:latin typeface="Microsoft Sans Serif"/>
                <a:cs typeface="Microsoft Sans Serif"/>
              </a:rPr>
              <a:t>х</a:t>
            </a:r>
            <a:r>
              <a:rPr sz="1600" spc="-40" dirty="0">
                <a:solidFill>
                  <a:srgbClr val="365F92"/>
                </a:solidFill>
                <a:latin typeface="Microsoft Sans Serif"/>
                <a:cs typeface="Microsoft Sans Serif"/>
              </a:rPr>
              <a:t>о</a:t>
            </a:r>
            <a:r>
              <a:rPr sz="1600" spc="-85" dirty="0">
                <a:solidFill>
                  <a:srgbClr val="365F92"/>
                </a:solidFill>
                <a:latin typeface="Microsoft Sans Serif"/>
                <a:cs typeface="Microsoft Sans Serif"/>
              </a:rPr>
              <a:t>ж</a:t>
            </a:r>
            <a:r>
              <a:rPr sz="16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д</a:t>
            </a:r>
            <a:r>
              <a:rPr sz="1600" spc="-75" dirty="0">
                <a:solidFill>
                  <a:srgbClr val="365F92"/>
                </a:solidFill>
                <a:latin typeface="Microsoft Sans Serif"/>
                <a:cs typeface="Microsoft Sans Serif"/>
              </a:rPr>
              <a:t>е</a:t>
            </a:r>
            <a:r>
              <a:rPr sz="16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н</a:t>
            </a:r>
            <a:r>
              <a:rPr sz="1600" spc="-25" dirty="0">
                <a:solidFill>
                  <a:srgbClr val="365F92"/>
                </a:solidFill>
                <a:latin typeface="Microsoft Sans Serif"/>
                <a:cs typeface="Microsoft Sans Serif"/>
              </a:rPr>
              <a:t>и</a:t>
            </a:r>
            <a:r>
              <a:rPr sz="1600" spc="-60" dirty="0">
                <a:solidFill>
                  <a:srgbClr val="365F92"/>
                </a:solidFill>
                <a:latin typeface="Microsoft Sans Serif"/>
                <a:cs typeface="Microsoft Sans Serif"/>
              </a:rPr>
              <a:t>е </a:t>
            </a:r>
            <a:r>
              <a:rPr sz="1600" spc="-40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600" spc="-65" dirty="0">
                <a:solidFill>
                  <a:srgbClr val="365F92"/>
                </a:solidFill>
                <a:latin typeface="Microsoft Sans Serif"/>
                <a:cs typeface="Microsoft Sans Serif"/>
              </a:rPr>
              <a:t>мероприятия</a:t>
            </a:r>
            <a:r>
              <a:rPr sz="1600" spc="1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365F92"/>
                </a:solidFill>
                <a:latin typeface="Microsoft Sans Serif"/>
                <a:cs typeface="Microsoft Sans Serif"/>
              </a:rPr>
              <a:t>и</a:t>
            </a:r>
            <a:r>
              <a:rPr sz="1600" spc="-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60" dirty="0">
                <a:solidFill>
                  <a:srgbClr val="365F92"/>
                </a:solidFill>
                <a:latin typeface="Microsoft Sans Serif"/>
                <a:cs typeface="Microsoft Sans Serif"/>
              </a:rPr>
              <a:t>индивидуальный</a:t>
            </a:r>
            <a:r>
              <a:rPr sz="1600" spc="-1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50" dirty="0">
                <a:solidFill>
                  <a:srgbClr val="365F92"/>
                </a:solidFill>
                <a:latin typeface="Microsoft Sans Serif"/>
                <a:cs typeface="Microsoft Sans Serif"/>
              </a:rPr>
              <a:t>код</a:t>
            </a:r>
            <a:r>
              <a:rPr sz="1600" spc="1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100" dirty="0">
                <a:solidFill>
                  <a:srgbClr val="365F92"/>
                </a:solidFill>
                <a:latin typeface="Microsoft Sans Serif"/>
                <a:cs typeface="Microsoft Sans Serif"/>
              </a:rPr>
              <a:t>для</a:t>
            </a:r>
            <a:r>
              <a:rPr sz="160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каждого</a:t>
            </a:r>
            <a:r>
              <a:rPr sz="1600" spc="-1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участника</a:t>
            </a:r>
            <a:endParaRPr sz="1600">
              <a:latin typeface="Microsoft Sans Serif"/>
              <a:cs typeface="Microsoft Sans Serif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601602" y="1818132"/>
            <a:ext cx="7786370" cy="4532630"/>
            <a:chOff x="1601602" y="1818132"/>
            <a:chExt cx="7786370" cy="453263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1602" y="1818132"/>
              <a:ext cx="7562088" cy="93116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78386" y="4803648"/>
              <a:ext cx="7609331" cy="154686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12" y="1368425"/>
            <a:ext cx="10315575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68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84029" y="1453896"/>
            <a:ext cx="8326120" cy="5271770"/>
          </a:xfrm>
          <a:custGeom>
            <a:avLst/>
            <a:gdLst/>
            <a:ahLst/>
            <a:cxnLst/>
            <a:rect l="l" t="t" r="r" b="b"/>
            <a:pathLst>
              <a:path w="8326120" h="5271770">
                <a:moveTo>
                  <a:pt x="8325609" y="2226564"/>
                </a:moveTo>
                <a:lnTo>
                  <a:pt x="8325609" y="2197608"/>
                </a:lnTo>
                <a:lnTo>
                  <a:pt x="8316465" y="2197608"/>
                </a:lnTo>
                <a:lnTo>
                  <a:pt x="8316465" y="2226564"/>
                </a:lnTo>
                <a:lnTo>
                  <a:pt x="8325609" y="2226564"/>
                </a:lnTo>
                <a:close/>
              </a:path>
              <a:path w="8326120" h="5271770">
                <a:moveTo>
                  <a:pt x="8325609" y="2264664"/>
                </a:moveTo>
                <a:lnTo>
                  <a:pt x="8325609" y="2235708"/>
                </a:lnTo>
                <a:lnTo>
                  <a:pt x="8316465" y="2235708"/>
                </a:lnTo>
                <a:lnTo>
                  <a:pt x="8316465" y="2264664"/>
                </a:lnTo>
                <a:lnTo>
                  <a:pt x="8325609" y="2264664"/>
                </a:lnTo>
                <a:close/>
              </a:path>
              <a:path w="8326120" h="5271770">
                <a:moveTo>
                  <a:pt x="8325609" y="2302764"/>
                </a:moveTo>
                <a:lnTo>
                  <a:pt x="8325609" y="2273808"/>
                </a:lnTo>
                <a:lnTo>
                  <a:pt x="8316465" y="2273808"/>
                </a:lnTo>
                <a:lnTo>
                  <a:pt x="8316465" y="2302764"/>
                </a:lnTo>
                <a:lnTo>
                  <a:pt x="8325609" y="2302764"/>
                </a:lnTo>
                <a:close/>
              </a:path>
              <a:path w="8326120" h="5271770">
                <a:moveTo>
                  <a:pt x="8325609" y="2340864"/>
                </a:moveTo>
                <a:lnTo>
                  <a:pt x="8325609" y="2311908"/>
                </a:lnTo>
                <a:lnTo>
                  <a:pt x="8316465" y="2311908"/>
                </a:lnTo>
                <a:lnTo>
                  <a:pt x="8316465" y="2340864"/>
                </a:lnTo>
                <a:lnTo>
                  <a:pt x="8325609" y="2340864"/>
                </a:lnTo>
                <a:close/>
              </a:path>
              <a:path w="8326120" h="5271770">
                <a:moveTo>
                  <a:pt x="8325609" y="2378964"/>
                </a:moveTo>
                <a:lnTo>
                  <a:pt x="8325609" y="2350008"/>
                </a:lnTo>
                <a:lnTo>
                  <a:pt x="8316465" y="2350008"/>
                </a:lnTo>
                <a:lnTo>
                  <a:pt x="8316465" y="2378964"/>
                </a:lnTo>
                <a:lnTo>
                  <a:pt x="8325609" y="2378964"/>
                </a:lnTo>
                <a:close/>
              </a:path>
              <a:path w="8326120" h="5271770">
                <a:moveTo>
                  <a:pt x="8325609" y="2417064"/>
                </a:moveTo>
                <a:lnTo>
                  <a:pt x="8325609" y="2388108"/>
                </a:lnTo>
                <a:lnTo>
                  <a:pt x="8316465" y="2388108"/>
                </a:lnTo>
                <a:lnTo>
                  <a:pt x="8316465" y="2417064"/>
                </a:lnTo>
                <a:lnTo>
                  <a:pt x="8325609" y="2417064"/>
                </a:lnTo>
                <a:close/>
              </a:path>
              <a:path w="8326120" h="5271770">
                <a:moveTo>
                  <a:pt x="8325609" y="2455164"/>
                </a:moveTo>
                <a:lnTo>
                  <a:pt x="8325609" y="2426208"/>
                </a:lnTo>
                <a:lnTo>
                  <a:pt x="8316465" y="2426208"/>
                </a:lnTo>
                <a:lnTo>
                  <a:pt x="8316465" y="2455164"/>
                </a:lnTo>
                <a:lnTo>
                  <a:pt x="8325609" y="2455164"/>
                </a:lnTo>
                <a:close/>
              </a:path>
              <a:path w="8326120" h="5271770">
                <a:moveTo>
                  <a:pt x="8325609" y="2493264"/>
                </a:moveTo>
                <a:lnTo>
                  <a:pt x="8325609" y="2464308"/>
                </a:lnTo>
                <a:lnTo>
                  <a:pt x="8316465" y="2464308"/>
                </a:lnTo>
                <a:lnTo>
                  <a:pt x="8316465" y="2493264"/>
                </a:lnTo>
                <a:lnTo>
                  <a:pt x="8325609" y="2493264"/>
                </a:lnTo>
                <a:close/>
              </a:path>
              <a:path w="8326120" h="5271770">
                <a:moveTo>
                  <a:pt x="8325609" y="2531364"/>
                </a:moveTo>
                <a:lnTo>
                  <a:pt x="8325609" y="2502408"/>
                </a:lnTo>
                <a:lnTo>
                  <a:pt x="8316465" y="2502408"/>
                </a:lnTo>
                <a:lnTo>
                  <a:pt x="8316465" y="2531364"/>
                </a:lnTo>
                <a:lnTo>
                  <a:pt x="8325609" y="2531364"/>
                </a:lnTo>
                <a:close/>
              </a:path>
              <a:path w="8326120" h="5271770">
                <a:moveTo>
                  <a:pt x="8325609" y="2569464"/>
                </a:moveTo>
                <a:lnTo>
                  <a:pt x="8325609" y="2540508"/>
                </a:lnTo>
                <a:lnTo>
                  <a:pt x="8316465" y="2540508"/>
                </a:lnTo>
                <a:lnTo>
                  <a:pt x="8316465" y="2569464"/>
                </a:lnTo>
                <a:lnTo>
                  <a:pt x="8325609" y="2569464"/>
                </a:lnTo>
                <a:close/>
              </a:path>
              <a:path w="8326120" h="5271770">
                <a:moveTo>
                  <a:pt x="8325609" y="2607564"/>
                </a:moveTo>
                <a:lnTo>
                  <a:pt x="8325609" y="2578608"/>
                </a:lnTo>
                <a:lnTo>
                  <a:pt x="8316465" y="2578608"/>
                </a:lnTo>
                <a:lnTo>
                  <a:pt x="8316465" y="2607564"/>
                </a:lnTo>
                <a:lnTo>
                  <a:pt x="8325609" y="2607564"/>
                </a:lnTo>
                <a:close/>
              </a:path>
              <a:path w="8326120" h="5271770">
                <a:moveTo>
                  <a:pt x="8325609" y="2645664"/>
                </a:moveTo>
                <a:lnTo>
                  <a:pt x="8325609" y="2616708"/>
                </a:lnTo>
                <a:lnTo>
                  <a:pt x="8316465" y="2616708"/>
                </a:lnTo>
                <a:lnTo>
                  <a:pt x="8316465" y="2645664"/>
                </a:lnTo>
                <a:lnTo>
                  <a:pt x="8325609" y="2645664"/>
                </a:lnTo>
                <a:close/>
              </a:path>
              <a:path w="8326120" h="5271770">
                <a:moveTo>
                  <a:pt x="8325609" y="2683764"/>
                </a:moveTo>
                <a:lnTo>
                  <a:pt x="8325609" y="2654808"/>
                </a:lnTo>
                <a:lnTo>
                  <a:pt x="8316465" y="2654808"/>
                </a:lnTo>
                <a:lnTo>
                  <a:pt x="8316465" y="2683764"/>
                </a:lnTo>
                <a:lnTo>
                  <a:pt x="8325609" y="2683764"/>
                </a:lnTo>
                <a:close/>
              </a:path>
              <a:path w="8326120" h="5271770">
                <a:moveTo>
                  <a:pt x="8325609" y="2721864"/>
                </a:moveTo>
                <a:lnTo>
                  <a:pt x="8325609" y="2692908"/>
                </a:lnTo>
                <a:lnTo>
                  <a:pt x="8316465" y="2692908"/>
                </a:lnTo>
                <a:lnTo>
                  <a:pt x="8316465" y="2721864"/>
                </a:lnTo>
                <a:lnTo>
                  <a:pt x="8325609" y="2721864"/>
                </a:lnTo>
                <a:close/>
              </a:path>
              <a:path w="8326120" h="5271770">
                <a:moveTo>
                  <a:pt x="8325609" y="2759964"/>
                </a:moveTo>
                <a:lnTo>
                  <a:pt x="8325609" y="2731008"/>
                </a:lnTo>
                <a:lnTo>
                  <a:pt x="8316465" y="2731008"/>
                </a:lnTo>
                <a:lnTo>
                  <a:pt x="8316465" y="2759964"/>
                </a:lnTo>
                <a:lnTo>
                  <a:pt x="8325609" y="2759964"/>
                </a:lnTo>
                <a:close/>
              </a:path>
              <a:path w="8326120" h="5271770">
                <a:moveTo>
                  <a:pt x="8325609" y="2798064"/>
                </a:moveTo>
                <a:lnTo>
                  <a:pt x="8325609" y="2769108"/>
                </a:lnTo>
                <a:lnTo>
                  <a:pt x="8316465" y="2769108"/>
                </a:lnTo>
                <a:lnTo>
                  <a:pt x="8316465" y="2798064"/>
                </a:lnTo>
                <a:lnTo>
                  <a:pt x="8325609" y="2798064"/>
                </a:lnTo>
                <a:close/>
              </a:path>
              <a:path w="8326120" h="5271770">
                <a:moveTo>
                  <a:pt x="8325609" y="2836164"/>
                </a:moveTo>
                <a:lnTo>
                  <a:pt x="8325609" y="2807208"/>
                </a:lnTo>
                <a:lnTo>
                  <a:pt x="8316465" y="2807208"/>
                </a:lnTo>
                <a:lnTo>
                  <a:pt x="8316465" y="2836164"/>
                </a:lnTo>
                <a:lnTo>
                  <a:pt x="8325609" y="2836164"/>
                </a:lnTo>
                <a:close/>
              </a:path>
              <a:path w="8326120" h="5271770">
                <a:moveTo>
                  <a:pt x="8325609" y="2874264"/>
                </a:moveTo>
                <a:lnTo>
                  <a:pt x="8325609" y="2845308"/>
                </a:lnTo>
                <a:lnTo>
                  <a:pt x="8316465" y="2845308"/>
                </a:lnTo>
                <a:lnTo>
                  <a:pt x="8316465" y="2874264"/>
                </a:lnTo>
                <a:lnTo>
                  <a:pt x="8325609" y="2874264"/>
                </a:lnTo>
                <a:close/>
              </a:path>
              <a:path w="8326120" h="5271770">
                <a:moveTo>
                  <a:pt x="8325609" y="2912364"/>
                </a:moveTo>
                <a:lnTo>
                  <a:pt x="8325609" y="2883408"/>
                </a:lnTo>
                <a:lnTo>
                  <a:pt x="8316465" y="2883408"/>
                </a:lnTo>
                <a:lnTo>
                  <a:pt x="8316465" y="2912364"/>
                </a:lnTo>
                <a:lnTo>
                  <a:pt x="8325609" y="2912364"/>
                </a:lnTo>
                <a:close/>
              </a:path>
              <a:path w="8326120" h="5271770">
                <a:moveTo>
                  <a:pt x="8325609" y="2950464"/>
                </a:moveTo>
                <a:lnTo>
                  <a:pt x="8325609" y="2921508"/>
                </a:lnTo>
                <a:lnTo>
                  <a:pt x="8316465" y="2921508"/>
                </a:lnTo>
                <a:lnTo>
                  <a:pt x="8316465" y="2950464"/>
                </a:lnTo>
                <a:lnTo>
                  <a:pt x="8325609" y="2950464"/>
                </a:lnTo>
                <a:close/>
              </a:path>
              <a:path w="8326120" h="5271770">
                <a:moveTo>
                  <a:pt x="8325609" y="2988564"/>
                </a:moveTo>
                <a:lnTo>
                  <a:pt x="8325609" y="2959608"/>
                </a:lnTo>
                <a:lnTo>
                  <a:pt x="8316465" y="2959608"/>
                </a:lnTo>
                <a:lnTo>
                  <a:pt x="8316465" y="2988564"/>
                </a:lnTo>
                <a:lnTo>
                  <a:pt x="8325609" y="2988564"/>
                </a:lnTo>
                <a:close/>
              </a:path>
              <a:path w="8326120" h="5271770">
                <a:moveTo>
                  <a:pt x="8325609" y="3026664"/>
                </a:moveTo>
                <a:lnTo>
                  <a:pt x="8325609" y="2997708"/>
                </a:lnTo>
                <a:lnTo>
                  <a:pt x="8316465" y="2997708"/>
                </a:lnTo>
                <a:lnTo>
                  <a:pt x="8316465" y="3026664"/>
                </a:lnTo>
                <a:lnTo>
                  <a:pt x="8325609" y="3026664"/>
                </a:lnTo>
                <a:close/>
              </a:path>
              <a:path w="8326120" h="5271770">
                <a:moveTo>
                  <a:pt x="8325609" y="3064764"/>
                </a:moveTo>
                <a:lnTo>
                  <a:pt x="8325609" y="3035808"/>
                </a:lnTo>
                <a:lnTo>
                  <a:pt x="8316465" y="3035808"/>
                </a:lnTo>
                <a:lnTo>
                  <a:pt x="8316465" y="3064764"/>
                </a:lnTo>
                <a:lnTo>
                  <a:pt x="8325609" y="3064764"/>
                </a:lnTo>
                <a:close/>
              </a:path>
              <a:path w="8326120" h="5271770">
                <a:moveTo>
                  <a:pt x="8325609" y="3102864"/>
                </a:moveTo>
                <a:lnTo>
                  <a:pt x="8325609" y="3073908"/>
                </a:lnTo>
                <a:lnTo>
                  <a:pt x="8316465" y="3073908"/>
                </a:lnTo>
                <a:lnTo>
                  <a:pt x="8316465" y="3102864"/>
                </a:lnTo>
                <a:lnTo>
                  <a:pt x="8325609" y="3102864"/>
                </a:lnTo>
                <a:close/>
              </a:path>
              <a:path w="8326120" h="5271770">
                <a:moveTo>
                  <a:pt x="8325609" y="3140964"/>
                </a:moveTo>
                <a:lnTo>
                  <a:pt x="8325609" y="3112008"/>
                </a:lnTo>
                <a:lnTo>
                  <a:pt x="8316465" y="3112008"/>
                </a:lnTo>
                <a:lnTo>
                  <a:pt x="8316465" y="3140964"/>
                </a:lnTo>
                <a:lnTo>
                  <a:pt x="8325609" y="3140964"/>
                </a:lnTo>
                <a:close/>
              </a:path>
              <a:path w="8326120" h="5271770">
                <a:moveTo>
                  <a:pt x="8325609" y="3179064"/>
                </a:moveTo>
                <a:lnTo>
                  <a:pt x="8325609" y="3150108"/>
                </a:lnTo>
                <a:lnTo>
                  <a:pt x="8316465" y="3150108"/>
                </a:lnTo>
                <a:lnTo>
                  <a:pt x="8316465" y="3179064"/>
                </a:lnTo>
                <a:lnTo>
                  <a:pt x="8325609" y="3179064"/>
                </a:lnTo>
                <a:close/>
              </a:path>
              <a:path w="8326120" h="5271770">
                <a:moveTo>
                  <a:pt x="8325609" y="3217164"/>
                </a:moveTo>
                <a:lnTo>
                  <a:pt x="8325609" y="3188208"/>
                </a:lnTo>
                <a:lnTo>
                  <a:pt x="8316465" y="3188208"/>
                </a:lnTo>
                <a:lnTo>
                  <a:pt x="8316465" y="3217164"/>
                </a:lnTo>
                <a:lnTo>
                  <a:pt x="8325609" y="3217164"/>
                </a:lnTo>
                <a:close/>
              </a:path>
              <a:path w="8326120" h="5271770">
                <a:moveTo>
                  <a:pt x="8325609" y="3255264"/>
                </a:moveTo>
                <a:lnTo>
                  <a:pt x="8325609" y="3226308"/>
                </a:lnTo>
                <a:lnTo>
                  <a:pt x="8316465" y="3226308"/>
                </a:lnTo>
                <a:lnTo>
                  <a:pt x="8316465" y="3255264"/>
                </a:lnTo>
                <a:lnTo>
                  <a:pt x="8325609" y="3255264"/>
                </a:lnTo>
                <a:close/>
              </a:path>
              <a:path w="8326120" h="5271770">
                <a:moveTo>
                  <a:pt x="8325609" y="3293364"/>
                </a:moveTo>
                <a:lnTo>
                  <a:pt x="8325609" y="3264408"/>
                </a:lnTo>
                <a:lnTo>
                  <a:pt x="8316465" y="3264408"/>
                </a:lnTo>
                <a:lnTo>
                  <a:pt x="8316465" y="3293364"/>
                </a:lnTo>
                <a:lnTo>
                  <a:pt x="8325609" y="3293364"/>
                </a:lnTo>
                <a:close/>
              </a:path>
              <a:path w="8326120" h="5271770">
                <a:moveTo>
                  <a:pt x="8325609" y="3331464"/>
                </a:moveTo>
                <a:lnTo>
                  <a:pt x="8325609" y="3302508"/>
                </a:lnTo>
                <a:lnTo>
                  <a:pt x="8316465" y="3302508"/>
                </a:lnTo>
                <a:lnTo>
                  <a:pt x="8316465" y="3331464"/>
                </a:lnTo>
                <a:lnTo>
                  <a:pt x="8325609" y="3331464"/>
                </a:lnTo>
                <a:close/>
              </a:path>
              <a:path w="8326120" h="5271770">
                <a:moveTo>
                  <a:pt x="8325609" y="3369564"/>
                </a:moveTo>
                <a:lnTo>
                  <a:pt x="8325609" y="3340608"/>
                </a:lnTo>
                <a:lnTo>
                  <a:pt x="8316465" y="3340608"/>
                </a:lnTo>
                <a:lnTo>
                  <a:pt x="8316465" y="3369564"/>
                </a:lnTo>
                <a:lnTo>
                  <a:pt x="8325609" y="3369564"/>
                </a:lnTo>
                <a:close/>
              </a:path>
              <a:path w="8326120" h="5271770">
                <a:moveTo>
                  <a:pt x="8325609" y="3407664"/>
                </a:moveTo>
                <a:lnTo>
                  <a:pt x="8325609" y="3378708"/>
                </a:lnTo>
                <a:lnTo>
                  <a:pt x="8316465" y="3378708"/>
                </a:lnTo>
                <a:lnTo>
                  <a:pt x="8316465" y="3407664"/>
                </a:lnTo>
                <a:lnTo>
                  <a:pt x="8325609" y="3407664"/>
                </a:lnTo>
                <a:close/>
              </a:path>
              <a:path w="8326120" h="5271770">
                <a:moveTo>
                  <a:pt x="8325609" y="3445764"/>
                </a:moveTo>
                <a:lnTo>
                  <a:pt x="8325609" y="3416808"/>
                </a:lnTo>
                <a:lnTo>
                  <a:pt x="8316465" y="3416808"/>
                </a:lnTo>
                <a:lnTo>
                  <a:pt x="8316465" y="3445764"/>
                </a:lnTo>
                <a:lnTo>
                  <a:pt x="8325609" y="3445764"/>
                </a:lnTo>
                <a:close/>
              </a:path>
              <a:path w="8326120" h="5271770">
                <a:moveTo>
                  <a:pt x="8325609" y="3483864"/>
                </a:moveTo>
                <a:lnTo>
                  <a:pt x="8325609" y="3454908"/>
                </a:lnTo>
                <a:lnTo>
                  <a:pt x="8316465" y="3454908"/>
                </a:lnTo>
                <a:lnTo>
                  <a:pt x="8316465" y="3483864"/>
                </a:lnTo>
                <a:lnTo>
                  <a:pt x="8325609" y="3483864"/>
                </a:lnTo>
                <a:close/>
              </a:path>
              <a:path w="8326120" h="5271770">
                <a:moveTo>
                  <a:pt x="8325609" y="3521964"/>
                </a:moveTo>
                <a:lnTo>
                  <a:pt x="8325609" y="3493008"/>
                </a:lnTo>
                <a:lnTo>
                  <a:pt x="8316465" y="3493008"/>
                </a:lnTo>
                <a:lnTo>
                  <a:pt x="8316465" y="3521964"/>
                </a:lnTo>
                <a:lnTo>
                  <a:pt x="8325609" y="3521964"/>
                </a:lnTo>
                <a:close/>
              </a:path>
              <a:path w="8326120" h="5271770">
                <a:moveTo>
                  <a:pt x="8325609" y="3560064"/>
                </a:moveTo>
                <a:lnTo>
                  <a:pt x="8325609" y="3531108"/>
                </a:lnTo>
                <a:lnTo>
                  <a:pt x="8316465" y="3531108"/>
                </a:lnTo>
                <a:lnTo>
                  <a:pt x="8316465" y="3560064"/>
                </a:lnTo>
                <a:lnTo>
                  <a:pt x="8325609" y="3560064"/>
                </a:lnTo>
                <a:close/>
              </a:path>
              <a:path w="8326120" h="5271770">
                <a:moveTo>
                  <a:pt x="8325609" y="3598164"/>
                </a:moveTo>
                <a:lnTo>
                  <a:pt x="8325609" y="3569208"/>
                </a:lnTo>
                <a:lnTo>
                  <a:pt x="8316465" y="3569208"/>
                </a:lnTo>
                <a:lnTo>
                  <a:pt x="8316465" y="3598164"/>
                </a:lnTo>
                <a:lnTo>
                  <a:pt x="8325609" y="3598164"/>
                </a:lnTo>
                <a:close/>
              </a:path>
              <a:path w="8326120" h="5271770">
                <a:moveTo>
                  <a:pt x="8325609" y="3636264"/>
                </a:moveTo>
                <a:lnTo>
                  <a:pt x="8325609" y="3607308"/>
                </a:lnTo>
                <a:lnTo>
                  <a:pt x="8316465" y="3607308"/>
                </a:lnTo>
                <a:lnTo>
                  <a:pt x="8316465" y="3636264"/>
                </a:lnTo>
                <a:lnTo>
                  <a:pt x="8325609" y="3636264"/>
                </a:lnTo>
                <a:close/>
              </a:path>
              <a:path w="8326120" h="5271770">
                <a:moveTo>
                  <a:pt x="8325609" y="3674364"/>
                </a:moveTo>
                <a:lnTo>
                  <a:pt x="8325609" y="3645408"/>
                </a:lnTo>
                <a:lnTo>
                  <a:pt x="8316465" y="3645408"/>
                </a:lnTo>
                <a:lnTo>
                  <a:pt x="8316465" y="3674364"/>
                </a:lnTo>
                <a:lnTo>
                  <a:pt x="8325609" y="3674364"/>
                </a:lnTo>
                <a:close/>
              </a:path>
              <a:path w="8326120" h="5271770">
                <a:moveTo>
                  <a:pt x="8325609" y="3712464"/>
                </a:moveTo>
                <a:lnTo>
                  <a:pt x="8325609" y="3683508"/>
                </a:lnTo>
                <a:lnTo>
                  <a:pt x="8316465" y="3683508"/>
                </a:lnTo>
                <a:lnTo>
                  <a:pt x="8316465" y="3712464"/>
                </a:lnTo>
                <a:lnTo>
                  <a:pt x="8325609" y="3712464"/>
                </a:lnTo>
                <a:close/>
              </a:path>
              <a:path w="8326120" h="5271770">
                <a:moveTo>
                  <a:pt x="8325609" y="3750564"/>
                </a:moveTo>
                <a:lnTo>
                  <a:pt x="8325609" y="3721608"/>
                </a:lnTo>
                <a:lnTo>
                  <a:pt x="8316465" y="3721608"/>
                </a:lnTo>
                <a:lnTo>
                  <a:pt x="8316465" y="3750564"/>
                </a:lnTo>
                <a:lnTo>
                  <a:pt x="8325609" y="3750564"/>
                </a:lnTo>
                <a:close/>
              </a:path>
              <a:path w="8326120" h="5271770">
                <a:moveTo>
                  <a:pt x="8325609" y="3788664"/>
                </a:moveTo>
                <a:lnTo>
                  <a:pt x="8325609" y="3759708"/>
                </a:lnTo>
                <a:lnTo>
                  <a:pt x="8316465" y="3759708"/>
                </a:lnTo>
                <a:lnTo>
                  <a:pt x="8316465" y="3788664"/>
                </a:lnTo>
                <a:lnTo>
                  <a:pt x="8325609" y="3788664"/>
                </a:lnTo>
                <a:close/>
              </a:path>
              <a:path w="8326120" h="5271770">
                <a:moveTo>
                  <a:pt x="8325609" y="3826764"/>
                </a:moveTo>
                <a:lnTo>
                  <a:pt x="8325609" y="3797808"/>
                </a:lnTo>
                <a:lnTo>
                  <a:pt x="8316465" y="3797808"/>
                </a:lnTo>
                <a:lnTo>
                  <a:pt x="8316465" y="3826764"/>
                </a:lnTo>
                <a:lnTo>
                  <a:pt x="8325609" y="3826764"/>
                </a:lnTo>
                <a:close/>
              </a:path>
              <a:path w="8326120" h="5271770">
                <a:moveTo>
                  <a:pt x="8325609" y="3864864"/>
                </a:moveTo>
                <a:lnTo>
                  <a:pt x="8325609" y="3835908"/>
                </a:lnTo>
                <a:lnTo>
                  <a:pt x="8316465" y="3835908"/>
                </a:lnTo>
                <a:lnTo>
                  <a:pt x="8316465" y="3864864"/>
                </a:lnTo>
                <a:lnTo>
                  <a:pt x="8325609" y="3864864"/>
                </a:lnTo>
                <a:close/>
              </a:path>
              <a:path w="8326120" h="5271770">
                <a:moveTo>
                  <a:pt x="8325609" y="3902964"/>
                </a:moveTo>
                <a:lnTo>
                  <a:pt x="8325609" y="3874008"/>
                </a:lnTo>
                <a:lnTo>
                  <a:pt x="8316465" y="3874008"/>
                </a:lnTo>
                <a:lnTo>
                  <a:pt x="8316465" y="3902964"/>
                </a:lnTo>
                <a:lnTo>
                  <a:pt x="8325609" y="3902964"/>
                </a:lnTo>
                <a:close/>
              </a:path>
              <a:path w="8326120" h="5271770">
                <a:moveTo>
                  <a:pt x="8325609" y="3941064"/>
                </a:moveTo>
                <a:lnTo>
                  <a:pt x="8325609" y="3912108"/>
                </a:lnTo>
                <a:lnTo>
                  <a:pt x="8316465" y="3912108"/>
                </a:lnTo>
                <a:lnTo>
                  <a:pt x="8316465" y="3941064"/>
                </a:lnTo>
                <a:lnTo>
                  <a:pt x="8325609" y="3941064"/>
                </a:lnTo>
                <a:close/>
              </a:path>
              <a:path w="8326120" h="5271770">
                <a:moveTo>
                  <a:pt x="8325609" y="3979164"/>
                </a:moveTo>
                <a:lnTo>
                  <a:pt x="8325609" y="3950208"/>
                </a:lnTo>
                <a:lnTo>
                  <a:pt x="8316465" y="3950208"/>
                </a:lnTo>
                <a:lnTo>
                  <a:pt x="8316465" y="3979164"/>
                </a:lnTo>
                <a:lnTo>
                  <a:pt x="8325609" y="3979164"/>
                </a:lnTo>
                <a:close/>
              </a:path>
              <a:path w="8326120" h="5271770">
                <a:moveTo>
                  <a:pt x="8325609" y="4017264"/>
                </a:moveTo>
                <a:lnTo>
                  <a:pt x="8325609" y="3988308"/>
                </a:lnTo>
                <a:lnTo>
                  <a:pt x="8316465" y="3988308"/>
                </a:lnTo>
                <a:lnTo>
                  <a:pt x="8316465" y="4017264"/>
                </a:lnTo>
                <a:lnTo>
                  <a:pt x="8325609" y="4017264"/>
                </a:lnTo>
                <a:close/>
              </a:path>
              <a:path w="8326120" h="5271770">
                <a:moveTo>
                  <a:pt x="8325609" y="4055364"/>
                </a:moveTo>
                <a:lnTo>
                  <a:pt x="8325609" y="4026408"/>
                </a:lnTo>
                <a:lnTo>
                  <a:pt x="8316465" y="4026408"/>
                </a:lnTo>
                <a:lnTo>
                  <a:pt x="8316465" y="4055364"/>
                </a:lnTo>
                <a:lnTo>
                  <a:pt x="8325609" y="4055364"/>
                </a:lnTo>
                <a:close/>
              </a:path>
              <a:path w="8326120" h="5271770">
                <a:moveTo>
                  <a:pt x="8325609" y="4093464"/>
                </a:moveTo>
                <a:lnTo>
                  <a:pt x="8325609" y="4064508"/>
                </a:lnTo>
                <a:lnTo>
                  <a:pt x="8316465" y="4064508"/>
                </a:lnTo>
                <a:lnTo>
                  <a:pt x="8316465" y="4093464"/>
                </a:lnTo>
                <a:lnTo>
                  <a:pt x="8325609" y="4093464"/>
                </a:lnTo>
                <a:close/>
              </a:path>
              <a:path w="8326120" h="5271770">
                <a:moveTo>
                  <a:pt x="8325609" y="4131564"/>
                </a:moveTo>
                <a:lnTo>
                  <a:pt x="8325609" y="4102608"/>
                </a:lnTo>
                <a:lnTo>
                  <a:pt x="8316465" y="4102608"/>
                </a:lnTo>
                <a:lnTo>
                  <a:pt x="8316465" y="4131564"/>
                </a:lnTo>
                <a:lnTo>
                  <a:pt x="8325609" y="4131564"/>
                </a:lnTo>
                <a:close/>
              </a:path>
              <a:path w="8326120" h="5271770">
                <a:moveTo>
                  <a:pt x="8325609" y="4169664"/>
                </a:moveTo>
                <a:lnTo>
                  <a:pt x="8325609" y="4140708"/>
                </a:lnTo>
                <a:lnTo>
                  <a:pt x="8316465" y="4140708"/>
                </a:lnTo>
                <a:lnTo>
                  <a:pt x="8316465" y="4169664"/>
                </a:lnTo>
                <a:lnTo>
                  <a:pt x="8325609" y="4169664"/>
                </a:lnTo>
                <a:close/>
              </a:path>
              <a:path w="8326120" h="5271770">
                <a:moveTo>
                  <a:pt x="8325609" y="4207764"/>
                </a:moveTo>
                <a:lnTo>
                  <a:pt x="8325609" y="4178808"/>
                </a:lnTo>
                <a:lnTo>
                  <a:pt x="8316465" y="4178808"/>
                </a:lnTo>
                <a:lnTo>
                  <a:pt x="8316465" y="4207764"/>
                </a:lnTo>
                <a:lnTo>
                  <a:pt x="8325609" y="4207764"/>
                </a:lnTo>
                <a:close/>
              </a:path>
              <a:path w="8326120" h="5271770">
                <a:moveTo>
                  <a:pt x="8325609" y="4245864"/>
                </a:moveTo>
                <a:lnTo>
                  <a:pt x="8325609" y="4216908"/>
                </a:lnTo>
                <a:lnTo>
                  <a:pt x="8316465" y="4216908"/>
                </a:lnTo>
                <a:lnTo>
                  <a:pt x="8316465" y="4245864"/>
                </a:lnTo>
                <a:lnTo>
                  <a:pt x="8325609" y="4245864"/>
                </a:lnTo>
                <a:close/>
              </a:path>
              <a:path w="8326120" h="5271770">
                <a:moveTo>
                  <a:pt x="8325609" y="4283964"/>
                </a:moveTo>
                <a:lnTo>
                  <a:pt x="8325609" y="4255008"/>
                </a:lnTo>
                <a:lnTo>
                  <a:pt x="8316465" y="4255008"/>
                </a:lnTo>
                <a:lnTo>
                  <a:pt x="8316465" y="4283964"/>
                </a:lnTo>
                <a:lnTo>
                  <a:pt x="8325609" y="4283964"/>
                </a:lnTo>
                <a:close/>
              </a:path>
              <a:path w="8326120" h="5271770">
                <a:moveTo>
                  <a:pt x="8325609" y="4322064"/>
                </a:moveTo>
                <a:lnTo>
                  <a:pt x="8325609" y="4293108"/>
                </a:lnTo>
                <a:lnTo>
                  <a:pt x="8316465" y="4293108"/>
                </a:lnTo>
                <a:lnTo>
                  <a:pt x="8316465" y="4322064"/>
                </a:lnTo>
                <a:lnTo>
                  <a:pt x="8325609" y="4322064"/>
                </a:lnTo>
                <a:close/>
              </a:path>
              <a:path w="8326120" h="5271770">
                <a:moveTo>
                  <a:pt x="8325609" y="4360164"/>
                </a:moveTo>
                <a:lnTo>
                  <a:pt x="8325609" y="4331208"/>
                </a:lnTo>
                <a:lnTo>
                  <a:pt x="8316465" y="4331208"/>
                </a:lnTo>
                <a:lnTo>
                  <a:pt x="8316465" y="4360164"/>
                </a:lnTo>
                <a:lnTo>
                  <a:pt x="8325609" y="4360164"/>
                </a:lnTo>
                <a:close/>
              </a:path>
              <a:path w="8326120" h="5271770">
                <a:moveTo>
                  <a:pt x="8325609" y="4398264"/>
                </a:moveTo>
                <a:lnTo>
                  <a:pt x="8325609" y="4369308"/>
                </a:lnTo>
                <a:lnTo>
                  <a:pt x="8316465" y="4369308"/>
                </a:lnTo>
                <a:lnTo>
                  <a:pt x="8316465" y="4398264"/>
                </a:lnTo>
                <a:lnTo>
                  <a:pt x="8325609" y="4398264"/>
                </a:lnTo>
                <a:close/>
              </a:path>
              <a:path w="8326120" h="5271770">
                <a:moveTo>
                  <a:pt x="8325609" y="4436364"/>
                </a:moveTo>
                <a:lnTo>
                  <a:pt x="8325609" y="4407408"/>
                </a:lnTo>
                <a:lnTo>
                  <a:pt x="8316465" y="4407408"/>
                </a:lnTo>
                <a:lnTo>
                  <a:pt x="8316465" y="4436364"/>
                </a:lnTo>
                <a:lnTo>
                  <a:pt x="8325609" y="4436364"/>
                </a:lnTo>
                <a:close/>
              </a:path>
              <a:path w="8326120" h="5271770">
                <a:moveTo>
                  <a:pt x="8325609" y="4474464"/>
                </a:moveTo>
                <a:lnTo>
                  <a:pt x="8325609" y="4445508"/>
                </a:lnTo>
                <a:lnTo>
                  <a:pt x="8316465" y="4445508"/>
                </a:lnTo>
                <a:lnTo>
                  <a:pt x="8316465" y="4474464"/>
                </a:lnTo>
                <a:lnTo>
                  <a:pt x="8325609" y="4474464"/>
                </a:lnTo>
                <a:close/>
              </a:path>
              <a:path w="8326120" h="5271770">
                <a:moveTo>
                  <a:pt x="8325609" y="4512564"/>
                </a:moveTo>
                <a:lnTo>
                  <a:pt x="8325609" y="4483608"/>
                </a:lnTo>
                <a:lnTo>
                  <a:pt x="8316465" y="4483608"/>
                </a:lnTo>
                <a:lnTo>
                  <a:pt x="8316465" y="4512564"/>
                </a:lnTo>
                <a:lnTo>
                  <a:pt x="8325609" y="4512564"/>
                </a:lnTo>
                <a:close/>
              </a:path>
              <a:path w="8326120" h="5271770">
                <a:moveTo>
                  <a:pt x="8325609" y="4550664"/>
                </a:moveTo>
                <a:lnTo>
                  <a:pt x="8325609" y="4521708"/>
                </a:lnTo>
                <a:lnTo>
                  <a:pt x="8316465" y="4521708"/>
                </a:lnTo>
                <a:lnTo>
                  <a:pt x="8316465" y="4550664"/>
                </a:lnTo>
                <a:lnTo>
                  <a:pt x="8325609" y="4550664"/>
                </a:lnTo>
                <a:close/>
              </a:path>
              <a:path w="8326120" h="5271770">
                <a:moveTo>
                  <a:pt x="8325609" y="4588764"/>
                </a:moveTo>
                <a:lnTo>
                  <a:pt x="8325609" y="4559808"/>
                </a:lnTo>
                <a:lnTo>
                  <a:pt x="8316465" y="4559808"/>
                </a:lnTo>
                <a:lnTo>
                  <a:pt x="8316465" y="4588764"/>
                </a:lnTo>
                <a:lnTo>
                  <a:pt x="8325609" y="4588764"/>
                </a:lnTo>
                <a:close/>
              </a:path>
              <a:path w="8326120" h="5271770">
                <a:moveTo>
                  <a:pt x="8325609" y="4626864"/>
                </a:moveTo>
                <a:lnTo>
                  <a:pt x="8325609" y="4597908"/>
                </a:lnTo>
                <a:lnTo>
                  <a:pt x="8316465" y="4597908"/>
                </a:lnTo>
                <a:lnTo>
                  <a:pt x="8316465" y="4626864"/>
                </a:lnTo>
                <a:lnTo>
                  <a:pt x="8325609" y="4626864"/>
                </a:lnTo>
                <a:close/>
              </a:path>
              <a:path w="8326120" h="5271770">
                <a:moveTo>
                  <a:pt x="8325609" y="4664964"/>
                </a:moveTo>
                <a:lnTo>
                  <a:pt x="8325609" y="4636008"/>
                </a:lnTo>
                <a:lnTo>
                  <a:pt x="8316465" y="4636008"/>
                </a:lnTo>
                <a:lnTo>
                  <a:pt x="8316465" y="4664964"/>
                </a:lnTo>
                <a:lnTo>
                  <a:pt x="8325609" y="4664964"/>
                </a:lnTo>
                <a:close/>
              </a:path>
              <a:path w="8326120" h="5271770">
                <a:moveTo>
                  <a:pt x="8325609" y="4703064"/>
                </a:moveTo>
                <a:lnTo>
                  <a:pt x="8325609" y="4674108"/>
                </a:lnTo>
                <a:lnTo>
                  <a:pt x="8316465" y="4674108"/>
                </a:lnTo>
                <a:lnTo>
                  <a:pt x="8316465" y="4703064"/>
                </a:lnTo>
                <a:lnTo>
                  <a:pt x="8325609" y="4703064"/>
                </a:lnTo>
                <a:close/>
              </a:path>
              <a:path w="8326120" h="5271770">
                <a:moveTo>
                  <a:pt x="8325609" y="4741164"/>
                </a:moveTo>
                <a:lnTo>
                  <a:pt x="8325609" y="4712208"/>
                </a:lnTo>
                <a:lnTo>
                  <a:pt x="8316465" y="4712208"/>
                </a:lnTo>
                <a:lnTo>
                  <a:pt x="8316465" y="4741164"/>
                </a:lnTo>
                <a:lnTo>
                  <a:pt x="8325609" y="4741164"/>
                </a:lnTo>
                <a:close/>
              </a:path>
              <a:path w="8326120" h="5271770">
                <a:moveTo>
                  <a:pt x="8325609" y="4779264"/>
                </a:moveTo>
                <a:lnTo>
                  <a:pt x="8325609" y="4750308"/>
                </a:lnTo>
                <a:lnTo>
                  <a:pt x="8316465" y="4750308"/>
                </a:lnTo>
                <a:lnTo>
                  <a:pt x="8316465" y="4779264"/>
                </a:lnTo>
                <a:lnTo>
                  <a:pt x="8325609" y="4779264"/>
                </a:lnTo>
                <a:close/>
              </a:path>
              <a:path w="8326120" h="5271770">
                <a:moveTo>
                  <a:pt x="8325609" y="4817364"/>
                </a:moveTo>
                <a:lnTo>
                  <a:pt x="8325609" y="4788408"/>
                </a:lnTo>
                <a:lnTo>
                  <a:pt x="8316465" y="4788408"/>
                </a:lnTo>
                <a:lnTo>
                  <a:pt x="8316465" y="4817364"/>
                </a:lnTo>
                <a:lnTo>
                  <a:pt x="8325609" y="4817364"/>
                </a:lnTo>
                <a:close/>
              </a:path>
              <a:path w="8326120" h="5271770">
                <a:moveTo>
                  <a:pt x="8325609" y="4855464"/>
                </a:moveTo>
                <a:lnTo>
                  <a:pt x="8325609" y="4826508"/>
                </a:lnTo>
                <a:lnTo>
                  <a:pt x="8316465" y="4826508"/>
                </a:lnTo>
                <a:lnTo>
                  <a:pt x="8316465" y="4855464"/>
                </a:lnTo>
                <a:lnTo>
                  <a:pt x="8325609" y="4855464"/>
                </a:lnTo>
                <a:close/>
              </a:path>
              <a:path w="8326120" h="5271770">
                <a:moveTo>
                  <a:pt x="8325609" y="4893564"/>
                </a:moveTo>
                <a:lnTo>
                  <a:pt x="8325609" y="4864608"/>
                </a:lnTo>
                <a:lnTo>
                  <a:pt x="8316465" y="4864608"/>
                </a:lnTo>
                <a:lnTo>
                  <a:pt x="8316465" y="4893564"/>
                </a:lnTo>
                <a:lnTo>
                  <a:pt x="8325609" y="4893564"/>
                </a:lnTo>
                <a:close/>
              </a:path>
              <a:path w="8326120" h="5271770">
                <a:moveTo>
                  <a:pt x="8325609" y="4931664"/>
                </a:moveTo>
                <a:lnTo>
                  <a:pt x="8325609" y="4902708"/>
                </a:lnTo>
                <a:lnTo>
                  <a:pt x="8316465" y="4902708"/>
                </a:lnTo>
                <a:lnTo>
                  <a:pt x="8316465" y="4931664"/>
                </a:lnTo>
                <a:lnTo>
                  <a:pt x="8325609" y="4931664"/>
                </a:lnTo>
                <a:close/>
              </a:path>
              <a:path w="8326120" h="5271770">
                <a:moveTo>
                  <a:pt x="8325609" y="4969764"/>
                </a:moveTo>
                <a:lnTo>
                  <a:pt x="8325609" y="4940808"/>
                </a:lnTo>
                <a:lnTo>
                  <a:pt x="8316465" y="4940808"/>
                </a:lnTo>
                <a:lnTo>
                  <a:pt x="8316465" y="4969764"/>
                </a:lnTo>
                <a:lnTo>
                  <a:pt x="8325609" y="4969764"/>
                </a:lnTo>
                <a:close/>
              </a:path>
              <a:path w="8326120" h="5271770">
                <a:moveTo>
                  <a:pt x="8325609" y="5007864"/>
                </a:moveTo>
                <a:lnTo>
                  <a:pt x="8325609" y="4978908"/>
                </a:lnTo>
                <a:lnTo>
                  <a:pt x="8316465" y="4978908"/>
                </a:lnTo>
                <a:lnTo>
                  <a:pt x="8316465" y="5007864"/>
                </a:lnTo>
                <a:lnTo>
                  <a:pt x="8325609" y="5007864"/>
                </a:lnTo>
                <a:close/>
              </a:path>
              <a:path w="8326120" h="5271770">
                <a:moveTo>
                  <a:pt x="8325609" y="5045964"/>
                </a:moveTo>
                <a:lnTo>
                  <a:pt x="8325609" y="5017008"/>
                </a:lnTo>
                <a:lnTo>
                  <a:pt x="8316465" y="5017008"/>
                </a:lnTo>
                <a:lnTo>
                  <a:pt x="8316465" y="5045964"/>
                </a:lnTo>
                <a:lnTo>
                  <a:pt x="8325609" y="5045964"/>
                </a:lnTo>
                <a:close/>
              </a:path>
              <a:path w="8326120" h="5271770">
                <a:moveTo>
                  <a:pt x="8325609" y="5084064"/>
                </a:moveTo>
                <a:lnTo>
                  <a:pt x="8325609" y="5055108"/>
                </a:lnTo>
                <a:lnTo>
                  <a:pt x="8316465" y="5055108"/>
                </a:lnTo>
                <a:lnTo>
                  <a:pt x="8316465" y="5084064"/>
                </a:lnTo>
                <a:lnTo>
                  <a:pt x="8325609" y="5084064"/>
                </a:lnTo>
                <a:close/>
              </a:path>
              <a:path w="8326120" h="5271770">
                <a:moveTo>
                  <a:pt x="8325609" y="5122164"/>
                </a:moveTo>
                <a:lnTo>
                  <a:pt x="8325609" y="5093208"/>
                </a:lnTo>
                <a:lnTo>
                  <a:pt x="8316465" y="5093208"/>
                </a:lnTo>
                <a:lnTo>
                  <a:pt x="8316465" y="5122164"/>
                </a:lnTo>
                <a:lnTo>
                  <a:pt x="8325609" y="5122164"/>
                </a:lnTo>
                <a:close/>
              </a:path>
              <a:path w="8326120" h="5271770">
                <a:moveTo>
                  <a:pt x="8325609" y="5160264"/>
                </a:moveTo>
                <a:lnTo>
                  <a:pt x="8325609" y="5131308"/>
                </a:lnTo>
                <a:lnTo>
                  <a:pt x="8316465" y="5131308"/>
                </a:lnTo>
                <a:lnTo>
                  <a:pt x="8316465" y="5160264"/>
                </a:lnTo>
                <a:lnTo>
                  <a:pt x="8325609" y="5160264"/>
                </a:lnTo>
                <a:close/>
              </a:path>
              <a:path w="8326120" h="5271770">
                <a:moveTo>
                  <a:pt x="8325609" y="5198364"/>
                </a:moveTo>
                <a:lnTo>
                  <a:pt x="8325609" y="5169408"/>
                </a:lnTo>
                <a:lnTo>
                  <a:pt x="8316465" y="5169408"/>
                </a:lnTo>
                <a:lnTo>
                  <a:pt x="8316465" y="5198364"/>
                </a:lnTo>
                <a:lnTo>
                  <a:pt x="8325609" y="5198364"/>
                </a:lnTo>
                <a:close/>
              </a:path>
              <a:path w="8326120" h="5271770">
                <a:moveTo>
                  <a:pt x="8325609" y="5236464"/>
                </a:moveTo>
                <a:lnTo>
                  <a:pt x="8325609" y="5207508"/>
                </a:lnTo>
                <a:lnTo>
                  <a:pt x="8316465" y="5207508"/>
                </a:lnTo>
                <a:lnTo>
                  <a:pt x="8316465" y="5236464"/>
                </a:lnTo>
                <a:lnTo>
                  <a:pt x="8325609" y="5236464"/>
                </a:lnTo>
                <a:close/>
              </a:path>
              <a:path w="8326120" h="5271770">
                <a:moveTo>
                  <a:pt x="8321037" y="5262372"/>
                </a:moveTo>
                <a:lnTo>
                  <a:pt x="8314941" y="5262372"/>
                </a:lnTo>
                <a:lnTo>
                  <a:pt x="8314941" y="5271516"/>
                </a:lnTo>
                <a:lnTo>
                  <a:pt x="8316465" y="5271516"/>
                </a:lnTo>
                <a:lnTo>
                  <a:pt x="8316465" y="5266944"/>
                </a:lnTo>
                <a:lnTo>
                  <a:pt x="8321037" y="5262372"/>
                </a:lnTo>
                <a:close/>
              </a:path>
              <a:path w="8326120" h="5271770">
                <a:moveTo>
                  <a:pt x="8325609" y="5269992"/>
                </a:moveTo>
                <a:lnTo>
                  <a:pt x="8325609" y="5245608"/>
                </a:lnTo>
                <a:lnTo>
                  <a:pt x="8316465" y="5245608"/>
                </a:lnTo>
                <a:lnTo>
                  <a:pt x="8316465" y="5262372"/>
                </a:lnTo>
                <a:lnTo>
                  <a:pt x="8321037" y="5262372"/>
                </a:lnTo>
                <a:lnTo>
                  <a:pt x="8321037" y="5271516"/>
                </a:lnTo>
                <a:lnTo>
                  <a:pt x="8324085" y="5271516"/>
                </a:lnTo>
                <a:lnTo>
                  <a:pt x="8325609" y="5269992"/>
                </a:lnTo>
                <a:close/>
              </a:path>
              <a:path w="8326120" h="5271770">
                <a:moveTo>
                  <a:pt x="8321037" y="5271516"/>
                </a:moveTo>
                <a:lnTo>
                  <a:pt x="8321037" y="5262372"/>
                </a:lnTo>
                <a:lnTo>
                  <a:pt x="8316465" y="5266944"/>
                </a:lnTo>
                <a:lnTo>
                  <a:pt x="8316465" y="5271516"/>
                </a:lnTo>
                <a:lnTo>
                  <a:pt x="8321037" y="5271516"/>
                </a:lnTo>
                <a:close/>
              </a:path>
              <a:path w="8326120" h="5271770">
                <a:moveTo>
                  <a:pt x="8305797" y="5271516"/>
                </a:moveTo>
                <a:lnTo>
                  <a:pt x="8305797" y="5262372"/>
                </a:lnTo>
                <a:lnTo>
                  <a:pt x="8276841" y="5262372"/>
                </a:lnTo>
                <a:lnTo>
                  <a:pt x="8276841" y="5271516"/>
                </a:lnTo>
                <a:lnTo>
                  <a:pt x="8305797" y="5271516"/>
                </a:lnTo>
                <a:close/>
              </a:path>
              <a:path w="8326120" h="5271770">
                <a:moveTo>
                  <a:pt x="8267697" y="5271516"/>
                </a:moveTo>
                <a:lnTo>
                  <a:pt x="8267697" y="5262372"/>
                </a:lnTo>
                <a:lnTo>
                  <a:pt x="8238741" y="5262372"/>
                </a:lnTo>
                <a:lnTo>
                  <a:pt x="8238741" y="5271516"/>
                </a:lnTo>
                <a:lnTo>
                  <a:pt x="8267697" y="5271516"/>
                </a:lnTo>
                <a:close/>
              </a:path>
              <a:path w="8326120" h="5271770">
                <a:moveTo>
                  <a:pt x="8229597" y="5271516"/>
                </a:moveTo>
                <a:lnTo>
                  <a:pt x="8229597" y="5262372"/>
                </a:lnTo>
                <a:lnTo>
                  <a:pt x="8200641" y="5262372"/>
                </a:lnTo>
                <a:lnTo>
                  <a:pt x="8200641" y="5271516"/>
                </a:lnTo>
                <a:lnTo>
                  <a:pt x="8229597" y="5271516"/>
                </a:lnTo>
                <a:close/>
              </a:path>
              <a:path w="8326120" h="5271770">
                <a:moveTo>
                  <a:pt x="8191497" y="5271516"/>
                </a:moveTo>
                <a:lnTo>
                  <a:pt x="8191497" y="5262372"/>
                </a:lnTo>
                <a:lnTo>
                  <a:pt x="8162541" y="5262372"/>
                </a:lnTo>
                <a:lnTo>
                  <a:pt x="8162541" y="5271516"/>
                </a:lnTo>
                <a:lnTo>
                  <a:pt x="8191497" y="5271516"/>
                </a:lnTo>
                <a:close/>
              </a:path>
              <a:path w="8326120" h="5271770">
                <a:moveTo>
                  <a:pt x="8153397" y="5271516"/>
                </a:moveTo>
                <a:lnTo>
                  <a:pt x="8153397" y="5262372"/>
                </a:lnTo>
                <a:lnTo>
                  <a:pt x="8124441" y="5262372"/>
                </a:lnTo>
                <a:lnTo>
                  <a:pt x="8124441" y="5271516"/>
                </a:lnTo>
                <a:lnTo>
                  <a:pt x="8153397" y="5271516"/>
                </a:lnTo>
                <a:close/>
              </a:path>
              <a:path w="8326120" h="5271770">
                <a:moveTo>
                  <a:pt x="8115297" y="5271516"/>
                </a:moveTo>
                <a:lnTo>
                  <a:pt x="8115297" y="5262372"/>
                </a:lnTo>
                <a:lnTo>
                  <a:pt x="8086341" y="5262372"/>
                </a:lnTo>
                <a:lnTo>
                  <a:pt x="8086341" y="5271516"/>
                </a:lnTo>
                <a:lnTo>
                  <a:pt x="8115297" y="5271516"/>
                </a:lnTo>
                <a:close/>
              </a:path>
              <a:path w="8326120" h="5271770">
                <a:moveTo>
                  <a:pt x="8077197" y="5271516"/>
                </a:moveTo>
                <a:lnTo>
                  <a:pt x="8077197" y="5262372"/>
                </a:lnTo>
                <a:lnTo>
                  <a:pt x="8048241" y="5262372"/>
                </a:lnTo>
                <a:lnTo>
                  <a:pt x="8048241" y="5271516"/>
                </a:lnTo>
                <a:lnTo>
                  <a:pt x="8077197" y="5271516"/>
                </a:lnTo>
                <a:close/>
              </a:path>
              <a:path w="8326120" h="5271770">
                <a:moveTo>
                  <a:pt x="8039097" y="5271516"/>
                </a:moveTo>
                <a:lnTo>
                  <a:pt x="8039097" y="5262372"/>
                </a:lnTo>
                <a:lnTo>
                  <a:pt x="8010141" y="5262372"/>
                </a:lnTo>
                <a:lnTo>
                  <a:pt x="8010141" y="5271516"/>
                </a:lnTo>
                <a:lnTo>
                  <a:pt x="8039097" y="5271516"/>
                </a:lnTo>
                <a:close/>
              </a:path>
              <a:path w="8326120" h="5271770">
                <a:moveTo>
                  <a:pt x="8000997" y="5271516"/>
                </a:moveTo>
                <a:lnTo>
                  <a:pt x="8000997" y="5262372"/>
                </a:lnTo>
                <a:lnTo>
                  <a:pt x="7972041" y="5262372"/>
                </a:lnTo>
                <a:lnTo>
                  <a:pt x="7972041" y="5271516"/>
                </a:lnTo>
                <a:lnTo>
                  <a:pt x="8000997" y="5271516"/>
                </a:lnTo>
                <a:close/>
              </a:path>
              <a:path w="8326120" h="5271770">
                <a:moveTo>
                  <a:pt x="7962897" y="5271516"/>
                </a:moveTo>
                <a:lnTo>
                  <a:pt x="7962897" y="5262372"/>
                </a:lnTo>
                <a:lnTo>
                  <a:pt x="7933941" y="5262372"/>
                </a:lnTo>
                <a:lnTo>
                  <a:pt x="7933941" y="5271516"/>
                </a:lnTo>
                <a:lnTo>
                  <a:pt x="7962897" y="5271516"/>
                </a:lnTo>
                <a:close/>
              </a:path>
              <a:path w="8326120" h="5271770">
                <a:moveTo>
                  <a:pt x="7924797" y="5271516"/>
                </a:moveTo>
                <a:lnTo>
                  <a:pt x="7924797" y="5262372"/>
                </a:lnTo>
                <a:lnTo>
                  <a:pt x="7895841" y="5262372"/>
                </a:lnTo>
                <a:lnTo>
                  <a:pt x="7895841" y="5271516"/>
                </a:lnTo>
                <a:lnTo>
                  <a:pt x="7924797" y="5271516"/>
                </a:lnTo>
                <a:close/>
              </a:path>
              <a:path w="8326120" h="5271770">
                <a:moveTo>
                  <a:pt x="7886697" y="5271516"/>
                </a:moveTo>
                <a:lnTo>
                  <a:pt x="7886697" y="5262372"/>
                </a:lnTo>
                <a:lnTo>
                  <a:pt x="7857741" y="5262372"/>
                </a:lnTo>
                <a:lnTo>
                  <a:pt x="7857741" y="5271516"/>
                </a:lnTo>
                <a:lnTo>
                  <a:pt x="7886697" y="5271516"/>
                </a:lnTo>
                <a:close/>
              </a:path>
              <a:path w="8326120" h="5271770">
                <a:moveTo>
                  <a:pt x="7848597" y="5271516"/>
                </a:moveTo>
                <a:lnTo>
                  <a:pt x="7848597" y="5262372"/>
                </a:lnTo>
                <a:lnTo>
                  <a:pt x="7819641" y="5262372"/>
                </a:lnTo>
                <a:lnTo>
                  <a:pt x="7819641" y="5271516"/>
                </a:lnTo>
                <a:lnTo>
                  <a:pt x="7848597" y="5271516"/>
                </a:lnTo>
                <a:close/>
              </a:path>
              <a:path w="8326120" h="5271770">
                <a:moveTo>
                  <a:pt x="7810497" y="5271516"/>
                </a:moveTo>
                <a:lnTo>
                  <a:pt x="7810497" y="5262372"/>
                </a:lnTo>
                <a:lnTo>
                  <a:pt x="7781541" y="5262372"/>
                </a:lnTo>
                <a:lnTo>
                  <a:pt x="7781541" y="5271516"/>
                </a:lnTo>
                <a:lnTo>
                  <a:pt x="7810497" y="5271516"/>
                </a:lnTo>
                <a:close/>
              </a:path>
              <a:path w="8326120" h="5271770">
                <a:moveTo>
                  <a:pt x="7772397" y="5271516"/>
                </a:moveTo>
                <a:lnTo>
                  <a:pt x="7772397" y="5262372"/>
                </a:lnTo>
                <a:lnTo>
                  <a:pt x="7743441" y="5262372"/>
                </a:lnTo>
                <a:lnTo>
                  <a:pt x="7743441" y="5271516"/>
                </a:lnTo>
                <a:lnTo>
                  <a:pt x="7772397" y="5271516"/>
                </a:lnTo>
                <a:close/>
              </a:path>
              <a:path w="8326120" h="5271770">
                <a:moveTo>
                  <a:pt x="7734297" y="5271516"/>
                </a:moveTo>
                <a:lnTo>
                  <a:pt x="7734297" y="5262372"/>
                </a:lnTo>
                <a:lnTo>
                  <a:pt x="7705341" y="5262372"/>
                </a:lnTo>
                <a:lnTo>
                  <a:pt x="7705341" y="5271516"/>
                </a:lnTo>
                <a:lnTo>
                  <a:pt x="7734297" y="5271516"/>
                </a:lnTo>
                <a:close/>
              </a:path>
              <a:path w="8326120" h="5271770">
                <a:moveTo>
                  <a:pt x="7696197" y="5271516"/>
                </a:moveTo>
                <a:lnTo>
                  <a:pt x="7696197" y="5262372"/>
                </a:lnTo>
                <a:lnTo>
                  <a:pt x="7667241" y="5262372"/>
                </a:lnTo>
                <a:lnTo>
                  <a:pt x="7667241" y="5271516"/>
                </a:lnTo>
                <a:lnTo>
                  <a:pt x="7696197" y="5271516"/>
                </a:lnTo>
                <a:close/>
              </a:path>
              <a:path w="8326120" h="5271770">
                <a:moveTo>
                  <a:pt x="7658097" y="5271516"/>
                </a:moveTo>
                <a:lnTo>
                  <a:pt x="7658097" y="5262372"/>
                </a:lnTo>
                <a:lnTo>
                  <a:pt x="7629141" y="5262372"/>
                </a:lnTo>
                <a:lnTo>
                  <a:pt x="7629141" y="5271516"/>
                </a:lnTo>
                <a:lnTo>
                  <a:pt x="7658097" y="5271516"/>
                </a:lnTo>
                <a:close/>
              </a:path>
              <a:path w="8326120" h="5271770">
                <a:moveTo>
                  <a:pt x="7619997" y="5271516"/>
                </a:moveTo>
                <a:lnTo>
                  <a:pt x="7619997" y="5262372"/>
                </a:lnTo>
                <a:lnTo>
                  <a:pt x="7591041" y="5262372"/>
                </a:lnTo>
                <a:lnTo>
                  <a:pt x="7591041" y="5271516"/>
                </a:lnTo>
                <a:lnTo>
                  <a:pt x="7619997" y="5271516"/>
                </a:lnTo>
                <a:close/>
              </a:path>
              <a:path w="8326120" h="5271770">
                <a:moveTo>
                  <a:pt x="7581897" y="5271516"/>
                </a:moveTo>
                <a:lnTo>
                  <a:pt x="7581897" y="5262372"/>
                </a:lnTo>
                <a:lnTo>
                  <a:pt x="7552941" y="5262372"/>
                </a:lnTo>
                <a:lnTo>
                  <a:pt x="7552941" y="5271516"/>
                </a:lnTo>
                <a:lnTo>
                  <a:pt x="7581897" y="5271516"/>
                </a:lnTo>
                <a:close/>
              </a:path>
              <a:path w="8326120" h="5271770">
                <a:moveTo>
                  <a:pt x="7543797" y="5271516"/>
                </a:moveTo>
                <a:lnTo>
                  <a:pt x="7543797" y="5262372"/>
                </a:lnTo>
                <a:lnTo>
                  <a:pt x="7514841" y="5262372"/>
                </a:lnTo>
                <a:lnTo>
                  <a:pt x="7514841" y="5271516"/>
                </a:lnTo>
                <a:lnTo>
                  <a:pt x="7543797" y="5271516"/>
                </a:lnTo>
                <a:close/>
              </a:path>
              <a:path w="8326120" h="5271770">
                <a:moveTo>
                  <a:pt x="7505697" y="5271516"/>
                </a:moveTo>
                <a:lnTo>
                  <a:pt x="7505697" y="5262372"/>
                </a:lnTo>
                <a:lnTo>
                  <a:pt x="7476741" y="5262372"/>
                </a:lnTo>
                <a:lnTo>
                  <a:pt x="7476741" y="5271516"/>
                </a:lnTo>
                <a:lnTo>
                  <a:pt x="7505697" y="5271516"/>
                </a:lnTo>
                <a:close/>
              </a:path>
              <a:path w="8326120" h="5271770">
                <a:moveTo>
                  <a:pt x="7467597" y="5271516"/>
                </a:moveTo>
                <a:lnTo>
                  <a:pt x="7467597" y="5262372"/>
                </a:lnTo>
                <a:lnTo>
                  <a:pt x="7438641" y="5262372"/>
                </a:lnTo>
                <a:lnTo>
                  <a:pt x="7438641" y="5271516"/>
                </a:lnTo>
                <a:lnTo>
                  <a:pt x="7467597" y="5271516"/>
                </a:lnTo>
                <a:close/>
              </a:path>
              <a:path w="8326120" h="5271770">
                <a:moveTo>
                  <a:pt x="7429497" y="5271516"/>
                </a:moveTo>
                <a:lnTo>
                  <a:pt x="7429497" y="5262372"/>
                </a:lnTo>
                <a:lnTo>
                  <a:pt x="7400541" y="5262372"/>
                </a:lnTo>
                <a:lnTo>
                  <a:pt x="7400541" y="5271516"/>
                </a:lnTo>
                <a:lnTo>
                  <a:pt x="7429497" y="5271516"/>
                </a:lnTo>
                <a:close/>
              </a:path>
              <a:path w="8326120" h="5271770">
                <a:moveTo>
                  <a:pt x="7391397" y="5271516"/>
                </a:moveTo>
                <a:lnTo>
                  <a:pt x="7391397" y="5262372"/>
                </a:lnTo>
                <a:lnTo>
                  <a:pt x="7362441" y="5262372"/>
                </a:lnTo>
                <a:lnTo>
                  <a:pt x="7362441" y="5271516"/>
                </a:lnTo>
                <a:lnTo>
                  <a:pt x="7391397" y="5271516"/>
                </a:lnTo>
                <a:close/>
              </a:path>
              <a:path w="8326120" h="5271770">
                <a:moveTo>
                  <a:pt x="7353297" y="5271516"/>
                </a:moveTo>
                <a:lnTo>
                  <a:pt x="7353297" y="5262372"/>
                </a:lnTo>
                <a:lnTo>
                  <a:pt x="7324341" y="5262372"/>
                </a:lnTo>
                <a:lnTo>
                  <a:pt x="7324341" y="5271516"/>
                </a:lnTo>
                <a:lnTo>
                  <a:pt x="7353297" y="5271516"/>
                </a:lnTo>
                <a:close/>
              </a:path>
              <a:path w="8326120" h="5271770">
                <a:moveTo>
                  <a:pt x="7315197" y="5271516"/>
                </a:moveTo>
                <a:lnTo>
                  <a:pt x="7315197" y="5262372"/>
                </a:lnTo>
                <a:lnTo>
                  <a:pt x="7286241" y="5262372"/>
                </a:lnTo>
                <a:lnTo>
                  <a:pt x="7286241" y="5271516"/>
                </a:lnTo>
                <a:lnTo>
                  <a:pt x="7315197" y="5271516"/>
                </a:lnTo>
                <a:close/>
              </a:path>
              <a:path w="8326120" h="5271770">
                <a:moveTo>
                  <a:pt x="7277097" y="5271516"/>
                </a:moveTo>
                <a:lnTo>
                  <a:pt x="7277097" y="5262372"/>
                </a:lnTo>
                <a:lnTo>
                  <a:pt x="7248141" y="5262372"/>
                </a:lnTo>
                <a:lnTo>
                  <a:pt x="7248141" y="5271516"/>
                </a:lnTo>
                <a:lnTo>
                  <a:pt x="7277097" y="5271516"/>
                </a:lnTo>
                <a:close/>
              </a:path>
              <a:path w="8326120" h="5271770">
                <a:moveTo>
                  <a:pt x="7238997" y="5271516"/>
                </a:moveTo>
                <a:lnTo>
                  <a:pt x="7238997" y="5262372"/>
                </a:lnTo>
                <a:lnTo>
                  <a:pt x="7210041" y="5262372"/>
                </a:lnTo>
                <a:lnTo>
                  <a:pt x="7210041" y="5271516"/>
                </a:lnTo>
                <a:lnTo>
                  <a:pt x="7238997" y="5271516"/>
                </a:lnTo>
                <a:close/>
              </a:path>
              <a:path w="8326120" h="5271770">
                <a:moveTo>
                  <a:pt x="7200897" y="5271516"/>
                </a:moveTo>
                <a:lnTo>
                  <a:pt x="7200897" y="5262372"/>
                </a:lnTo>
                <a:lnTo>
                  <a:pt x="7171941" y="5262372"/>
                </a:lnTo>
                <a:lnTo>
                  <a:pt x="7171941" y="5271516"/>
                </a:lnTo>
                <a:lnTo>
                  <a:pt x="7200897" y="5271516"/>
                </a:lnTo>
                <a:close/>
              </a:path>
              <a:path w="8326120" h="5271770">
                <a:moveTo>
                  <a:pt x="7162797" y="5271516"/>
                </a:moveTo>
                <a:lnTo>
                  <a:pt x="7162797" y="5262372"/>
                </a:lnTo>
                <a:lnTo>
                  <a:pt x="7133841" y="5262372"/>
                </a:lnTo>
                <a:lnTo>
                  <a:pt x="7133841" y="5271516"/>
                </a:lnTo>
                <a:lnTo>
                  <a:pt x="7162797" y="5271516"/>
                </a:lnTo>
                <a:close/>
              </a:path>
              <a:path w="8326120" h="5271770">
                <a:moveTo>
                  <a:pt x="7124697" y="5271516"/>
                </a:moveTo>
                <a:lnTo>
                  <a:pt x="7124697" y="5262372"/>
                </a:lnTo>
                <a:lnTo>
                  <a:pt x="7095741" y="5262372"/>
                </a:lnTo>
                <a:lnTo>
                  <a:pt x="7095741" y="5271516"/>
                </a:lnTo>
                <a:lnTo>
                  <a:pt x="7124697" y="5271516"/>
                </a:lnTo>
                <a:close/>
              </a:path>
              <a:path w="8326120" h="5271770">
                <a:moveTo>
                  <a:pt x="7086597" y="5271516"/>
                </a:moveTo>
                <a:lnTo>
                  <a:pt x="7086597" y="5262372"/>
                </a:lnTo>
                <a:lnTo>
                  <a:pt x="7057641" y="5262372"/>
                </a:lnTo>
                <a:lnTo>
                  <a:pt x="7057641" y="5271516"/>
                </a:lnTo>
                <a:lnTo>
                  <a:pt x="7086597" y="5271516"/>
                </a:lnTo>
                <a:close/>
              </a:path>
              <a:path w="8326120" h="5271770">
                <a:moveTo>
                  <a:pt x="7048497" y="5271516"/>
                </a:moveTo>
                <a:lnTo>
                  <a:pt x="7048497" y="5262372"/>
                </a:lnTo>
                <a:lnTo>
                  <a:pt x="7019541" y="5262372"/>
                </a:lnTo>
                <a:lnTo>
                  <a:pt x="7019541" y="5271516"/>
                </a:lnTo>
                <a:lnTo>
                  <a:pt x="7048497" y="5271516"/>
                </a:lnTo>
                <a:close/>
              </a:path>
              <a:path w="8326120" h="5271770">
                <a:moveTo>
                  <a:pt x="7010397" y="5271516"/>
                </a:moveTo>
                <a:lnTo>
                  <a:pt x="7010397" y="5262372"/>
                </a:lnTo>
                <a:lnTo>
                  <a:pt x="6981441" y="5262372"/>
                </a:lnTo>
                <a:lnTo>
                  <a:pt x="6981441" y="5271516"/>
                </a:lnTo>
                <a:lnTo>
                  <a:pt x="7010397" y="5271516"/>
                </a:lnTo>
                <a:close/>
              </a:path>
              <a:path w="8326120" h="5271770">
                <a:moveTo>
                  <a:pt x="6972297" y="5271516"/>
                </a:moveTo>
                <a:lnTo>
                  <a:pt x="6972297" y="5262372"/>
                </a:lnTo>
                <a:lnTo>
                  <a:pt x="6943341" y="5262372"/>
                </a:lnTo>
                <a:lnTo>
                  <a:pt x="6943341" y="5271516"/>
                </a:lnTo>
                <a:lnTo>
                  <a:pt x="6972297" y="5271516"/>
                </a:lnTo>
                <a:close/>
              </a:path>
              <a:path w="8326120" h="5271770">
                <a:moveTo>
                  <a:pt x="6934197" y="5271516"/>
                </a:moveTo>
                <a:lnTo>
                  <a:pt x="6934197" y="5262372"/>
                </a:lnTo>
                <a:lnTo>
                  <a:pt x="6905241" y="5262372"/>
                </a:lnTo>
                <a:lnTo>
                  <a:pt x="6905241" y="5271516"/>
                </a:lnTo>
                <a:lnTo>
                  <a:pt x="6934197" y="5271516"/>
                </a:lnTo>
                <a:close/>
              </a:path>
              <a:path w="8326120" h="5271770">
                <a:moveTo>
                  <a:pt x="6896097" y="5271516"/>
                </a:moveTo>
                <a:lnTo>
                  <a:pt x="6896097" y="5262372"/>
                </a:lnTo>
                <a:lnTo>
                  <a:pt x="6867141" y="5262372"/>
                </a:lnTo>
                <a:lnTo>
                  <a:pt x="6867141" y="5271516"/>
                </a:lnTo>
                <a:lnTo>
                  <a:pt x="6896097" y="5271516"/>
                </a:lnTo>
                <a:close/>
              </a:path>
              <a:path w="8326120" h="5271770">
                <a:moveTo>
                  <a:pt x="6857997" y="5271516"/>
                </a:moveTo>
                <a:lnTo>
                  <a:pt x="6857997" y="5262372"/>
                </a:lnTo>
                <a:lnTo>
                  <a:pt x="6829041" y="5262372"/>
                </a:lnTo>
                <a:lnTo>
                  <a:pt x="6829041" y="5271516"/>
                </a:lnTo>
                <a:lnTo>
                  <a:pt x="6857997" y="5271516"/>
                </a:lnTo>
                <a:close/>
              </a:path>
              <a:path w="8326120" h="5271770">
                <a:moveTo>
                  <a:pt x="6819897" y="5271516"/>
                </a:moveTo>
                <a:lnTo>
                  <a:pt x="6819897" y="5262372"/>
                </a:lnTo>
                <a:lnTo>
                  <a:pt x="6790941" y="5262372"/>
                </a:lnTo>
                <a:lnTo>
                  <a:pt x="6790941" y="5271516"/>
                </a:lnTo>
                <a:lnTo>
                  <a:pt x="6819897" y="5271516"/>
                </a:lnTo>
                <a:close/>
              </a:path>
              <a:path w="8326120" h="5271770">
                <a:moveTo>
                  <a:pt x="6781797" y="5271516"/>
                </a:moveTo>
                <a:lnTo>
                  <a:pt x="6781797" y="5262372"/>
                </a:lnTo>
                <a:lnTo>
                  <a:pt x="6752841" y="5262372"/>
                </a:lnTo>
                <a:lnTo>
                  <a:pt x="6752841" y="5271516"/>
                </a:lnTo>
                <a:lnTo>
                  <a:pt x="6781797" y="5271516"/>
                </a:lnTo>
                <a:close/>
              </a:path>
              <a:path w="8326120" h="5271770">
                <a:moveTo>
                  <a:pt x="6743697" y="5271516"/>
                </a:moveTo>
                <a:lnTo>
                  <a:pt x="6743697" y="5262372"/>
                </a:lnTo>
                <a:lnTo>
                  <a:pt x="6714741" y="5262372"/>
                </a:lnTo>
                <a:lnTo>
                  <a:pt x="6714741" y="5271516"/>
                </a:lnTo>
                <a:lnTo>
                  <a:pt x="6743697" y="5271516"/>
                </a:lnTo>
                <a:close/>
              </a:path>
              <a:path w="8326120" h="5271770">
                <a:moveTo>
                  <a:pt x="6705597" y="5271516"/>
                </a:moveTo>
                <a:lnTo>
                  <a:pt x="6705597" y="5262372"/>
                </a:lnTo>
                <a:lnTo>
                  <a:pt x="6676641" y="5262372"/>
                </a:lnTo>
                <a:lnTo>
                  <a:pt x="6676641" y="5271516"/>
                </a:lnTo>
                <a:lnTo>
                  <a:pt x="6705597" y="5271516"/>
                </a:lnTo>
                <a:close/>
              </a:path>
              <a:path w="8326120" h="5271770">
                <a:moveTo>
                  <a:pt x="6667497" y="5271516"/>
                </a:moveTo>
                <a:lnTo>
                  <a:pt x="6667497" y="5262372"/>
                </a:lnTo>
                <a:lnTo>
                  <a:pt x="6638541" y="5262372"/>
                </a:lnTo>
                <a:lnTo>
                  <a:pt x="6638541" y="5271516"/>
                </a:lnTo>
                <a:lnTo>
                  <a:pt x="6667497" y="5271516"/>
                </a:lnTo>
                <a:close/>
              </a:path>
              <a:path w="8326120" h="5271770">
                <a:moveTo>
                  <a:pt x="6629397" y="5271516"/>
                </a:moveTo>
                <a:lnTo>
                  <a:pt x="6629397" y="5262372"/>
                </a:lnTo>
                <a:lnTo>
                  <a:pt x="6600441" y="5262372"/>
                </a:lnTo>
                <a:lnTo>
                  <a:pt x="6600441" y="5271516"/>
                </a:lnTo>
                <a:lnTo>
                  <a:pt x="6629397" y="5271516"/>
                </a:lnTo>
                <a:close/>
              </a:path>
              <a:path w="8326120" h="5271770">
                <a:moveTo>
                  <a:pt x="6591297" y="5271516"/>
                </a:moveTo>
                <a:lnTo>
                  <a:pt x="6591297" y="5262372"/>
                </a:lnTo>
                <a:lnTo>
                  <a:pt x="6562341" y="5262372"/>
                </a:lnTo>
                <a:lnTo>
                  <a:pt x="6562341" y="5271516"/>
                </a:lnTo>
                <a:lnTo>
                  <a:pt x="6591297" y="5271516"/>
                </a:lnTo>
                <a:close/>
              </a:path>
              <a:path w="8326120" h="5271770">
                <a:moveTo>
                  <a:pt x="6553197" y="5271516"/>
                </a:moveTo>
                <a:lnTo>
                  <a:pt x="6553197" y="5262372"/>
                </a:lnTo>
                <a:lnTo>
                  <a:pt x="6524241" y="5262372"/>
                </a:lnTo>
                <a:lnTo>
                  <a:pt x="6524241" y="5271516"/>
                </a:lnTo>
                <a:lnTo>
                  <a:pt x="6553197" y="5271516"/>
                </a:lnTo>
                <a:close/>
              </a:path>
              <a:path w="8326120" h="5271770">
                <a:moveTo>
                  <a:pt x="6515097" y="5271516"/>
                </a:moveTo>
                <a:lnTo>
                  <a:pt x="6515097" y="5262372"/>
                </a:lnTo>
                <a:lnTo>
                  <a:pt x="6486141" y="5262372"/>
                </a:lnTo>
                <a:lnTo>
                  <a:pt x="6486141" y="5271516"/>
                </a:lnTo>
                <a:lnTo>
                  <a:pt x="6515097" y="5271516"/>
                </a:lnTo>
                <a:close/>
              </a:path>
              <a:path w="8326120" h="5271770">
                <a:moveTo>
                  <a:pt x="6476997" y="5271516"/>
                </a:moveTo>
                <a:lnTo>
                  <a:pt x="6476997" y="5262372"/>
                </a:lnTo>
                <a:lnTo>
                  <a:pt x="6448041" y="5262372"/>
                </a:lnTo>
                <a:lnTo>
                  <a:pt x="6448041" y="5271516"/>
                </a:lnTo>
                <a:lnTo>
                  <a:pt x="6476997" y="5271516"/>
                </a:lnTo>
                <a:close/>
              </a:path>
              <a:path w="8326120" h="5271770">
                <a:moveTo>
                  <a:pt x="6438897" y="5271516"/>
                </a:moveTo>
                <a:lnTo>
                  <a:pt x="6438897" y="5262372"/>
                </a:lnTo>
                <a:lnTo>
                  <a:pt x="6409941" y="5262372"/>
                </a:lnTo>
                <a:lnTo>
                  <a:pt x="6409941" y="5271516"/>
                </a:lnTo>
                <a:lnTo>
                  <a:pt x="6438897" y="5271516"/>
                </a:lnTo>
                <a:close/>
              </a:path>
              <a:path w="8326120" h="5271770">
                <a:moveTo>
                  <a:pt x="6400797" y="5271516"/>
                </a:moveTo>
                <a:lnTo>
                  <a:pt x="6400797" y="5262372"/>
                </a:lnTo>
                <a:lnTo>
                  <a:pt x="6371841" y="5262372"/>
                </a:lnTo>
                <a:lnTo>
                  <a:pt x="6371841" y="5271516"/>
                </a:lnTo>
                <a:lnTo>
                  <a:pt x="6400797" y="5271516"/>
                </a:lnTo>
                <a:close/>
              </a:path>
              <a:path w="8326120" h="5271770">
                <a:moveTo>
                  <a:pt x="6362697" y="5271516"/>
                </a:moveTo>
                <a:lnTo>
                  <a:pt x="6362697" y="5262372"/>
                </a:lnTo>
                <a:lnTo>
                  <a:pt x="6333741" y="5262372"/>
                </a:lnTo>
                <a:lnTo>
                  <a:pt x="6333741" y="5271516"/>
                </a:lnTo>
                <a:lnTo>
                  <a:pt x="6362697" y="5271516"/>
                </a:lnTo>
                <a:close/>
              </a:path>
              <a:path w="8326120" h="5271770">
                <a:moveTo>
                  <a:pt x="6324597" y="5271516"/>
                </a:moveTo>
                <a:lnTo>
                  <a:pt x="6324597" y="5262372"/>
                </a:lnTo>
                <a:lnTo>
                  <a:pt x="6295641" y="5262372"/>
                </a:lnTo>
                <a:lnTo>
                  <a:pt x="6295641" y="5271516"/>
                </a:lnTo>
                <a:lnTo>
                  <a:pt x="6324597" y="5271516"/>
                </a:lnTo>
                <a:close/>
              </a:path>
              <a:path w="8326120" h="5271770">
                <a:moveTo>
                  <a:pt x="6286497" y="5271516"/>
                </a:moveTo>
                <a:lnTo>
                  <a:pt x="6286497" y="5262372"/>
                </a:lnTo>
                <a:lnTo>
                  <a:pt x="6257541" y="5262372"/>
                </a:lnTo>
                <a:lnTo>
                  <a:pt x="6257541" y="5271516"/>
                </a:lnTo>
                <a:lnTo>
                  <a:pt x="6286497" y="5271516"/>
                </a:lnTo>
                <a:close/>
              </a:path>
              <a:path w="8326120" h="5271770">
                <a:moveTo>
                  <a:pt x="6248397" y="5271516"/>
                </a:moveTo>
                <a:lnTo>
                  <a:pt x="6248397" y="5262372"/>
                </a:lnTo>
                <a:lnTo>
                  <a:pt x="6219441" y="5262372"/>
                </a:lnTo>
                <a:lnTo>
                  <a:pt x="6219441" y="5271516"/>
                </a:lnTo>
                <a:lnTo>
                  <a:pt x="6248397" y="5271516"/>
                </a:lnTo>
                <a:close/>
              </a:path>
              <a:path w="8326120" h="5271770">
                <a:moveTo>
                  <a:pt x="6210297" y="5271516"/>
                </a:moveTo>
                <a:lnTo>
                  <a:pt x="6210297" y="5262372"/>
                </a:lnTo>
                <a:lnTo>
                  <a:pt x="6181341" y="5262372"/>
                </a:lnTo>
                <a:lnTo>
                  <a:pt x="6181341" y="5271516"/>
                </a:lnTo>
                <a:lnTo>
                  <a:pt x="6210297" y="5271516"/>
                </a:lnTo>
                <a:close/>
              </a:path>
              <a:path w="8326120" h="5271770">
                <a:moveTo>
                  <a:pt x="6172197" y="5271516"/>
                </a:moveTo>
                <a:lnTo>
                  <a:pt x="6172197" y="5262372"/>
                </a:lnTo>
                <a:lnTo>
                  <a:pt x="6143241" y="5262372"/>
                </a:lnTo>
                <a:lnTo>
                  <a:pt x="6143241" y="5271516"/>
                </a:lnTo>
                <a:lnTo>
                  <a:pt x="6172197" y="5271516"/>
                </a:lnTo>
                <a:close/>
              </a:path>
              <a:path w="8326120" h="5271770">
                <a:moveTo>
                  <a:pt x="6134097" y="5271516"/>
                </a:moveTo>
                <a:lnTo>
                  <a:pt x="6134097" y="5262372"/>
                </a:lnTo>
                <a:lnTo>
                  <a:pt x="6105141" y="5262372"/>
                </a:lnTo>
                <a:lnTo>
                  <a:pt x="6105141" y="5271516"/>
                </a:lnTo>
                <a:lnTo>
                  <a:pt x="6134097" y="5271516"/>
                </a:lnTo>
                <a:close/>
              </a:path>
              <a:path w="8326120" h="5271770">
                <a:moveTo>
                  <a:pt x="6095997" y="5271516"/>
                </a:moveTo>
                <a:lnTo>
                  <a:pt x="6095997" y="5262372"/>
                </a:lnTo>
                <a:lnTo>
                  <a:pt x="6067041" y="5262372"/>
                </a:lnTo>
                <a:lnTo>
                  <a:pt x="6067041" y="5271516"/>
                </a:lnTo>
                <a:lnTo>
                  <a:pt x="6095997" y="5271516"/>
                </a:lnTo>
                <a:close/>
              </a:path>
              <a:path w="8326120" h="5271770">
                <a:moveTo>
                  <a:pt x="6057897" y="5271516"/>
                </a:moveTo>
                <a:lnTo>
                  <a:pt x="6057897" y="5262372"/>
                </a:lnTo>
                <a:lnTo>
                  <a:pt x="6028941" y="5262372"/>
                </a:lnTo>
                <a:lnTo>
                  <a:pt x="6028941" y="5271516"/>
                </a:lnTo>
                <a:lnTo>
                  <a:pt x="6057897" y="5271516"/>
                </a:lnTo>
                <a:close/>
              </a:path>
              <a:path w="8326120" h="5271770">
                <a:moveTo>
                  <a:pt x="6019797" y="5271516"/>
                </a:moveTo>
                <a:lnTo>
                  <a:pt x="6019797" y="5262372"/>
                </a:lnTo>
                <a:lnTo>
                  <a:pt x="5990841" y="5262372"/>
                </a:lnTo>
                <a:lnTo>
                  <a:pt x="5990841" y="5271516"/>
                </a:lnTo>
                <a:lnTo>
                  <a:pt x="6019797" y="5271516"/>
                </a:lnTo>
                <a:close/>
              </a:path>
              <a:path w="8326120" h="5271770">
                <a:moveTo>
                  <a:pt x="5981697" y="5271516"/>
                </a:moveTo>
                <a:lnTo>
                  <a:pt x="5981697" y="5262372"/>
                </a:lnTo>
                <a:lnTo>
                  <a:pt x="5952741" y="5262372"/>
                </a:lnTo>
                <a:lnTo>
                  <a:pt x="5952741" y="5271516"/>
                </a:lnTo>
                <a:lnTo>
                  <a:pt x="5981697" y="5271516"/>
                </a:lnTo>
                <a:close/>
              </a:path>
              <a:path w="8326120" h="5271770">
                <a:moveTo>
                  <a:pt x="5943597" y="5271516"/>
                </a:moveTo>
                <a:lnTo>
                  <a:pt x="5943597" y="5262372"/>
                </a:lnTo>
                <a:lnTo>
                  <a:pt x="5914641" y="5262372"/>
                </a:lnTo>
                <a:lnTo>
                  <a:pt x="5914641" y="5271516"/>
                </a:lnTo>
                <a:lnTo>
                  <a:pt x="5943597" y="5271516"/>
                </a:lnTo>
                <a:close/>
              </a:path>
              <a:path w="8326120" h="5271770">
                <a:moveTo>
                  <a:pt x="5905497" y="5271516"/>
                </a:moveTo>
                <a:lnTo>
                  <a:pt x="5905497" y="5262372"/>
                </a:lnTo>
                <a:lnTo>
                  <a:pt x="5876541" y="5262372"/>
                </a:lnTo>
                <a:lnTo>
                  <a:pt x="5876541" y="5271516"/>
                </a:lnTo>
                <a:lnTo>
                  <a:pt x="5905497" y="5271516"/>
                </a:lnTo>
                <a:close/>
              </a:path>
              <a:path w="8326120" h="5271770">
                <a:moveTo>
                  <a:pt x="5867397" y="5271516"/>
                </a:moveTo>
                <a:lnTo>
                  <a:pt x="5867397" y="5262372"/>
                </a:lnTo>
                <a:lnTo>
                  <a:pt x="5838441" y="5262372"/>
                </a:lnTo>
                <a:lnTo>
                  <a:pt x="5838441" y="5271516"/>
                </a:lnTo>
                <a:lnTo>
                  <a:pt x="5867397" y="5271516"/>
                </a:lnTo>
                <a:close/>
              </a:path>
              <a:path w="8326120" h="5271770">
                <a:moveTo>
                  <a:pt x="5829297" y="5271516"/>
                </a:moveTo>
                <a:lnTo>
                  <a:pt x="5829297" y="5262372"/>
                </a:lnTo>
                <a:lnTo>
                  <a:pt x="5800341" y="5262372"/>
                </a:lnTo>
                <a:lnTo>
                  <a:pt x="5800341" y="5271516"/>
                </a:lnTo>
                <a:lnTo>
                  <a:pt x="5829297" y="5271516"/>
                </a:lnTo>
                <a:close/>
              </a:path>
              <a:path w="8326120" h="5271770">
                <a:moveTo>
                  <a:pt x="5791197" y="5271516"/>
                </a:moveTo>
                <a:lnTo>
                  <a:pt x="5791197" y="5262372"/>
                </a:lnTo>
                <a:lnTo>
                  <a:pt x="5762241" y="5262372"/>
                </a:lnTo>
                <a:lnTo>
                  <a:pt x="5762241" y="5271516"/>
                </a:lnTo>
                <a:lnTo>
                  <a:pt x="5791197" y="5271516"/>
                </a:lnTo>
                <a:close/>
              </a:path>
              <a:path w="8326120" h="5271770">
                <a:moveTo>
                  <a:pt x="5753097" y="5271516"/>
                </a:moveTo>
                <a:lnTo>
                  <a:pt x="5753097" y="5262372"/>
                </a:lnTo>
                <a:lnTo>
                  <a:pt x="5724141" y="5262372"/>
                </a:lnTo>
                <a:lnTo>
                  <a:pt x="5724141" y="5271516"/>
                </a:lnTo>
                <a:lnTo>
                  <a:pt x="5753097" y="5271516"/>
                </a:lnTo>
                <a:close/>
              </a:path>
              <a:path w="8326120" h="5271770">
                <a:moveTo>
                  <a:pt x="5714997" y="5271516"/>
                </a:moveTo>
                <a:lnTo>
                  <a:pt x="5714997" y="5262372"/>
                </a:lnTo>
                <a:lnTo>
                  <a:pt x="5686041" y="5262372"/>
                </a:lnTo>
                <a:lnTo>
                  <a:pt x="5686041" y="5271516"/>
                </a:lnTo>
                <a:lnTo>
                  <a:pt x="5714997" y="5271516"/>
                </a:lnTo>
                <a:close/>
              </a:path>
              <a:path w="8326120" h="5271770">
                <a:moveTo>
                  <a:pt x="5676897" y="5271516"/>
                </a:moveTo>
                <a:lnTo>
                  <a:pt x="5676897" y="5262372"/>
                </a:lnTo>
                <a:lnTo>
                  <a:pt x="5647941" y="5262372"/>
                </a:lnTo>
                <a:lnTo>
                  <a:pt x="5647941" y="5271516"/>
                </a:lnTo>
                <a:lnTo>
                  <a:pt x="5676897" y="5271516"/>
                </a:lnTo>
                <a:close/>
              </a:path>
              <a:path w="8326120" h="5271770">
                <a:moveTo>
                  <a:pt x="5638797" y="5271516"/>
                </a:moveTo>
                <a:lnTo>
                  <a:pt x="5638797" y="5262372"/>
                </a:lnTo>
                <a:lnTo>
                  <a:pt x="5609841" y="5262372"/>
                </a:lnTo>
                <a:lnTo>
                  <a:pt x="5609841" y="5271516"/>
                </a:lnTo>
                <a:lnTo>
                  <a:pt x="5638797" y="5271516"/>
                </a:lnTo>
                <a:close/>
              </a:path>
              <a:path w="8326120" h="5271770">
                <a:moveTo>
                  <a:pt x="5600697" y="5271516"/>
                </a:moveTo>
                <a:lnTo>
                  <a:pt x="5600697" y="5262372"/>
                </a:lnTo>
                <a:lnTo>
                  <a:pt x="5571741" y="5262372"/>
                </a:lnTo>
                <a:lnTo>
                  <a:pt x="5571741" y="5271516"/>
                </a:lnTo>
                <a:lnTo>
                  <a:pt x="5600697" y="5271516"/>
                </a:lnTo>
                <a:close/>
              </a:path>
              <a:path w="8326120" h="5271770">
                <a:moveTo>
                  <a:pt x="5562597" y="5271516"/>
                </a:moveTo>
                <a:lnTo>
                  <a:pt x="5562597" y="5262372"/>
                </a:lnTo>
                <a:lnTo>
                  <a:pt x="5533641" y="5262372"/>
                </a:lnTo>
                <a:lnTo>
                  <a:pt x="5533641" y="5271516"/>
                </a:lnTo>
                <a:lnTo>
                  <a:pt x="5562597" y="5271516"/>
                </a:lnTo>
                <a:close/>
              </a:path>
              <a:path w="8326120" h="5271770">
                <a:moveTo>
                  <a:pt x="5524497" y="5271516"/>
                </a:moveTo>
                <a:lnTo>
                  <a:pt x="5524497" y="5262372"/>
                </a:lnTo>
                <a:lnTo>
                  <a:pt x="5495541" y="5262372"/>
                </a:lnTo>
                <a:lnTo>
                  <a:pt x="5495541" y="5271516"/>
                </a:lnTo>
                <a:lnTo>
                  <a:pt x="5524497" y="5271516"/>
                </a:lnTo>
                <a:close/>
              </a:path>
              <a:path w="8326120" h="5271770">
                <a:moveTo>
                  <a:pt x="5486397" y="5271516"/>
                </a:moveTo>
                <a:lnTo>
                  <a:pt x="5486397" y="5262372"/>
                </a:lnTo>
                <a:lnTo>
                  <a:pt x="5457441" y="5262372"/>
                </a:lnTo>
                <a:lnTo>
                  <a:pt x="5457441" y="5271516"/>
                </a:lnTo>
                <a:lnTo>
                  <a:pt x="5486397" y="5271516"/>
                </a:lnTo>
                <a:close/>
              </a:path>
              <a:path w="8326120" h="5271770">
                <a:moveTo>
                  <a:pt x="5448297" y="5271516"/>
                </a:moveTo>
                <a:lnTo>
                  <a:pt x="5448297" y="5262372"/>
                </a:lnTo>
                <a:lnTo>
                  <a:pt x="5419341" y="5262372"/>
                </a:lnTo>
                <a:lnTo>
                  <a:pt x="5419341" y="5271516"/>
                </a:lnTo>
                <a:lnTo>
                  <a:pt x="5448297" y="5271516"/>
                </a:lnTo>
                <a:close/>
              </a:path>
              <a:path w="8326120" h="5271770">
                <a:moveTo>
                  <a:pt x="5410197" y="5271516"/>
                </a:moveTo>
                <a:lnTo>
                  <a:pt x="5410197" y="5262372"/>
                </a:lnTo>
                <a:lnTo>
                  <a:pt x="5381241" y="5262372"/>
                </a:lnTo>
                <a:lnTo>
                  <a:pt x="5381241" y="5271516"/>
                </a:lnTo>
                <a:lnTo>
                  <a:pt x="5410197" y="5271516"/>
                </a:lnTo>
                <a:close/>
              </a:path>
              <a:path w="8326120" h="5271770">
                <a:moveTo>
                  <a:pt x="5372097" y="5271516"/>
                </a:moveTo>
                <a:lnTo>
                  <a:pt x="5372097" y="5262372"/>
                </a:lnTo>
                <a:lnTo>
                  <a:pt x="5343141" y="5262372"/>
                </a:lnTo>
                <a:lnTo>
                  <a:pt x="5343141" y="5271516"/>
                </a:lnTo>
                <a:lnTo>
                  <a:pt x="5372097" y="5271516"/>
                </a:lnTo>
                <a:close/>
              </a:path>
              <a:path w="8326120" h="5271770">
                <a:moveTo>
                  <a:pt x="5333997" y="5271516"/>
                </a:moveTo>
                <a:lnTo>
                  <a:pt x="5333997" y="5262372"/>
                </a:lnTo>
                <a:lnTo>
                  <a:pt x="5305041" y="5262372"/>
                </a:lnTo>
                <a:lnTo>
                  <a:pt x="5305041" y="5271516"/>
                </a:lnTo>
                <a:lnTo>
                  <a:pt x="5333997" y="5271516"/>
                </a:lnTo>
                <a:close/>
              </a:path>
              <a:path w="8326120" h="5271770">
                <a:moveTo>
                  <a:pt x="5295897" y="5271516"/>
                </a:moveTo>
                <a:lnTo>
                  <a:pt x="5295897" y="5262372"/>
                </a:lnTo>
                <a:lnTo>
                  <a:pt x="5266941" y="5262372"/>
                </a:lnTo>
                <a:lnTo>
                  <a:pt x="5266941" y="5271516"/>
                </a:lnTo>
                <a:lnTo>
                  <a:pt x="5295897" y="5271516"/>
                </a:lnTo>
                <a:close/>
              </a:path>
              <a:path w="8326120" h="5271770">
                <a:moveTo>
                  <a:pt x="5257797" y="5271516"/>
                </a:moveTo>
                <a:lnTo>
                  <a:pt x="5257797" y="5262372"/>
                </a:lnTo>
                <a:lnTo>
                  <a:pt x="5228841" y="5262372"/>
                </a:lnTo>
                <a:lnTo>
                  <a:pt x="5228841" y="5271516"/>
                </a:lnTo>
                <a:lnTo>
                  <a:pt x="5257797" y="5271516"/>
                </a:lnTo>
                <a:close/>
              </a:path>
              <a:path w="8326120" h="5271770">
                <a:moveTo>
                  <a:pt x="5219697" y="5271516"/>
                </a:moveTo>
                <a:lnTo>
                  <a:pt x="5219697" y="5262372"/>
                </a:lnTo>
                <a:lnTo>
                  <a:pt x="5190741" y="5262372"/>
                </a:lnTo>
                <a:lnTo>
                  <a:pt x="5190741" y="5271516"/>
                </a:lnTo>
                <a:lnTo>
                  <a:pt x="5219697" y="5271516"/>
                </a:lnTo>
                <a:close/>
              </a:path>
              <a:path w="8326120" h="5271770">
                <a:moveTo>
                  <a:pt x="5181597" y="5271516"/>
                </a:moveTo>
                <a:lnTo>
                  <a:pt x="5181597" y="5262372"/>
                </a:lnTo>
                <a:lnTo>
                  <a:pt x="5152641" y="5262372"/>
                </a:lnTo>
                <a:lnTo>
                  <a:pt x="5152641" y="5271516"/>
                </a:lnTo>
                <a:lnTo>
                  <a:pt x="5181597" y="5271516"/>
                </a:lnTo>
                <a:close/>
              </a:path>
              <a:path w="8326120" h="5271770">
                <a:moveTo>
                  <a:pt x="5143497" y="5271516"/>
                </a:moveTo>
                <a:lnTo>
                  <a:pt x="5143497" y="5262372"/>
                </a:lnTo>
                <a:lnTo>
                  <a:pt x="5114541" y="5262372"/>
                </a:lnTo>
                <a:lnTo>
                  <a:pt x="5114541" y="5271516"/>
                </a:lnTo>
                <a:lnTo>
                  <a:pt x="5143497" y="5271516"/>
                </a:lnTo>
                <a:close/>
              </a:path>
              <a:path w="8326120" h="5271770">
                <a:moveTo>
                  <a:pt x="5105397" y="5271516"/>
                </a:moveTo>
                <a:lnTo>
                  <a:pt x="5105397" y="5262372"/>
                </a:lnTo>
                <a:lnTo>
                  <a:pt x="5076441" y="5262372"/>
                </a:lnTo>
                <a:lnTo>
                  <a:pt x="5076441" y="5271516"/>
                </a:lnTo>
                <a:lnTo>
                  <a:pt x="5105397" y="5271516"/>
                </a:lnTo>
                <a:close/>
              </a:path>
              <a:path w="8326120" h="5271770">
                <a:moveTo>
                  <a:pt x="5067297" y="5271516"/>
                </a:moveTo>
                <a:lnTo>
                  <a:pt x="5067297" y="5262372"/>
                </a:lnTo>
                <a:lnTo>
                  <a:pt x="5038341" y="5262372"/>
                </a:lnTo>
                <a:lnTo>
                  <a:pt x="5038341" y="5271516"/>
                </a:lnTo>
                <a:lnTo>
                  <a:pt x="5067297" y="5271516"/>
                </a:lnTo>
                <a:close/>
              </a:path>
              <a:path w="8326120" h="5271770">
                <a:moveTo>
                  <a:pt x="5029197" y="5271516"/>
                </a:moveTo>
                <a:lnTo>
                  <a:pt x="5029197" y="5262372"/>
                </a:lnTo>
                <a:lnTo>
                  <a:pt x="5000241" y="5262372"/>
                </a:lnTo>
                <a:lnTo>
                  <a:pt x="5000241" y="5271516"/>
                </a:lnTo>
                <a:lnTo>
                  <a:pt x="5029197" y="5271516"/>
                </a:lnTo>
                <a:close/>
              </a:path>
              <a:path w="8326120" h="5271770">
                <a:moveTo>
                  <a:pt x="4991097" y="5271516"/>
                </a:moveTo>
                <a:lnTo>
                  <a:pt x="4991097" y="5262372"/>
                </a:lnTo>
                <a:lnTo>
                  <a:pt x="4962141" y="5262372"/>
                </a:lnTo>
                <a:lnTo>
                  <a:pt x="4962141" y="5271516"/>
                </a:lnTo>
                <a:lnTo>
                  <a:pt x="4991097" y="5271516"/>
                </a:lnTo>
                <a:close/>
              </a:path>
              <a:path w="8326120" h="5271770">
                <a:moveTo>
                  <a:pt x="4952997" y="5271516"/>
                </a:moveTo>
                <a:lnTo>
                  <a:pt x="4952997" y="5262372"/>
                </a:lnTo>
                <a:lnTo>
                  <a:pt x="4924041" y="5262372"/>
                </a:lnTo>
                <a:lnTo>
                  <a:pt x="4924041" y="5271516"/>
                </a:lnTo>
                <a:lnTo>
                  <a:pt x="4952997" y="5271516"/>
                </a:lnTo>
                <a:close/>
              </a:path>
              <a:path w="8326120" h="5271770">
                <a:moveTo>
                  <a:pt x="4914897" y="5271516"/>
                </a:moveTo>
                <a:lnTo>
                  <a:pt x="4914897" y="5262372"/>
                </a:lnTo>
                <a:lnTo>
                  <a:pt x="4885941" y="5262372"/>
                </a:lnTo>
                <a:lnTo>
                  <a:pt x="4885941" y="5271516"/>
                </a:lnTo>
                <a:lnTo>
                  <a:pt x="4914897" y="5271516"/>
                </a:lnTo>
                <a:close/>
              </a:path>
              <a:path w="8326120" h="5271770">
                <a:moveTo>
                  <a:pt x="4876797" y="5271516"/>
                </a:moveTo>
                <a:lnTo>
                  <a:pt x="4876797" y="5262372"/>
                </a:lnTo>
                <a:lnTo>
                  <a:pt x="4847841" y="5262372"/>
                </a:lnTo>
                <a:lnTo>
                  <a:pt x="4847841" y="5271516"/>
                </a:lnTo>
                <a:lnTo>
                  <a:pt x="4876797" y="5271516"/>
                </a:lnTo>
                <a:close/>
              </a:path>
              <a:path w="8326120" h="5271770">
                <a:moveTo>
                  <a:pt x="4838697" y="5271516"/>
                </a:moveTo>
                <a:lnTo>
                  <a:pt x="4838697" y="5262372"/>
                </a:lnTo>
                <a:lnTo>
                  <a:pt x="4809741" y="5262372"/>
                </a:lnTo>
                <a:lnTo>
                  <a:pt x="4809741" y="5271516"/>
                </a:lnTo>
                <a:lnTo>
                  <a:pt x="4838697" y="5271516"/>
                </a:lnTo>
                <a:close/>
              </a:path>
              <a:path w="8326120" h="5271770">
                <a:moveTo>
                  <a:pt x="4800597" y="5271516"/>
                </a:moveTo>
                <a:lnTo>
                  <a:pt x="4800597" y="5262372"/>
                </a:lnTo>
                <a:lnTo>
                  <a:pt x="4771641" y="5262372"/>
                </a:lnTo>
                <a:lnTo>
                  <a:pt x="4771641" y="5271516"/>
                </a:lnTo>
                <a:lnTo>
                  <a:pt x="4800597" y="5271516"/>
                </a:lnTo>
                <a:close/>
              </a:path>
              <a:path w="8326120" h="5271770">
                <a:moveTo>
                  <a:pt x="4762497" y="5271516"/>
                </a:moveTo>
                <a:lnTo>
                  <a:pt x="4762497" y="5262372"/>
                </a:lnTo>
                <a:lnTo>
                  <a:pt x="4733541" y="5262372"/>
                </a:lnTo>
                <a:lnTo>
                  <a:pt x="4733541" y="5271516"/>
                </a:lnTo>
                <a:lnTo>
                  <a:pt x="4762497" y="5271516"/>
                </a:lnTo>
                <a:close/>
              </a:path>
              <a:path w="8326120" h="5271770">
                <a:moveTo>
                  <a:pt x="4724397" y="5271516"/>
                </a:moveTo>
                <a:lnTo>
                  <a:pt x="4724397" y="5262372"/>
                </a:lnTo>
                <a:lnTo>
                  <a:pt x="4695441" y="5262372"/>
                </a:lnTo>
                <a:lnTo>
                  <a:pt x="4695441" y="5271516"/>
                </a:lnTo>
                <a:lnTo>
                  <a:pt x="4724397" y="5271516"/>
                </a:lnTo>
                <a:close/>
              </a:path>
              <a:path w="8326120" h="5271770">
                <a:moveTo>
                  <a:pt x="4686297" y="5271516"/>
                </a:moveTo>
                <a:lnTo>
                  <a:pt x="4686297" y="5262372"/>
                </a:lnTo>
                <a:lnTo>
                  <a:pt x="4657341" y="5262372"/>
                </a:lnTo>
                <a:lnTo>
                  <a:pt x="4657341" y="5271516"/>
                </a:lnTo>
                <a:lnTo>
                  <a:pt x="4686297" y="5271516"/>
                </a:lnTo>
                <a:close/>
              </a:path>
              <a:path w="8326120" h="5271770">
                <a:moveTo>
                  <a:pt x="4648197" y="5271516"/>
                </a:moveTo>
                <a:lnTo>
                  <a:pt x="4648197" y="5262372"/>
                </a:lnTo>
                <a:lnTo>
                  <a:pt x="4619241" y="5262372"/>
                </a:lnTo>
                <a:lnTo>
                  <a:pt x="4619241" y="5271516"/>
                </a:lnTo>
                <a:lnTo>
                  <a:pt x="4648197" y="5271516"/>
                </a:lnTo>
                <a:close/>
              </a:path>
              <a:path w="8326120" h="5271770">
                <a:moveTo>
                  <a:pt x="4610097" y="5271516"/>
                </a:moveTo>
                <a:lnTo>
                  <a:pt x="4610097" y="5262372"/>
                </a:lnTo>
                <a:lnTo>
                  <a:pt x="4581141" y="5262372"/>
                </a:lnTo>
                <a:lnTo>
                  <a:pt x="4581141" y="5271516"/>
                </a:lnTo>
                <a:lnTo>
                  <a:pt x="4610097" y="5271516"/>
                </a:lnTo>
                <a:close/>
              </a:path>
              <a:path w="8326120" h="5271770">
                <a:moveTo>
                  <a:pt x="4571997" y="5271516"/>
                </a:moveTo>
                <a:lnTo>
                  <a:pt x="4571997" y="5262372"/>
                </a:lnTo>
                <a:lnTo>
                  <a:pt x="4543041" y="5262372"/>
                </a:lnTo>
                <a:lnTo>
                  <a:pt x="4543041" y="5271516"/>
                </a:lnTo>
                <a:lnTo>
                  <a:pt x="4571997" y="5271516"/>
                </a:lnTo>
                <a:close/>
              </a:path>
              <a:path w="8326120" h="5271770">
                <a:moveTo>
                  <a:pt x="4533897" y="5271516"/>
                </a:moveTo>
                <a:lnTo>
                  <a:pt x="4533897" y="5262372"/>
                </a:lnTo>
                <a:lnTo>
                  <a:pt x="4504941" y="5262372"/>
                </a:lnTo>
                <a:lnTo>
                  <a:pt x="4504941" y="5271516"/>
                </a:lnTo>
                <a:lnTo>
                  <a:pt x="4533897" y="5271516"/>
                </a:lnTo>
                <a:close/>
              </a:path>
              <a:path w="8326120" h="5271770">
                <a:moveTo>
                  <a:pt x="4495797" y="5271516"/>
                </a:moveTo>
                <a:lnTo>
                  <a:pt x="4495797" y="5262372"/>
                </a:lnTo>
                <a:lnTo>
                  <a:pt x="4466841" y="5262372"/>
                </a:lnTo>
                <a:lnTo>
                  <a:pt x="4466841" y="5271516"/>
                </a:lnTo>
                <a:lnTo>
                  <a:pt x="4495797" y="5271516"/>
                </a:lnTo>
                <a:close/>
              </a:path>
              <a:path w="8326120" h="5271770">
                <a:moveTo>
                  <a:pt x="4457697" y="5271516"/>
                </a:moveTo>
                <a:lnTo>
                  <a:pt x="4457697" y="5262372"/>
                </a:lnTo>
                <a:lnTo>
                  <a:pt x="4428741" y="5262372"/>
                </a:lnTo>
                <a:lnTo>
                  <a:pt x="4428741" y="5271516"/>
                </a:lnTo>
                <a:lnTo>
                  <a:pt x="4457697" y="5271516"/>
                </a:lnTo>
                <a:close/>
              </a:path>
              <a:path w="8326120" h="5271770">
                <a:moveTo>
                  <a:pt x="4419597" y="5271516"/>
                </a:moveTo>
                <a:lnTo>
                  <a:pt x="4419597" y="5262372"/>
                </a:lnTo>
                <a:lnTo>
                  <a:pt x="4390641" y="5262372"/>
                </a:lnTo>
                <a:lnTo>
                  <a:pt x="4390641" y="5271516"/>
                </a:lnTo>
                <a:lnTo>
                  <a:pt x="4419597" y="5271516"/>
                </a:lnTo>
                <a:close/>
              </a:path>
              <a:path w="8326120" h="5271770">
                <a:moveTo>
                  <a:pt x="4381497" y="5271516"/>
                </a:moveTo>
                <a:lnTo>
                  <a:pt x="4381497" y="5262372"/>
                </a:lnTo>
                <a:lnTo>
                  <a:pt x="4352541" y="5262372"/>
                </a:lnTo>
                <a:lnTo>
                  <a:pt x="4352541" y="5271516"/>
                </a:lnTo>
                <a:lnTo>
                  <a:pt x="4381497" y="5271516"/>
                </a:lnTo>
                <a:close/>
              </a:path>
              <a:path w="8326120" h="5271770">
                <a:moveTo>
                  <a:pt x="4343397" y="5271516"/>
                </a:moveTo>
                <a:lnTo>
                  <a:pt x="4343397" y="5262372"/>
                </a:lnTo>
                <a:lnTo>
                  <a:pt x="4314441" y="5262372"/>
                </a:lnTo>
                <a:lnTo>
                  <a:pt x="4314441" y="5271516"/>
                </a:lnTo>
                <a:lnTo>
                  <a:pt x="4343397" y="5271516"/>
                </a:lnTo>
                <a:close/>
              </a:path>
              <a:path w="8326120" h="5271770">
                <a:moveTo>
                  <a:pt x="4305297" y="5271516"/>
                </a:moveTo>
                <a:lnTo>
                  <a:pt x="4305297" y="5262372"/>
                </a:lnTo>
                <a:lnTo>
                  <a:pt x="4276341" y="5262372"/>
                </a:lnTo>
                <a:lnTo>
                  <a:pt x="4276341" y="5271516"/>
                </a:lnTo>
                <a:lnTo>
                  <a:pt x="4305297" y="5271516"/>
                </a:lnTo>
                <a:close/>
              </a:path>
              <a:path w="8326120" h="5271770">
                <a:moveTo>
                  <a:pt x="4267197" y="5271516"/>
                </a:moveTo>
                <a:lnTo>
                  <a:pt x="4267197" y="5262372"/>
                </a:lnTo>
                <a:lnTo>
                  <a:pt x="4238241" y="5262372"/>
                </a:lnTo>
                <a:lnTo>
                  <a:pt x="4238241" y="5271516"/>
                </a:lnTo>
                <a:lnTo>
                  <a:pt x="4267197" y="5271516"/>
                </a:lnTo>
                <a:close/>
              </a:path>
              <a:path w="8326120" h="5271770">
                <a:moveTo>
                  <a:pt x="4229097" y="5271516"/>
                </a:moveTo>
                <a:lnTo>
                  <a:pt x="4229097" y="5262372"/>
                </a:lnTo>
                <a:lnTo>
                  <a:pt x="4200141" y="5262372"/>
                </a:lnTo>
                <a:lnTo>
                  <a:pt x="4200141" y="5271516"/>
                </a:lnTo>
                <a:lnTo>
                  <a:pt x="4229097" y="5271516"/>
                </a:lnTo>
                <a:close/>
              </a:path>
              <a:path w="8326120" h="5271770">
                <a:moveTo>
                  <a:pt x="4190997" y="5271516"/>
                </a:moveTo>
                <a:lnTo>
                  <a:pt x="4190997" y="5262372"/>
                </a:lnTo>
                <a:lnTo>
                  <a:pt x="4162041" y="5262372"/>
                </a:lnTo>
                <a:lnTo>
                  <a:pt x="4162041" y="5271516"/>
                </a:lnTo>
                <a:lnTo>
                  <a:pt x="4190997" y="5271516"/>
                </a:lnTo>
                <a:close/>
              </a:path>
              <a:path w="8326120" h="5271770">
                <a:moveTo>
                  <a:pt x="4152897" y="5271516"/>
                </a:moveTo>
                <a:lnTo>
                  <a:pt x="4152897" y="5262372"/>
                </a:lnTo>
                <a:lnTo>
                  <a:pt x="4123941" y="5262372"/>
                </a:lnTo>
                <a:lnTo>
                  <a:pt x="4123941" y="5271516"/>
                </a:lnTo>
                <a:lnTo>
                  <a:pt x="4152897" y="5271516"/>
                </a:lnTo>
                <a:close/>
              </a:path>
              <a:path w="8326120" h="5271770">
                <a:moveTo>
                  <a:pt x="4114797" y="5271516"/>
                </a:moveTo>
                <a:lnTo>
                  <a:pt x="4114797" y="5262372"/>
                </a:lnTo>
                <a:lnTo>
                  <a:pt x="4085841" y="5262372"/>
                </a:lnTo>
                <a:lnTo>
                  <a:pt x="4085841" y="5271516"/>
                </a:lnTo>
                <a:lnTo>
                  <a:pt x="4114797" y="5271516"/>
                </a:lnTo>
                <a:close/>
              </a:path>
              <a:path w="8326120" h="5271770">
                <a:moveTo>
                  <a:pt x="4076697" y="5271516"/>
                </a:moveTo>
                <a:lnTo>
                  <a:pt x="4076697" y="5262372"/>
                </a:lnTo>
                <a:lnTo>
                  <a:pt x="4047741" y="5262372"/>
                </a:lnTo>
                <a:lnTo>
                  <a:pt x="4047741" y="5271516"/>
                </a:lnTo>
                <a:lnTo>
                  <a:pt x="4076697" y="5271516"/>
                </a:lnTo>
                <a:close/>
              </a:path>
              <a:path w="8326120" h="5271770">
                <a:moveTo>
                  <a:pt x="4038597" y="5271516"/>
                </a:moveTo>
                <a:lnTo>
                  <a:pt x="4038597" y="5262372"/>
                </a:lnTo>
                <a:lnTo>
                  <a:pt x="4009641" y="5262372"/>
                </a:lnTo>
                <a:lnTo>
                  <a:pt x="4009641" y="5271516"/>
                </a:lnTo>
                <a:lnTo>
                  <a:pt x="4038597" y="5271516"/>
                </a:lnTo>
                <a:close/>
              </a:path>
              <a:path w="8326120" h="5271770">
                <a:moveTo>
                  <a:pt x="4000497" y="5271516"/>
                </a:moveTo>
                <a:lnTo>
                  <a:pt x="4000497" y="5262372"/>
                </a:lnTo>
                <a:lnTo>
                  <a:pt x="3971541" y="5262372"/>
                </a:lnTo>
                <a:lnTo>
                  <a:pt x="3971541" y="5271516"/>
                </a:lnTo>
                <a:lnTo>
                  <a:pt x="4000497" y="5271516"/>
                </a:lnTo>
                <a:close/>
              </a:path>
              <a:path w="8326120" h="5271770">
                <a:moveTo>
                  <a:pt x="3962397" y="5271516"/>
                </a:moveTo>
                <a:lnTo>
                  <a:pt x="3962397" y="5262372"/>
                </a:lnTo>
                <a:lnTo>
                  <a:pt x="3933441" y="5262372"/>
                </a:lnTo>
                <a:lnTo>
                  <a:pt x="3933441" y="5271516"/>
                </a:lnTo>
                <a:lnTo>
                  <a:pt x="3962397" y="5271516"/>
                </a:lnTo>
                <a:close/>
              </a:path>
              <a:path w="8326120" h="5271770">
                <a:moveTo>
                  <a:pt x="3924297" y="5271516"/>
                </a:moveTo>
                <a:lnTo>
                  <a:pt x="3924297" y="5262372"/>
                </a:lnTo>
                <a:lnTo>
                  <a:pt x="3895341" y="5262372"/>
                </a:lnTo>
                <a:lnTo>
                  <a:pt x="3895341" y="5271516"/>
                </a:lnTo>
                <a:lnTo>
                  <a:pt x="3924297" y="5271516"/>
                </a:lnTo>
                <a:close/>
              </a:path>
              <a:path w="8326120" h="5271770">
                <a:moveTo>
                  <a:pt x="3886197" y="5271516"/>
                </a:moveTo>
                <a:lnTo>
                  <a:pt x="3886197" y="5262372"/>
                </a:lnTo>
                <a:lnTo>
                  <a:pt x="3857241" y="5262372"/>
                </a:lnTo>
                <a:lnTo>
                  <a:pt x="3857241" y="5271516"/>
                </a:lnTo>
                <a:lnTo>
                  <a:pt x="3886197" y="5271516"/>
                </a:lnTo>
                <a:close/>
              </a:path>
              <a:path w="8326120" h="5271770">
                <a:moveTo>
                  <a:pt x="3848097" y="5271516"/>
                </a:moveTo>
                <a:lnTo>
                  <a:pt x="3848097" y="5262372"/>
                </a:lnTo>
                <a:lnTo>
                  <a:pt x="3819141" y="5262372"/>
                </a:lnTo>
                <a:lnTo>
                  <a:pt x="3819141" y="5271516"/>
                </a:lnTo>
                <a:lnTo>
                  <a:pt x="3848097" y="5271516"/>
                </a:lnTo>
                <a:close/>
              </a:path>
              <a:path w="8326120" h="5271770">
                <a:moveTo>
                  <a:pt x="3809997" y="5271516"/>
                </a:moveTo>
                <a:lnTo>
                  <a:pt x="3809997" y="5262372"/>
                </a:lnTo>
                <a:lnTo>
                  <a:pt x="3781041" y="5262372"/>
                </a:lnTo>
                <a:lnTo>
                  <a:pt x="3781041" y="5271516"/>
                </a:lnTo>
                <a:lnTo>
                  <a:pt x="3809997" y="5271516"/>
                </a:lnTo>
                <a:close/>
              </a:path>
              <a:path w="8326120" h="5271770">
                <a:moveTo>
                  <a:pt x="3771897" y="5271516"/>
                </a:moveTo>
                <a:lnTo>
                  <a:pt x="3771897" y="5262372"/>
                </a:lnTo>
                <a:lnTo>
                  <a:pt x="3742941" y="5262372"/>
                </a:lnTo>
                <a:lnTo>
                  <a:pt x="3742941" y="5271516"/>
                </a:lnTo>
                <a:lnTo>
                  <a:pt x="3771897" y="5271516"/>
                </a:lnTo>
                <a:close/>
              </a:path>
              <a:path w="8326120" h="5271770">
                <a:moveTo>
                  <a:pt x="3733797" y="5271516"/>
                </a:moveTo>
                <a:lnTo>
                  <a:pt x="3733797" y="5262372"/>
                </a:lnTo>
                <a:lnTo>
                  <a:pt x="3704841" y="5262372"/>
                </a:lnTo>
                <a:lnTo>
                  <a:pt x="3704841" y="5271516"/>
                </a:lnTo>
                <a:lnTo>
                  <a:pt x="3733797" y="5271516"/>
                </a:lnTo>
                <a:close/>
              </a:path>
              <a:path w="8326120" h="5271770">
                <a:moveTo>
                  <a:pt x="3695697" y="5271516"/>
                </a:moveTo>
                <a:lnTo>
                  <a:pt x="3695697" y="5262372"/>
                </a:lnTo>
                <a:lnTo>
                  <a:pt x="3666741" y="5262372"/>
                </a:lnTo>
                <a:lnTo>
                  <a:pt x="3666741" y="5271516"/>
                </a:lnTo>
                <a:lnTo>
                  <a:pt x="3695697" y="5271516"/>
                </a:lnTo>
                <a:close/>
              </a:path>
              <a:path w="8326120" h="5271770">
                <a:moveTo>
                  <a:pt x="3657597" y="5271516"/>
                </a:moveTo>
                <a:lnTo>
                  <a:pt x="3657597" y="5262372"/>
                </a:lnTo>
                <a:lnTo>
                  <a:pt x="3628641" y="5262372"/>
                </a:lnTo>
                <a:lnTo>
                  <a:pt x="3628641" y="5271516"/>
                </a:lnTo>
                <a:lnTo>
                  <a:pt x="3657597" y="5271516"/>
                </a:lnTo>
                <a:close/>
              </a:path>
              <a:path w="8326120" h="5271770">
                <a:moveTo>
                  <a:pt x="3619497" y="5271516"/>
                </a:moveTo>
                <a:lnTo>
                  <a:pt x="3619497" y="5262372"/>
                </a:lnTo>
                <a:lnTo>
                  <a:pt x="3590541" y="5262372"/>
                </a:lnTo>
                <a:lnTo>
                  <a:pt x="3590541" y="5271516"/>
                </a:lnTo>
                <a:lnTo>
                  <a:pt x="3619497" y="5271516"/>
                </a:lnTo>
                <a:close/>
              </a:path>
              <a:path w="8326120" h="5271770">
                <a:moveTo>
                  <a:pt x="3581397" y="5271516"/>
                </a:moveTo>
                <a:lnTo>
                  <a:pt x="3581397" y="5262372"/>
                </a:lnTo>
                <a:lnTo>
                  <a:pt x="3552441" y="5262372"/>
                </a:lnTo>
                <a:lnTo>
                  <a:pt x="3552441" y="5271516"/>
                </a:lnTo>
                <a:lnTo>
                  <a:pt x="3581397" y="5271516"/>
                </a:lnTo>
                <a:close/>
              </a:path>
              <a:path w="8326120" h="5271770">
                <a:moveTo>
                  <a:pt x="3543297" y="5271516"/>
                </a:moveTo>
                <a:lnTo>
                  <a:pt x="3543297" y="5262372"/>
                </a:lnTo>
                <a:lnTo>
                  <a:pt x="3514341" y="5262372"/>
                </a:lnTo>
                <a:lnTo>
                  <a:pt x="3514341" y="5271516"/>
                </a:lnTo>
                <a:lnTo>
                  <a:pt x="3543297" y="5271516"/>
                </a:lnTo>
                <a:close/>
              </a:path>
              <a:path w="8326120" h="5271770">
                <a:moveTo>
                  <a:pt x="3505197" y="5271516"/>
                </a:moveTo>
                <a:lnTo>
                  <a:pt x="3505197" y="5262372"/>
                </a:lnTo>
                <a:lnTo>
                  <a:pt x="3476241" y="5262372"/>
                </a:lnTo>
                <a:lnTo>
                  <a:pt x="3476241" y="5271516"/>
                </a:lnTo>
                <a:lnTo>
                  <a:pt x="3505197" y="5271516"/>
                </a:lnTo>
                <a:close/>
              </a:path>
              <a:path w="8326120" h="5271770">
                <a:moveTo>
                  <a:pt x="3467097" y="5271516"/>
                </a:moveTo>
                <a:lnTo>
                  <a:pt x="3467097" y="5262372"/>
                </a:lnTo>
                <a:lnTo>
                  <a:pt x="3438141" y="5262372"/>
                </a:lnTo>
                <a:lnTo>
                  <a:pt x="3438141" y="5271516"/>
                </a:lnTo>
                <a:lnTo>
                  <a:pt x="3467097" y="5271516"/>
                </a:lnTo>
                <a:close/>
              </a:path>
              <a:path w="8326120" h="5271770">
                <a:moveTo>
                  <a:pt x="3428997" y="5271516"/>
                </a:moveTo>
                <a:lnTo>
                  <a:pt x="3428997" y="5262372"/>
                </a:lnTo>
                <a:lnTo>
                  <a:pt x="3400041" y="5262372"/>
                </a:lnTo>
                <a:lnTo>
                  <a:pt x="3400041" y="5271516"/>
                </a:lnTo>
                <a:lnTo>
                  <a:pt x="3428997" y="5271516"/>
                </a:lnTo>
                <a:close/>
              </a:path>
              <a:path w="8326120" h="5271770">
                <a:moveTo>
                  <a:pt x="3390897" y="5271516"/>
                </a:moveTo>
                <a:lnTo>
                  <a:pt x="3390897" y="5262372"/>
                </a:lnTo>
                <a:lnTo>
                  <a:pt x="3361941" y="5262372"/>
                </a:lnTo>
                <a:lnTo>
                  <a:pt x="3361941" y="5271516"/>
                </a:lnTo>
                <a:lnTo>
                  <a:pt x="3390897" y="5271516"/>
                </a:lnTo>
                <a:close/>
              </a:path>
              <a:path w="8326120" h="5271770">
                <a:moveTo>
                  <a:pt x="3352797" y="5271516"/>
                </a:moveTo>
                <a:lnTo>
                  <a:pt x="3352797" y="5262372"/>
                </a:lnTo>
                <a:lnTo>
                  <a:pt x="3323841" y="5262372"/>
                </a:lnTo>
                <a:lnTo>
                  <a:pt x="3323841" y="5271516"/>
                </a:lnTo>
                <a:lnTo>
                  <a:pt x="3352797" y="5271516"/>
                </a:lnTo>
                <a:close/>
              </a:path>
              <a:path w="8326120" h="5271770">
                <a:moveTo>
                  <a:pt x="3314697" y="5271516"/>
                </a:moveTo>
                <a:lnTo>
                  <a:pt x="3314697" y="5262372"/>
                </a:lnTo>
                <a:lnTo>
                  <a:pt x="3285741" y="5262372"/>
                </a:lnTo>
                <a:lnTo>
                  <a:pt x="3285741" y="5271516"/>
                </a:lnTo>
                <a:lnTo>
                  <a:pt x="3314697" y="5271516"/>
                </a:lnTo>
                <a:close/>
              </a:path>
              <a:path w="8326120" h="5271770">
                <a:moveTo>
                  <a:pt x="3276597" y="5271516"/>
                </a:moveTo>
                <a:lnTo>
                  <a:pt x="3276597" y="5262372"/>
                </a:lnTo>
                <a:lnTo>
                  <a:pt x="3247641" y="5262372"/>
                </a:lnTo>
                <a:lnTo>
                  <a:pt x="3247641" y="5271516"/>
                </a:lnTo>
                <a:lnTo>
                  <a:pt x="3276597" y="5271516"/>
                </a:lnTo>
                <a:close/>
              </a:path>
              <a:path w="8326120" h="5271770">
                <a:moveTo>
                  <a:pt x="3238497" y="5271516"/>
                </a:moveTo>
                <a:lnTo>
                  <a:pt x="3238497" y="5262372"/>
                </a:lnTo>
                <a:lnTo>
                  <a:pt x="3209541" y="5262372"/>
                </a:lnTo>
                <a:lnTo>
                  <a:pt x="3209541" y="5271516"/>
                </a:lnTo>
                <a:lnTo>
                  <a:pt x="3238497" y="5271516"/>
                </a:lnTo>
                <a:close/>
              </a:path>
              <a:path w="8326120" h="5271770">
                <a:moveTo>
                  <a:pt x="3200397" y="5271516"/>
                </a:moveTo>
                <a:lnTo>
                  <a:pt x="3200397" y="5262372"/>
                </a:lnTo>
                <a:lnTo>
                  <a:pt x="3171441" y="5262372"/>
                </a:lnTo>
                <a:lnTo>
                  <a:pt x="3171441" y="5271516"/>
                </a:lnTo>
                <a:lnTo>
                  <a:pt x="3200397" y="5271516"/>
                </a:lnTo>
                <a:close/>
              </a:path>
              <a:path w="8326120" h="5271770">
                <a:moveTo>
                  <a:pt x="3162297" y="5271516"/>
                </a:moveTo>
                <a:lnTo>
                  <a:pt x="3162297" y="5262372"/>
                </a:lnTo>
                <a:lnTo>
                  <a:pt x="3133341" y="5262372"/>
                </a:lnTo>
                <a:lnTo>
                  <a:pt x="3133341" y="5271516"/>
                </a:lnTo>
                <a:lnTo>
                  <a:pt x="3162297" y="5271516"/>
                </a:lnTo>
                <a:close/>
              </a:path>
              <a:path w="8326120" h="5271770">
                <a:moveTo>
                  <a:pt x="3124197" y="5271516"/>
                </a:moveTo>
                <a:lnTo>
                  <a:pt x="3124197" y="5262372"/>
                </a:lnTo>
                <a:lnTo>
                  <a:pt x="3095241" y="5262372"/>
                </a:lnTo>
                <a:lnTo>
                  <a:pt x="3095241" y="5271516"/>
                </a:lnTo>
                <a:lnTo>
                  <a:pt x="3124197" y="5271516"/>
                </a:lnTo>
                <a:close/>
              </a:path>
              <a:path w="8326120" h="5271770">
                <a:moveTo>
                  <a:pt x="3086097" y="5271516"/>
                </a:moveTo>
                <a:lnTo>
                  <a:pt x="3086097" y="5262372"/>
                </a:lnTo>
                <a:lnTo>
                  <a:pt x="3057141" y="5262372"/>
                </a:lnTo>
                <a:lnTo>
                  <a:pt x="3057141" y="5271516"/>
                </a:lnTo>
                <a:lnTo>
                  <a:pt x="3086097" y="5271516"/>
                </a:lnTo>
                <a:close/>
              </a:path>
              <a:path w="8326120" h="5271770">
                <a:moveTo>
                  <a:pt x="3047997" y="5271516"/>
                </a:moveTo>
                <a:lnTo>
                  <a:pt x="3047997" y="5262372"/>
                </a:lnTo>
                <a:lnTo>
                  <a:pt x="3019041" y="5262372"/>
                </a:lnTo>
                <a:lnTo>
                  <a:pt x="3019041" y="5271516"/>
                </a:lnTo>
                <a:lnTo>
                  <a:pt x="3047997" y="5271516"/>
                </a:lnTo>
                <a:close/>
              </a:path>
              <a:path w="8326120" h="5271770">
                <a:moveTo>
                  <a:pt x="3009897" y="5271516"/>
                </a:moveTo>
                <a:lnTo>
                  <a:pt x="3009897" y="5262372"/>
                </a:lnTo>
                <a:lnTo>
                  <a:pt x="2980941" y="5262372"/>
                </a:lnTo>
                <a:lnTo>
                  <a:pt x="2980941" y="5271516"/>
                </a:lnTo>
                <a:lnTo>
                  <a:pt x="3009897" y="5271516"/>
                </a:lnTo>
                <a:close/>
              </a:path>
              <a:path w="8326120" h="5271770">
                <a:moveTo>
                  <a:pt x="2971797" y="5271516"/>
                </a:moveTo>
                <a:lnTo>
                  <a:pt x="2971797" y="5262372"/>
                </a:lnTo>
                <a:lnTo>
                  <a:pt x="2942841" y="5262372"/>
                </a:lnTo>
                <a:lnTo>
                  <a:pt x="2942841" y="5271516"/>
                </a:lnTo>
                <a:lnTo>
                  <a:pt x="2971797" y="5271516"/>
                </a:lnTo>
                <a:close/>
              </a:path>
              <a:path w="8326120" h="5271770">
                <a:moveTo>
                  <a:pt x="2933697" y="5271516"/>
                </a:moveTo>
                <a:lnTo>
                  <a:pt x="2933697" y="5262372"/>
                </a:lnTo>
                <a:lnTo>
                  <a:pt x="2904741" y="5262372"/>
                </a:lnTo>
                <a:lnTo>
                  <a:pt x="2904741" y="5271516"/>
                </a:lnTo>
                <a:lnTo>
                  <a:pt x="2933697" y="5271516"/>
                </a:lnTo>
                <a:close/>
              </a:path>
              <a:path w="8326120" h="5271770">
                <a:moveTo>
                  <a:pt x="2895597" y="5271516"/>
                </a:moveTo>
                <a:lnTo>
                  <a:pt x="2895597" y="5262372"/>
                </a:lnTo>
                <a:lnTo>
                  <a:pt x="2866641" y="5262372"/>
                </a:lnTo>
                <a:lnTo>
                  <a:pt x="2866641" y="5271516"/>
                </a:lnTo>
                <a:lnTo>
                  <a:pt x="2895597" y="5271516"/>
                </a:lnTo>
                <a:close/>
              </a:path>
              <a:path w="8326120" h="5271770">
                <a:moveTo>
                  <a:pt x="2857497" y="5271516"/>
                </a:moveTo>
                <a:lnTo>
                  <a:pt x="2857497" y="5262372"/>
                </a:lnTo>
                <a:lnTo>
                  <a:pt x="2828541" y="5262372"/>
                </a:lnTo>
                <a:lnTo>
                  <a:pt x="2828541" y="5271516"/>
                </a:lnTo>
                <a:lnTo>
                  <a:pt x="2857497" y="5271516"/>
                </a:lnTo>
                <a:close/>
              </a:path>
              <a:path w="8326120" h="5271770">
                <a:moveTo>
                  <a:pt x="2819397" y="5271516"/>
                </a:moveTo>
                <a:lnTo>
                  <a:pt x="2819397" y="5262372"/>
                </a:lnTo>
                <a:lnTo>
                  <a:pt x="2790441" y="5262372"/>
                </a:lnTo>
                <a:lnTo>
                  <a:pt x="2790441" y="5271516"/>
                </a:lnTo>
                <a:lnTo>
                  <a:pt x="2819397" y="5271516"/>
                </a:lnTo>
                <a:close/>
              </a:path>
              <a:path w="8326120" h="5271770">
                <a:moveTo>
                  <a:pt x="2781297" y="5271516"/>
                </a:moveTo>
                <a:lnTo>
                  <a:pt x="2781297" y="5262372"/>
                </a:lnTo>
                <a:lnTo>
                  <a:pt x="2752341" y="5262372"/>
                </a:lnTo>
                <a:lnTo>
                  <a:pt x="2752341" y="5271516"/>
                </a:lnTo>
                <a:lnTo>
                  <a:pt x="2781297" y="5271516"/>
                </a:lnTo>
                <a:close/>
              </a:path>
              <a:path w="8326120" h="5271770">
                <a:moveTo>
                  <a:pt x="2743197" y="5271516"/>
                </a:moveTo>
                <a:lnTo>
                  <a:pt x="2743197" y="5262372"/>
                </a:lnTo>
                <a:lnTo>
                  <a:pt x="2714241" y="5262372"/>
                </a:lnTo>
                <a:lnTo>
                  <a:pt x="2714241" y="5271516"/>
                </a:lnTo>
                <a:lnTo>
                  <a:pt x="2743197" y="5271516"/>
                </a:lnTo>
                <a:close/>
              </a:path>
              <a:path w="8326120" h="5271770">
                <a:moveTo>
                  <a:pt x="2705097" y="5271516"/>
                </a:moveTo>
                <a:lnTo>
                  <a:pt x="2705097" y="5262372"/>
                </a:lnTo>
                <a:lnTo>
                  <a:pt x="2676141" y="5262372"/>
                </a:lnTo>
                <a:lnTo>
                  <a:pt x="2676141" y="5271516"/>
                </a:lnTo>
                <a:lnTo>
                  <a:pt x="2705097" y="5271516"/>
                </a:lnTo>
                <a:close/>
              </a:path>
              <a:path w="8326120" h="5271770">
                <a:moveTo>
                  <a:pt x="2666997" y="5271516"/>
                </a:moveTo>
                <a:lnTo>
                  <a:pt x="2666997" y="5262372"/>
                </a:lnTo>
                <a:lnTo>
                  <a:pt x="2638041" y="5262372"/>
                </a:lnTo>
                <a:lnTo>
                  <a:pt x="2638041" y="5271516"/>
                </a:lnTo>
                <a:lnTo>
                  <a:pt x="2666997" y="5271516"/>
                </a:lnTo>
                <a:close/>
              </a:path>
              <a:path w="8326120" h="5271770">
                <a:moveTo>
                  <a:pt x="2628897" y="5271516"/>
                </a:moveTo>
                <a:lnTo>
                  <a:pt x="2628897" y="5262372"/>
                </a:lnTo>
                <a:lnTo>
                  <a:pt x="2599941" y="5262372"/>
                </a:lnTo>
                <a:lnTo>
                  <a:pt x="2599941" y="5271516"/>
                </a:lnTo>
                <a:lnTo>
                  <a:pt x="2628897" y="5271516"/>
                </a:lnTo>
                <a:close/>
              </a:path>
              <a:path w="8326120" h="5271770">
                <a:moveTo>
                  <a:pt x="2590797" y="5271516"/>
                </a:moveTo>
                <a:lnTo>
                  <a:pt x="2590797" y="5262372"/>
                </a:lnTo>
                <a:lnTo>
                  <a:pt x="2561841" y="5262372"/>
                </a:lnTo>
                <a:lnTo>
                  <a:pt x="2561841" y="5271516"/>
                </a:lnTo>
                <a:lnTo>
                  <a:pt x="2590797" y="5271516"/>
                </a:lnTo>
                <a:close/>
              </a:path>
              <a:path w="8326120" h="5271770">
                <a:moveTo>
                  <a:pt x="2552697" y="5271516"/>
                </a:moveTo>
                <a:lnTo>
                  <a:pt x="2552697" y="5262372"/>
                </a:lnTo>
                <a:lnTo>
                  <a:pt x="2523741" y="5262372"/>
                </a:lnTo>
                <a:lnTo>
                  <a:pt x="2523741" y="5271516"/>
                </a:lnTo>
                <a:lnTo>
                  <a:pt x="2552697" y="5271516"/>
                </a:lnTo>
                <a:close/>
              </a:path>
              <a:path w="8326120" h="5271770">
                <a:moveTo>
                  <a:pt x="2514597" y="5271516"/>
                </a:moveTo>
                <a:lnTo>
                  <a:pt x="2514597" y="5262372"/>
                </a:lnTo>
                <a:lnTo>
                  <a:pt x="2485641" y="5262372"/>
                </a:lnTo>
                <a:lnTo>
                  <a:pt x="2485641" y="5271516"/>
                </a:lnTo>
                <a:lnTo>
                  <a:pt x="2514597" y="5271516"/>
                </a:lnTo>
                <a:close/>
              </a:path>
              <a:path w="8326120" h="5271770">
                <a:moveTo>
                  <a:pt x="2476497" y="5271516"/>
                </a:moveTo>
                <a:lnTo>
                  <a:pt x="2476497" y="5262372"/>
                </a:lnTo>
                <a:lnTo>
                  <a:pt x="2447541" y="5262372"/>
                </a:lnTo>
                <a:lnTo>
                  <a:pt x="2447541" y="5271516"/>
                </a:lnTo>
                <a:lnTo>
                  <a:pt x="2476497" y="5271516"/>
                </a:lnTo>
                <a:close/>
              </a:path>
              <a:path w="8326120" h="5271770">
                <a:moveTo>
                  <a:pt x="2438397" y="5271516"/>
                </a:moveTo>
                <a:lnTo>
                  <a:pt x="2438397" y="5262372"/>
                </a:lnTo>
                <a:lnTo>
                  <a:pt x="2409441" y="5262372"/>
                </a:lnTo>
                <a:lnTo>
                  <a:pt x="2409441" y="5271516"/>
                </a:lnTo>
                <a:lnTo>
                  <a:pt x="2438397" y="5271516"/>
                </a:lnTo>
                <a:close/>
              </a:path>
              <a:path w="8326120" h="5271770">
                <a:moveTo>
                  <a:pt x="2400297" y="5271516"/>
                </a:moveTo>
                <a:lnTo>
                  <a:pt x="2400297" y="5262372"/>
                </a:lnTo>
                <a:lnTo>
                  <a:pt x="2371341" y="5262372"/>
                </a:lnTo>
                <a:lnTo>
                  <a:pt x="2371341" y="5271516"/>
                </a:lnTo>
                <a:lnTo>
                  <a:pt x="2400297" y="5271516"/>
                </a:lnTo>
                <a:close/>
              </a:path>
              <a:path w="8326120" h="5271770">
                <a:moveTo>
                  <a:pt x="2362197" y="5271516"/>
                </a:moveTo>
                <a:lnTo>
                  <a:pt x="2362197" y="5262372"/>
                </a:lnTo>
                <a:lnTo>
                  <a:pt x="2333241" y="5262372"/>
                </a:lnTo>
                <a:lnTo>
                  <a:pt x="2333241" y="5271516"/>
                </a:lnTo>
                <a:lnTo>
                  <a:pt x="2362197" y="5271516"/>
                </a:lnTo>
                <a:close/>
              </a:path>
              <a:path w="8326120" h="5271770">
                <a:moveTo>
                  <a:pt x="2324097" y="5271516"/>
                </a:moveTo>
                <a:lnTo>
                  <a:pt x="2324097" y="5262372"/>
                </a:lnTo>
                <a:lnTo>
                  <a:pt x="2295141" y="5262372"/>
                </a:lnTo>
                <a:lnTo>
                  <a:pt x="2295141" y="5271516"/>
                </a:lnTo>
                <a:lnTo>
                  <a:pt x="2324097" y="5271516"/>
                </a:lnTo>
                <a:close/>
              </a:path>
              <a:path w="8326120" h="5271770">
                <a:moveTo>
                  <a:pt x="2285997" y="5271516"/>
                </a:moveTo>
                <a:lnTo>
                  <a:pt x="2285997" y="5262372"/>
                </a:lnTo>
                <a:lnTo>
                  <a:pt x="2257041" y="5262372"/>
                </a:lnTo>
                <a:lnTo>
                  <a:pt x="2257041" y="5271516"/>
                </a:lnTo>
                <a:lnTo>
                  <a:pt x="2285997" y="5271516"/>
                </a:lnTo>
                <a:close/>
              </a:path>
              <a:path w="8326120" h="5271770">
                <a:moveTo>
                  <a:pt x="2247897" y="5271516"/>
                </a:moveTo>
                <a:lnTo>
                  <a:pt x="2247897" y="5262372"/>
                </a:lnTo>
                <a:lnTo>
                  <a:pt x="2218941" y="5262372"/>
                </a:lnTo>
                <a:lnTo>
                  <a:pt x="2218941" y="5271516"/>
                </a:lnTo>
                <a:lnTo>
                  <a:pt x="2247897" y="5271516"/>
                </a:lnTo>
                <a:close/>
              </a:path>
              <a:path w="8326120" h="5271770">
                <a:moveTo>
                  <a:pt x="2209797" y="5271516"/>
                </a:moveTo>
                <a:lnTo>
                  <a:pt x="2209797" y="5262372"/>
                </a:lnTo>
                <a:lnTo>
                  <a:pt x="2180841" y="5262372"/>
                </a:lnTo>
                <a:lnTo>
                  <a:pt x="2180841" y="5271516"/>
                </a:lnTo>
                <a:lnTo>
                  <a:pt x="2209797" y="5271516"/>
                </a:lnTo>
                <a:close/>
              </a:path>
              <a:path w="8326120" h="5271770">
                <a:moveTo>
                  <a:pt x="2171697" y="5271516"/>
                </a:moveTo>
                <a:lnTo>
                  <a:pt x="2171697" y="5262372"/>
                </a:lnTo>
                <a:lnTo>
                  <a:pt x="2142741" y="5262372"/>
                </a:lnTo>
                <a:lnTo>
                  <a:pt x="2142741" y="5271516"/>
                </a:lnTo>
                <a:lnTo>
                  <a:pt x="2171697" y="5271516"/>
                </a:lnTo>
                <a:close/>
              </a:path>
              <a:path w="8326120" h="5271770">
                <a:moveTo>
                  <a:pt x="2133597" y="5271516"/>
                </a:moveTo>
                <a:lnTo>
                  <a:pt x="2133597" y="5262372"/>
                </a:lnTo>
                <a:lnTo>
                  <a:pt x="2104641" y="5262372"/>
                </a:lnTo>
                <a:lnTo>
                  <a:pt x="2104641" y="5271516"/>
                </a:lnTo>
                <a:lnTo>
                  <a:pt x="2133597" y="5271516"/>
                </a:lnTo>
                <a:close/>
              </a:path>
              <a:path w="8326120" h="5271770">
                <a:moveTo>
                  <a:pt x="2095497" y="5271516"/>
                </a:moveTo>
                <a:lnTo>
                  <a:pt x="2095497" y="5262372"/>
                </a:lnTo>
                <a:lnTo>
                  <a:pt x="2066541" y="5262372"/>
                </a:lnTo>
                <a:lnTo>
                  <a:pt x="2066541" y="5271516"/>
                </a:lnTo>
                <a:lnTo>
                  <a:pt x="2095497" y="5271516"/>
                </a:lnTo>
                <a:close/>
              </a:path>
              <a:path w="8326120" h="5271770">
                <a:moveTo>
                  <a:pt x="2057397" y="5271516"/>
                </a:moveTo>
                <a:lnTo>
                  <a:pt x="2057397" y="5262372"/>
                </a:lnTo>
                <a:lnTo>
                  <a:pt x="2028441" y="5262372"/>
                </a:lnTo>
                <a:lnTo>
                  <a:pt x="2028441" y="5271516"/>
                </a:lnTo>
                <a:lnTo>
                  <a:pt x="2057397" y="5271516"/>
                </a:lnTo>
                <a:close/>
              </a:path>
              <a:path w="8326120" h="5271770">
                <a:moveTo>
                  <a:pt x="2019297" y="5271516"/>
                </a:moveTo>
                <a:lnTo>
                  <a:pt x="2019297" y="5262372"/>
                </a:lnTo>
                <a:lnTo>
                  <a:pt x="1990341" y="5262372"/>
                </a:lnTo>
                <a:lnTo>
                  <a:pt x="1990341" y="5271516"/>
                </a:lnTo>
                <a:lnTo>
                  <a:pt x="2019297" y="5271516"/>
                </a:lnTo>
                <a:close/>
              </a:path>
              <a:path w="8326120" h="5271770">
                <a:moveTo>
                  <a:pt x="1981197" y="5271516"/>
                </a:moveTo>
                <a:lnTo>
                  <a:pt x="1981197" y="5262372"/>
                </a:lnTo>
                <a:lnTo>
                  <a:pt x="1952241" y="5262372"/>
                </a:lnTo>
                <a:lnTo>
                  <a:pt x="1952241" y="5271516"/>
                </a:lnTo>
                <a:lnTo>
                  <a:pt x="1981197" y="5271516"/>
                </a:lnTo>
                <a:close/>
              </a:path>
              <a:path w="8326120" h="5271770">
                <a:moveTo>
                  <a:pt x="1943097" y="5271516"/>
                </a:moveTo>
                <a:lnTo>
                  <a:pt x="1943097" y="5262372"/>
                </a:lnTo>
                <a:lnTo>
                  <a:pt x="1914141" y="5262372"/>
                </a:lnTo>
                <a:lnTo>
                  <a:pt x="1914141" y="5271516"/>
                </a:lnTo>
                <a:lnTo>
                  <a:pt x="1943097" y="5271516"/>
                </a:lnTo>
                <a:close/>
              </a:path>
              <a:path w="8326120" h="5271770">
                <a:moveTo>
                  <a:pt x="1904997" y="5271516"/>
                </a:moveTo>
                <a:lnTo>
                  <a:pt x="1904997" y="5262372"/>
                </a:lnTo>
                <a:lnTo>
                  <a:pt x="1876041" y="5262372"/>
                </a:lnTo>
                <a:lnTo>
                  <a:pt x="1876041" y="5271516"/>
                </a:lnTo>
                <a:lnTo>
                  <a:pt x="1904997" y="5271516"/>
                </a:lnTo>
                <a:close/>
              </a:path>
              <a:path w="8326120" h="5271770">
                <a:moveTo>
                  <a:pt x="1866897" y="5271516"/>
                </a:moveTo>
                <a:lnTo>
                  <a:pt x="1866897" y="5262372"/>
                </a:lnTo>
                <a:lnTo>
                  <a:pt x="1837941" y="5262372"/>
                </a:lnTo>
                <a:lnTo>
                  <a:pt x="1837941" y="5271516"/>
                </a:lnTo>
                <a:lnTo>
                  <a:pt x="1866897" y="5271516"/>
                </a:lnTo>
                <a:close/>
              </a:path>
              <a:path w="8326120" h="5271770">
                <a:moveTo>
                  <a:pt x="1828797" y="5271516"/>
                </a:moveTo>
                <a:lnTo>
                  <a:pt x="1828797" y="5262372"/>
                </a:lnTo>
                <a:lnTo>
                  <a:pt x="1799841" y="5262372"/>
                </a:lnTo>
                <a:lnTo>
                  <a:pt x="1799841" y="5271516"/>
                </a:lnTo>
                <a:lnTo>
                  <a:pt x="1828797" y="5271516"/>
                </a:lnTo>
                <a:close/>
              </a:path>
              <a:path w="8326120" h="5271770">
                <a:moveTo>
                  <a:pt x="1790697" y="5271516"/>
                </a:moveTo>
                <a:lnTo>
                  <a:pt x="1790697" y="5262372"/>
                </a:lnTo>
                <a:lnTo>
                  <a:pt x="1761741" y="5262372"/>
                </a:lnTo>
                <a:lnTo>
                  <a:pt x="1761741" y="5271516"/>
                </a:lnTo>
                <a:lnTo>
                  <a:pt x="1790697" y="5271516"/>
                </a:lnTo>
                <a:close/>
              </a:path>
              <a:path w="8326120" h="5271770">
                <a:moveTo>
                  <a:pt x="1752597" y="5271516"/>
                </a:moveTo>
                <a:lnTo>
                  <a:pt x="1752597" y="5262372"/>
                </a:lnTo>
                <a:lnTo>
                  <a:pt x="1723641" y="5262372"/>
                </a:lnTo>
                <a:lnTo>
                  <a:pt x="1723641" y="5271516"/>
                </a:lnTo>
                <a:lnTo>
                  <a:pt x="1752597" y="5271516"/>
                </a:lnTo>
                <a:close/>
              </a:path>
              <a:path w="8326120" h="5271770">
                <a:moveTo>
                  <a:pt x="1714497" y="5271516"/>
                </a:moveTo>
                <a:lnTo>
                  <a:pt x="1714497" y="5262372"/>
                </a:lnTo>
                <a:lnTo>
                  <a:pt x="1685541" y="5262372"/>
                </a:lnTo>
                <a:lnTo>
                  <a:pt x="1685541" y="5271516"/>
                </a:lnTo>
                <a:lnTo>
                  <a:pt x="1714497" y="5271516"/>
                </a:lnTo>
                <a:close/>
              </a:path>
              <a:path w="8326120" h="5271770">
                <a:moveTo>
                  <a:pt x="1676397" y="5271516"/>
                </a:moveTo>
                <a:lnTo>
                  <a:pt x="1676397" y="5262372"/>
                </a:lnTo>
                <a:lnTo>
                  <a:pt x="1647441" y="5262372"/>
                </a:lnTo>
                <a:lnTo>
                  <a:pt x="1647441" y="5271516"/>
                </a:lnTo>
                <a:lnTo>
                  <a:pt x="1676397" y="5271516"/>
                </a:lnTo>
                <a:close/>
              </a:path>
              <a:path w="8326120" h="5271770">
                <a:moveTo>
                  <a:pt x="1638297" y="5271516"/>
                </a:moveTo>
                <a:lnTo>
                  <a:pt x="1638297" y="5262372"/>
                </a:lnTo>
                <a:lnTo>
                  <a:pt x="1609341" y="5262372"/>
                </a:lnTo>
                <a:lnTo>
                  <a:pt x="1609341" y="5271516"/>
                </a:lnTo>
                <a:lnTo>
                  <a:pt x="1638297" y="5271516"/>
                </a:lnTo>
                <a:close/>
              </a:path>
              <a:path w="8326120" h="5271770">
                <a:moveTo>
                  <a:pt x="1600197" y="5271516"/>
                </a:moveTo>
                <a:lnTo>
                  <a:pt x="1600197" y="5262372"/>
                </a:lnTo>
                <a:lnTo>
                  <a:pt x="1571241" y="5262372"/>
                </a:lnTo>
                <a:lnTo>
                  <a:pt x="1571241" y="5271516"/>
                </a:lnTo>
                <a:lnTo>
                  <a:pt x="1600197" y="5271516"/>
                </a:lnTo>
                <a:close/>
              </a:path>
              <a:path w="8326120" h="5271770">
                <a:moveTo>
                  <a:pt x="1562097" y="5271516"/>
                </a:moveTo>
                <a:lnTo>
                  <a:pt x="1562097" y="5262372"/>
                </a:lnTo>
                <a:lnTo>
                  <a:pt x="1533141" y="5262372"/>
                </a:lnTo>
                <a:lnTo>
                  <a:pt x="1533141" y="5271516"/>
                </a:lnTo>
                <a:lnTo>
                  <a:pt x="1562097" y="5271516"/>
                </a:lnTo>
                <a:close/>
              </a:path>
              <a:path w="8326120" h="5271770">
                <a:moveTo>
                  <a:pt x="1523997" y="5271516"/>
                </a:moveTo>
                <a:lnTo>
                  <a:pt x="1523997" y="5262372"/>
                </a:lnTo>
                <a:lnTo>
                  <a:pt x="1495040" y="5262372"/>
                </a:lnTo>
                <a:lnTo>
                  <a:pt x="1495040" y="5271516"/>
                </a:lnTo>
                <a:lnTo>
                  <a:pt x="1523997" y="5271516"/>
                </a:lnTo>
                <a:close/>
              </a:path>
              <a:path w="8326120" h="5271770">
                <a:moveTo>
                  <a:pt x="1485896" y="5271516"/>
                </a:moveTo>
                <a:lnTo>
                  <a:pt x="1485896" y="5262372"/>
                </a:lnTo>
                <a:lnTo>
                  <a:pt x="1456940" y="5262372"/>
                </a:lnTo>
                <a:lnTo>
                  <a:pt x="1456940" y="5271516"/>
                </a:lnTo>
                <a:lnTo>
                  <a:pt x="1485896" y="5271516"/>
                </a:lnTo>
                <a:close/>
              </a:path>
              <a:path w="8326120" h="5271770">
                <a:moveTo>
                  <a:pt x="1447796" y="5271516"/>
                </a:moveTo>
                <a:lnTo>
                  <a:pt x="1447796" y="5262372"/>
                </a:lnTo>
                <a:lnTo>
                  <a:pt x="1418840" y="5262372"/>
                </a:lnTo>
                <a:lnTo>
                  <a:pt x="1418840" y="5271516"/>
                </a:lnTo>
                <a:lnTo>
                  <a:pt x="1447796" y="5271516"/>
                </a:lnTo>
                <a:close/>
              </a:path>
              <a:path w="8326120" h="5271770">
                <a:moveTo>
                  <a:pt x="1409696" y="5271516"/>
                </a:moveTo>
                <a:lnTo>
                  <a:pt x="1409696" y="5262372"/>
                </a:lnTo>
                <a:lnTo>
                  <a:pt x="1380740" y="5262372"/>
                </a:lnTo>
                <a:lnTo>
                  <a:pt x="1380740" y="5271516"/>
                </a:lnTo>
                <a:lnTo>
                  <a:pt x="1409696" y="5271516"/>
                </a:lnTo>
                <a:close/>
              </a:path>
              <a:path w="8326120" h="5271770">
                <a:moveTo>
                  <a:pt x="1371596" y="5271516"/>
                </a:moveTo>
                <a:lnTo>
                  <a:pt x="1371596" y="5262372"/>
                </a:lnTo>
                <a:lnTo>
                  <a:pt x="1342640" y="5262372"/>
                </a:lnTo>
                <a:lnTo>
                  <a:pt x="1342640" y="5271516"/>
                </a:lnTo>
                <a:lnTo>
                  <a:pt x="1371596" y="5271516"/>
                </a:lnTo>
                <a:close/>
              </a:path>
              <a:path w="8326120" h="5271770">
                <a:moveTo>
                  <a:pt x="1333496" y="5271516"/>
                </a:moveTo>
                <a:lnTo>
                  <a:pt x="1333496" y="5262372"/>
                </a:lnTo>
                <a:lnTo>
                  <a:pt x="1304540" y="5262372"/>
                </a:lnTo>
                <a:lnTo>
                  <a:pt x="1304540" y="5271516"/>
                </a:lnTo>
                <a:lnTo>
                  <a:pt x="1333496" y="5271516"/>
                </a:lnTo>
                <a:close/>
              </a:path>
              <a:path w="8326120" h="5271770">
                <a:moveTo>
                  <a:pt x="1295396" y="5271516"/>
                </a:moveTo>
                <a:lnTo>
                  <a:pt x="1295396" y="5262372"/>
                </a:lnTo>
                <a:lnTo>
                  <a:pt x="1266440" y="5262372"/>
                </a:lnTo>
                <a:lnTo>
                  <a:pt x="1266440" y="5271516"/>
                </a:lnTo>
                <a:lnTo>
                  <a:pt x="1295396" y="5271516"/>
                </a:lnTo>
                <a:close/>
              </a:path>
              <a:path w="8326120" h="5271770">
                <a:moveTo>
                  <a:pt x="1257296" y="5271516"/>
                </a:moveTo>
                <a:lnTo>
                  <a:pt x="1257296" y="5262372"/>
                </a:lnTo>
                <a:lnTo>
                  <a:pt x="1228340" y="5262372"/>
                </a:lnTo>
                <a:lnTo>
                  <a:pt x="1228340" y="5271516"/>
                </a:lnTo>
                <a:lnTo>
                  <a:pt x="1257296" y="5271516"/>
                </a:lnTo>
                <a:close/>
              </a:path>
              <a:path w="8326120" h="5271770">
                <a:moveTo>
                  <a:pt x="1219196" y="5271516"/>
                </a:moveTo>
                <a:lnTo>
                  <a:pt x="1219196" y="5262372"/>
                </a:lnTo>
                <a:lnTo>
                  <a:pt x="1190240" y="5262372"/>
                </a:lnTo>
                <a:lnTo>
                  <a:pt x="1190240" y="5271516"/>
                </a:lnTo>
                <a:lnTo>
                  <a:pt x="1219196" y="5271516"/>
                </a:lnTo>
                <a:close/>
              </a:path>
              <a:path w="8326120" h="5271770">
                <a:moveTo>
                  <a:pt x="1181096" y="5271516"/>
                </a:moveTo>
                <a:lnTo>
                  <a:pt x="1181096" y="5262372"/>
                </a:lnTo>
                <a:lnTo>
                  <a:pt x="1152140" y="5262372"/>
                </a:lnTo>
                <a:lnTo>
                  <a:pt x="1152140" y="5271516"/>
                </a:lnTo>
                <a:lnTo>
                  <a:pt x="1181096" y="5271516"/>
                </a:lnTo>
                <a:close/>
              </a:path>
              <a:path w="8326120" h="5271770">
                <a:moveTo>
                  <a:pt x="1142996" y="5271516"/>
                </a:moveTo>
                <a:lnTo>
                  <a:pt x="1142996" y="5262372"/>
                </a:lnTo>
                <a:lnTo>
                  <a:pt x="1114040" y="5262372"/>
                </a:lnTo>
                <a:lnTo>
                  <a:pt x="1114040" y="5271516"/>
                </a:lnTo>
                <a:lnTo>
                  <a:pt x="1142996" y="5271516"/>
                </a:lnTo>
                <a:close/>
              </a:path>
              <a:path w="8326120" h="5271770">
                <a:moveTo>
                  <a:pt x="1104896" y="5271516"/>
                </a:moveTo>
                <a:lnTo>
                  <a:pt x="1104896" y="5262372"/>
                </a:lnTo>
                <a:lnTo>
                  <a:pt x="1075940" y="5262372"/>
                </a:lnTo>
                <a:lnTo>
                  <a:pt x="1075940" y="5271516"/>
                </a:lnTo>
                <a:lnTo>
                  <a:pt x="1104896" y="5271516"/>
                </a:lnTo>
                <a:close/>
              </a:path>
              <a:path w="8326120" h="5271770">
                <a:moveTo>
                  <a:pt x="1066796" y="5271516"/>
                </a:moveTo>
                <a:lnTo>
                  <a:pt x="1066796" y="5262372"/>
                </a:lnTo>
                <a:lnTo>
                  <a:pt x="1037840" y="5262372"/>
                </a:lnTo>
                <a:lnTo>
                  <a:pt x="1037840" y="5271516"/>
                </a:lnTo>
                <a:lnTo>
                  <a:pt x="1066796" y="5271516"/>
                </a:lnTo>
                <a:close/>
              </a:path>
              <a:path w="8326120" h="5271770">
                <a:moveTo>
                  <a:pt x="1028696" y="5271516"/>
                </a:moveTo>
                <a:lnTo>
                  <a:pt x="1028696" y="5262372"/>
                </a:lnTo>
                <a:lnTo>
                  <a:pt x="999740" y="5262372"/>
                </a:lnTo>
                <a:lnTo>
                  <a:pt x="999740" y="5271516"/>
                </a:lnTo>
                <a:lnTo>
                  <a:pt x="1028696" y="5271516"/>
                </a:lnTo>
                <a:close/>
              </a:path>
              <a:path w="8326120" h="5271770">
                <a:moveTo>
                  <a:pt x="990596" y="5271516"/>
                </a:moveTo>
                <a:lnTo>
                  <a:pt x="990596" y="5262372"/>
                </a:lnTo>
                <a:lnTo>
                  <a:pt x="961640" y="5262372"/>
                </a:lnTo>
                <a:lnTo>
                  <a:pt x="961640" y="5271516"/>
                </a:lnTo>
                <a:lnTo>
                  <a:pt x="990596" y="5271516"/>
                </a:lnTo>
                <a:close/>
              </a:path>
              <a:path w="8326120" h="5271770">
                <a:moveTo>
                  <a:pt x="952496" y="5271516"/>
                </a:moveTo>
                <a:lnTo>
                  <a:pt x="952496" y="5262372"/>
                </a:lnTo>
                <a:lnTo>
                  <a:pt x="923540" y="5262372"/>
                </a:lnTo>
                <a:lnTo>
                  <a:pt x="923540" y="5271516"/>
                </a:lnTo>
                <a:lnTo>
                  <a:pt x="952496" y="5271516"/>
                </a:lnTo>
                <a:close/>
              </a:path>
              <a:path w="8326120" h="5271770">
                <a:moveTo>
                  <a:pt x="914396" y="5271516"/>
                </a:moveTo>
                <a:lnTo>
                  <a:pt x="914396" y="5262372"/>
                </a:lnTo>
                <a:lnTo>
                  <a:pt x="885440" y="5262372"/>
                </a:lnTo>
                <a:lnTo>
                  <a:pt x="885440" y="5271516"/>
                </a:lnTo>
                <a:lnTo>
                  <a:pt x="914396" y="5271516"/>
                </a:lnTo>
                <a:close/>
              </a:path>
              <a:path w="8326120" h="5271770">
                <a:moveTo>
                  <a:pt x="876296" y="5271516"/>
                </a:moveTo>
                <a:lnTo>
                  <a:pt x="876296" y="5262372"/>
                </a:lnTo>
                <a:lnTo>
                  <a:pt x="847340" y="5262372"/>
                </a:lnTo>
                <a:lnTo>
                  <a:pt x="847340" y="5271516"/>
                </a:lnTo>
                <a:lnTo>
                  <a:pt x="876296" y="5271516"/>
                </a:lnTo>
                <a:close/>
              </a:path>
              <a:path w="8326120" h="5271770">
                <a:moveTo>
                  <a:pt x="838196" y="5271516"/>
                </a:moveTo>
                <a:lnTo>
                  <a:pt x="838196" y="5262372"/>
                </a:lnTo>
                <a:lnTo>
                  <a:pt x="809240" y="5262372"/>
                </a:lnTo>
                <a:lnTo>
                  <a:pt x="809240" y="5271516"/>
                </a:lnTo>
                <a:lnTo>
                  <a:pt x="838196" y="5271516"/>
                </a:lnTo>
                <a:close/>
              </a:path>
              <a:path w="8326120" h="5271770">
                <a:moveTo>
                  <a:pt x="800096" y="5271516"/>
                </a:moveTo>
                <a:lnTo>
                  <a:pt x="800096" y="5262372"/>
                </a:lnTo>
                <a:lnTo>
                  <a:pt x="771140" y="5262372"/>
                </a:lnTo>
                <a:lnTo>
                  <a:pt x="771140" y="5271516"/>
                </a:lnTo>
                <a:lnTo>
                  <a:pt x="800096" y="5271516"/>
                </a:lnTo>
                <a:close/>
              </a:path>
              <a:path w="8326120" h="5271770">
                <a:moveTo>
                  <a:pt x="761996" y="5271516"/>
                </a:moveTo>
                <a:lnTo>
                  <a:pt x="761996" y="5262372"/>
                </a:lnTo>
                <a:lnTo>
                  <a:pt x="733040" y="5262372"/>
                </a:lnTo>
                <a:lnTo>
                  <a:pt x="733040" y="5271516"/>
                </a:lnTo>
                <a:lnTo>
                  <a:pt x="761996" y="5271516"/>
                </a:lnTo>
                <a:close/>
              </a:path>
              <a:path w="8326120" h="5271770">
                <a:moveTo>
                  <a:pt x="723896" y="5271516"/>
                </a:moveTo>
                <a:lnTo>
                  <a:pt x="723896" y="5262372"/>
                </a:lnTo>
                <a:lnTo>
                  <a:pt x="694940" y="5262372"/>
                </a:lnTo>
                <a:lnTo>
                  <a:pt x="694940" y="5271516"/>
                </a:lnTo>
                <a:lnTo>
                  <a:pt x="723896" y="5271516"/>
                </a:lnTo>
                <a:close/>
              </a:path>
              <a:path w="8326120" h="5271770">
                <a:moveTo>
                  <a:pt x="685796" y="5271516"/>
                </a:moveTo>
                <a:lnTo>
                  <a:pt x="685796" y="5262372"/>
                </a:lnTo>
                <a:lnTo>
                  <a:pt x="656840" y="5262372"/>
                </a:lnTo>
                <a:lnTo>
                  <a:pt x="656840" y="5271516"/>
                </a:lnTo>
                <a:lnTo>
                  <a:pt x="685796" y="5271516"/>
                </a:lnTo>
                <a:close/>
              </a:path>
              <a:path w="8326120" h="5271770">
                <a:moveTo>
                  <a:pt x="647696" y="5271516"/>
                </a:moveTo>
                <a:lnTo>
                  <a:pt x="647696" y="5262372"/>
                </a:lnTo>
                <a:lnTo>
                  <a:pt x="618740" y="5262372"/>
                </a:lnTo>
                <a:lnTo>
                  <a:pt x="618740" y="5271516"/>
                </a:lnTo>
                <a:lnTo>
                  <a:pt x="647696" y="5271516"/>
                </a:lnTo>
                <a:close/>
              </a:path>
              <a:path w="8326120" h="5271770">
                <a:moveTo>
                  <a:pt x="609596" y="5271516"/>
                </a:moveTo>
                <a:lnTo>
                  <a:pt x="609596" y="5262372"/>
                </a:lnTo>
                <a:lnTo>
                  <a:pt x="580640" y="5262372"/>
                </a:lnTo>
                <a:lnTo>
                  <a:pt x="580640" y="5271516"/>
                </a:lnTo>
                <a:lnTo>
                  <a:pt x="609596" y="5271516"/>
                </a:lnTo>
                <a:close/>
              </a:path>
              <a:path w="8326120" h="5271770">
                <a:moveTo>
                  <a:pt x="571496" y="5271516"/>
                </a:moveTo>
                <a:lnTo>
                  <a:pt x="571496" y="5262372"/>
                </a:lnTo>
                <a:lnTo>
                  <a:pt x="542540" y="5262372"/>
                </a:lnTo>
                <a:lnTo>
                  <a:pt x="542540" y="5271516"/>
                </a:lnTo>
                <a:lnTo>
                  <a:pt x="571496" y="5271516"/>
                </a:lnTo>
                <a:close/>
              </a:path>
              <a:path w="8326120" h="5271770">
                <a:moveTo>
                  <a:pt x="533396" y="5271516"/>
                </a:moveTo>
                <a:lnTo>
                  <a:pt x="533396" y="5262372"/>
                </a:lnTo>
                <a:lnTo>
                  <a:pt x="504440" y="5262372"/>
                </a:lnTo>
                <a:lnTo>
                  <a:pt x="504440" y="5271516"/>
                </a:lnTo>
                <a:lnTo>
                  <a:pt x="533396" y="5271516"/>
                </a:lnTo>
                <a:close/>
              </a:path>
              <a:path w="8326120" h="5271770">
                <a:moveTo>
                  <a:pt x="495296" y="5271516"/>
                </a:moveTo>
                <a:lnTo>
                  <a:pt x="495296" y="5262372"/>
                </a:lnTo>
                <a:lnTo>
                  <a:pt x="466340" y="5262372"/>
                </a:lnTo>
                <a:lnTo>
                  <a:pt x="466340" y="5271516"/>
                </a:lnTo>
                <a:lnTo>
                  <a:pt x="495296" y="5271516"/>
                </a:lnTo>
                <a:close/>
              </a:path>
              <a:path w="8326120" h="5271770">
                <a:moveTo>
                  <a:pt x="457196" y="5271516"/>
                </a:moveTo>
                <a:lnTo>
                  <a:pt x="457196" y="5262372"/>
                </a:lnTo>
                <a:lnTo>
                  <a:pt x="428240" y="5262372"/>
                </a:lnTo>
                <a:lnTo>
                  <a:pt x="428240" y="5271516"/>
                </a:lnTo>
                <a:lnTo>
                  <a:pt x="457196" y="5271516"/>
                </a:lnTo>
                <a:close/>
              </a:path>
              <a:path w="8326120" h="5271770">
                <a:moveTo>
                  <a:pt x="419096" y="5271516"/>
                </a:moveTo>
                <a:lnTo>
                  <a:pt x="419096" y="5262372"/>
                </a:lnTo>
                <a:lnTo>
                  <a:pt x="390140" y="5262372"/>
                </a:lnTo>
                <a:lnTo>
                  <a:pt x="390140" y="5271516"/>
                </a:lnTo>
                <a:lnTo>
                  <a:pt x="419096" y="5271516"/>
                </a:lnTo>
                <a:close/>
              </a:path>
              <a:path w="8326120" h="5271770">
                <a:moveTo>
                  <a:pt x="380996" y="5271516"/>
                </a:moveTo>
                <a:lnTo>
                  <a:pt x="380996" y="5262372"/>
                </a:lnTo>
                <a:lnTo>
                  <a:pt x="352040" y="5262372"/>
                </a:lnTo>
                <a:lnTo>
                  <a:pt x="352040" y="5271516"/>
                </a:lnTo>
                <a:lnTo>
                  <a:pt x="380996" y="5271516"/>
                </a:lnTo>
                <a:close/>
              </a:path>
              <a:path w="8326120" h="5271770">
                <a:moveTo>
                  <a:pt x="342900" y="5271516"/>
                </a:moveTo>
                <a:lnTo>
                  <a:pt x="342900" y="5262372"/>
                </a:lnTo>
                <a:lnTo>
                  <a:pt x="313944" y="5262372"/>
                </a:lnTo>
                <a:lnTo>
                  <a:pt x="313944" y="5271516"/>
                </a:lnTo>
                <a:lnTo>
                  <a:pt x="342900" y="5271516"/>
                </a:lnTo>
                <a:close/>
              </a:path>
              <a:path w="8326120" h="5271770">
                <a:moveTo>
                  <a:pt x="304800" y="5271516"/>
                </a:moveTo>
                <a:lnTo>
                  <a:pt x="304800" y="5262372"/>
                </a:lnTo>
                <a:lnTo>
                  <a:pt x="275844" y="5262372"/>
                </a:lnTo>
                <a:lnTo>
                  <a:pt x="275844" y="5271516"/>
                </a:lnTo>
                <a:lnTo>
                  <a:pt x="304800" y="5271516"/>
                </a:lnTo>
                <a:close/>
              </a:path>
              <a:path w="8326120" h="5271770">
                <a:moveTo>
                  <a:pt x="266700" y="5271516"/>
                </a:moveTo>
                <a:lnTo>
                  <a:pt x="266700" y="5262372"/>
                </a:lnTo>
                <a:lnTo>
                  <a:pt x="237744" y="5262372"/>
                </a:lnTo>
                <a:lnTo>
                  <a:pt x="237744" y="5271516"/>
                </a:lnTo>
                <a:lnTo>
                  <a:pt x="266700" y="5271516"/>
                </a:lnTo>
                <a:close/>
              </a:path>
              <a:path w="8326120" h="5271770">
                <a:moveTo>
                  <a:pt x="228600" y="5271516"/>
                </a:moveTo>
                <a:lnTo>
                  <a:pt x="228600" y="5262372"/>
                </a:lnTo>
                <a:lnTo>
                  <a:pt x="199644" y="5262372"/>
                </a:lnTo>
                <a:lnTo>
                  <a:pt x="199644" y="5271516"/>
                </a:lnTo>
                <a:lnTo>
                  <a:pt x="228600" y="5271516"/>
                </a:lnTo>
                <a:close/>
              </a:path>
              <a:path w="8326120" h="5271770">
                <a:moveTo>
                  <a:pt x="190500" y="5271516"/>
                </a:moveTo>
                <a:lnTo>
                  <a:pt x="190500" y="5262372"/>
                </a:lnTo>
                <a:lnTo>
                  <a:pt x="161544" y="5262372"/>
                </a:lnTo>
                <a:lnTo>
                  <a:pt x="161544" y="5271516"/>
                </a:lnTo>
                <a:lnTo>
                  <a:pt x="190500" y="5271516"/>
                </a:lnTo>
                <a:close/>
              </a:path>
              <a:path w="8326120" h="5271770">
                <a:moveTo>
                  <a:pt x="152400" y="5271516"/>
                </a:moveTo>
                <a:lnTo>
                  <a:pt x="152400" y="5262372"/>
                </a:lnTo>
                <a:lnTo>
                  <a:pt x="123444" y="5262372"/>
                </a:lnTo>
                <a:lnTo>
                  <a:pt x="123444" y="5271516"/>
                </a:lnTo>
                <a:lnTo>
                  <a:pt x="152400" y="5271516"/>
                </a:lnTo>
                <a:close/>
              </a:path>
              <a:path w="8326120" h="5271770">
                <a:moveTo>
                  <a:pt x="114300" y="5271516"/>
                </a:moveTo>
                <a:lnTo>
                  <a:pt x="114300" y="5262372"/>
                </a:lnTo>
                <a:lnTo>
                  <a:pt x="85344" y="5262372"/>
                </a:lnTo>
                <a:lnTo>
                  <a:pt x="85344" y="5271516"/>
                </a:lnTo>
                <a:lnTo>
                  <a:pt x="114300" y="5271516"/>
                </a:lnTo>
                <a:close/>
              </a:path>
              <a:path w="8326120" h="5271770">
                <a:moveTo>
                  <a:pt x="76200" y="5271516"/>
                </a:moveTo>
                <a:lnTo>
                  <a:pt x="76200" y="5262372"/>
                </a:lnTo>
                <a:lnTo>
                  <a:pt x="47244" y="5262372"/>
                </a:lnTo>
                <a:lnTo>
                  <a:pt x="47244" y="5271516"/>
                </a:lnTo>
                <a:lnTo>
                  <a:pt x="76200" y="5271516"/>
                </a:lnTo>
                <a:close/>
              </a:path>
              <a:path w="8326120" h="5271770">
                <a:moveTo>
                  <a:pt x="9144" y="5262372"/>
                </a:moveTo>
                <a:lnTo>
                  <a:pt x="9144" y="5234940"/>
                </a:lnTo>
                <a:lnTo>
                  <a:pt x="0" y="5234940"/>
                </a:lnTo>
                <a:lnTo>
                  <a:pt x="0" y="5262372"/>
                </a:lnTo>
                <a:lnTo>
                  <a:pt x="9144" y="5262372"/>
                </a:lnTo>
                <a:close/>
              </a:path>
              <a:path w="8326120" h="5271770">
                <a:moveTo>
                  <a:pt x="38100" y="5271516"/>
                </a:moveTo>
                <a:lnTo>
                  <a:pt x="38100" y="5262372"/>
                </a:lnTo>
                <a:lnTo>
                  <a:pt x="9144" y="5262372"/>
                </a:lnTo>
                <a:lnTo>
                  <a:pt x="9144" y="5271516"/>
                </a:lnTo>
                <a:lnTo>
                  <a:pt x="38100" y="5271516"/>
                </a:lnTo>
                <a:close/>
              </a:path>
              <a:path w="8326120" h="5271770">
                <a:moveTo>
                  <a:pt x="9144" y="5224272"/>
                </a:moveTo>
                <a:lnTo>
                  <a:pt x="9144" y="5196840"/>
                </a:lnTo>
                <a:lnTo>
                  <a:pt x="0" y="5196840"/>
                </a:lnTo>
                <a:lnTo>
                  <a:pt x="0" y="5224272"/>
                </a:lnTo>
                <a:lnTo>
                  <a:pt x="9144" y="5224272"/>
                </a:lnTo>
                <a:close/>
              </a:path>
              <a:path w="8326120" h="5271770">
                <a:moveTo>
                  <a:pt x="9144" y="5186172"/>
                </a:moveTo>
                <a:lnTo>
                  <a:pt x="9144" y="5158740"/>
                </a:lnTo>
                <a:lnTo>
                  <a:pt x="0" y="5158740"/>
                </a:lnTo>
                <a:lnTo>
                  <a:pt x="0" y="5186172"/>
                </a:lnTo>
                <a:lnTo>
                  <a:pt x="9144" y="5186172"/>
                </a:lnTo>
                <a:close/>
              </a:path>
              <a:path w="8326120" h="5271770">
                <a:moveTo>
                  <a:pt x="9144" y="5148072"/>
                </a:moveTo>
                <a:lnTo>
                  <a:pt x="9144" y="5120640"/>
                </a:lnTo>
                <a:lnTo>
                  <a:pt x="0" y="5120640"/>
                </a:lnTo>
                <a:lnTo>
                  <a:pt x="0" y="5148072"/>
                </a:lnTo>
                <a:lnTo>
                  <a:pt x="9144" y="5148072"/>
                </a:lnTo>
                <a:close/>
              </a:path>
              <a:path w="8326120" h="5271770">
                <a:moveTo>
                  <a:pt x="9144" y="5109972"/>
                </a:moveTo>
                <a:lnTo>
                  <a:pt x="9144" y="5082540"/>
                </a:lnTo>
                <a:lnTo>
                  <a:pt x="0" y="5082540"/>
                </a:lnTo>
                <a:lnTo>
                  <a:pt x="0" y="5109972"/>
                </a:lnTo>
                <a:lnTo>
                  <a:pt x="9144" y="5109972"/>
                </a:lnTo>
                <a:close/>
              </a:path>
              <a:path w="8326120" h="5271770">
                <a:moveTo>
                  <a:pt x="9144" y="5071872"/>
                </a:moveTo>
                <a:lnTo>
                  <a:pt x="9144" y="5044440"/>
                </a:lnTo>
                <a:lnTo>
                  <a:pt x="0" y="5044440"/>
                </a:lnTo>
                <a:lnTo>
                  <a:pt x="0" y="5071872"/>
                </a:lnTo>
                <a:lnTo>
                  <a:pt x="9144" y="5071872"/>
                </a:lnTo>
                <a:close/>
              </a:path>
              <a:path w="8326120" h="5271770">
                <a:moveTo>
                  <a:pt x="9144" y="5033772"/>
                </a:moveTo>
                <a:lnTo>
                  <a:pt x="9144" y="5006340"/>
                </a:lnTo>
                <a:lnTo>
                  <a:pt x="0" y="5006340"/>
                </a:lnTo>
                <a:lnTo>
                  <a:pt x="0" y="5033772"/>
                </a:lnTo>
                <a:lnTo>
                  <a:pt x="9144" y="5033772"/>
                </a:lnTo>
                <a:close/>
              </a:path>
              <a:path w="8326120" h="5271770">
                <a:moveTo>
                  <a:pt x="9144" y="4995672"/>
                </a:moveTo>
                <a:lnTo>
                  <a:pt x="9144" y="4968240"/>
                </a:lnTo>
                <a:lnTo>
                  <a:pt x="0" y="4968240"/>
                </a:lnTo>
                <a:lnTo>
                  <a:pt x="0" y="4995672"/>
                </a:lnTo>
                <a:lnTo>
                  <a:pt x="9144" y="4995672"/>
                </a:lnTo>
                <a:close/>
              </a:path>
              <a:path w="8326120" h="5271770">
                <a:moveTo>
                  <a:pt x="9144" y="4957572"/>
                </a:moveTo>
                <a:lnTo>
                  <a:pt x="9144" y="4930140"/>
                </a:lnTo>
                <a:lnTo>
                  <a:pt x="0" y="4930140"/>
                </a:lnTo>
                <a:lnTo>
                  <a:pt x="0" y="4957572"/>
                </a:lnTo>
                <a:lnTo>
                  <a:pt x="9144" y="4957572"/>
                </a:lnTo>
                <a:close/>
              </a:path>
              <a:path w="8326120" h="5271770">
                <a:moveTo>
                  <a:pt x="9144" y="4919472"/>
                </a:moveTo>
                <a:lnTo>
                  <a:pt x="9144" y="4892040"/>
                </a:lnTo>
                <a:lnTo>
                  <a:pt x="0" y="4892040"/>
                </a:lnTo>
                <a:lnTo>
                  <a:pt x="0" y="4919472"/>
                </a:lnTo>
                <a:lnTo>
                  <a:pt x="9144" y="4919472"/>
                </a:lnTo>
                <a:close/>
              </a:path>
              <a:path w="8326120" h="5271770">
                <a:moveTo>
                  <a:pt x="9144" y="4881372"/>
                </a:moveTo>
                <a:lnTo>
                  <a:pt x="9144" y="4853940"/>
                </a:lnTo>
                <a:lnTo>
                  <a:pt x="0" y="4853940"/>
                </a:lnTo>
                <a:lnTo>
                  <a:pt x="0" y="4881372"/>
                </a:lnTo>
                <a:lnTo>
                  <a:pt x="9144" y="4881372"/>
                </a:lnTo>
                <a:close/>
              </a:path>
              <a:path w="8326120" h="5271770">
                <a:moveTo>
                  <a:pt x="9144" y="4843272"/>
                </a:moveTo>
                <a:lnTo>
                  <a:pt x="9144" y="4815840"/>
                </a:lnTo>
                <a:lnTo>
                  <a:pt x="0" y="4815840"/>
                </a:lnTo>
                <a:lnTo>
                  <a:pt x="0" y="4843272"/>
                </a:lnTo>
                <a:lnTo>
                  <a:pt x="9144" y="4843272"/>
                </a:lnTo>
                <a:close/>
              </a:path>
              <a:path w="8326120" h="5271770">
                <a:moveTo>
                  <a:pt x="9144" y="4805172"/>
                </a:moveTo>
                <a:lnTo>
                  <a:pt x="9144" y="4777740"/>
                </a:lnTo>
                <a:lnTo>
                  <a:pt x="0" y="4777740"/>
                </a:lnTo>
                <a:lnTo>
                  <a:pt x="0" y="4805172"/>
                </a:lnTo>
                <a:lnTo>
                  <a:pt x="9144" y="4805172"/>
                </a:lnTo>
                <a:close/>
              </a:path>
              <a:path w="8326120" h="5271770">
                <a:moveTo>
                  <a:pt x="9144" y="4767072"/>
                </a:moveTo>
                <a:lnTo>
                  <a:pt x="9144" y="4739640"/>
                </a:lnTo>
                <a:lnTo>
                  <a:pt x="0" y="4739640"/>
                </a:lnTo>
                <a:lnTo>
                  <a:pt x="0" y="4767072"/>
                </a:lnTo>
                <a:lnTo>
                  <a:pt x="9144" y="4767072"/>
                </a:lnTo>
                <a:close/>
              </a:path>
              <a:path w="8326120" h="5271770">
                <a:moveTo>
                  <a:pt x="9144" y="4728972"/>
                </a:moveTo>
                <a:lnTo>
                  <a:pt x="9144" y="4701540"/>
                </a:lnTo>
                <a:lnTo>
                  <a:pt x="0" y="4701540"/>
                </a:lnTo>
                <a:lnTo>
                  <a:pt x="0" y="4728972"/>
                </a:lnTo>
                <a:lnTo>
                  <a:pt x="9144" y="4728972"/>
                </a:lnTo>
                <a:close/>
              </a:path>
              <a:path w="8326120" h="5271770">
                <a:moveTo>
                  <a:pt x="9144" y="4690872"/>
                </a:moveTo>
                <a:lnTo>
                  <a:pt x="9144" y="4663440"/>
                </a:lnTo>
                <a:lnTo>
                  <a:pt x="0" y="4663440"/>
                </a:lnTo>
                <a:lnTo>
                  <a:pt x="0" y="4690872"/>
                </a:lnTo>
                <a:lnTo>
                  <a:pt x="9144" y="4690872"/>
                </a:lnTo>
                <a:close/>
              </a:path>
              <a:path w="8326120" h="5271770">
                <a:moveTo>
                  <a:pt x="9144" y="4652772"/>
                </a:moveTo>
                <a:lnTo>
                  <a:pt x="9144" y="4625340"/>
                </a:lnTo>
                <a:lnTo>
                  <a:pt x="0" y="4625340"/>
                </a:lnTo>
                <a:lnTo>
                  <a:pt x="0" y="4652772"/>
                </a:lnTo>
                <a:lnTo>
                  <a:pt x="9144" y="4652772"/>
                </a:lnTo>
                <a:close/>
              </a:path>
              <a:path w="8326120" h="5271770">
                <a:moveTo>
                  <a:pt x="9144" y="4614672"/>
                </a:moveTo>
                <a:lnTo>
                  <a:pt x="9144" y="4587240"/>
                </a:lnTo>
                <a:lnTo>
                  <a:pt x="0" y="4587240"/>
                </a:lnTo>
                <a:lnTo>
                  <a:pt x="0" y="4614672"/>
                </a:lnTo>
                <a:lnTo>
                  <a:pt x="9144" y="4614672"/>
                </a:lnTo>
                <a:close/>
              </a:path>
              <a:path w="8326120" h="5271770">
                <a:moveTo>
                  <a:pt x="9144" y="4576572"/>
                </a:moveTo>
                <a:lnTo>
                  <a:pt x="9144" y="4549140"/>
                </a:lnTo>
                <a:lnTo>
                  <a:pt x="0" y="4549140"/>
                </a:lnTo>
                <a:lnTo>
                  <a:pt x="0" y="4576572"/>
                </a:lnTo>
                <a:lnTo>
                  <a:pt x="9144" y="4576572"/>
                </a:lnTo>
                <a:close/>
              </a:path>
              <a:path w="8326120" h="5271770">
                <a:moveTo>
                  <a:pt x="9144" y="4538472"/>
                </a:moveTo>
                <a:lnTo>
                  <a:pt x="9144" y="4511040"/>
                </a:lnTo>
                <a:lnTo>
                  <a:pt x="0" y="4511040"/>
                </a:lnTo>
                <a:lnTo>
                  <a:pt x="0" y="4538472"/>
                </a:lnTo>
                <a:lnTo>
                  <a:pt x="9144" y="4538472"/>
                </a:lnTo>
                <a:close/>
              </a:path>
              <a:path w="8326120" h="5271770">
                <a:moveTo>
                  <a:pt x="9144" y="4500372"/>
                </a:moveTo>
                <a:lnTo>
                  <a:pt x="9144" y="4472940"/>
                </a:lnTo>
                <a:lnTo>
                  <a:pt x="0" y="4472940"/>
                </a:lnTo>
                <a:lnTo>
                  <a:pt x="0" y="4500372"/>
                </a:lnTo>
                <a:lnTo>
                  <a:pt x="9144" y="4500372"/>
                </a:lnTo>
                <a:close/>
              </a:path>
              <a:path w="8326120" h="5271770">
                <a:moveTo>
                  <a:pt x="9144" y="4462272"/>
                </a:moveTo>
                <a:lnTo>
                  <a:pt x="9144" y="4434840"/>
                </a:lnTo>
                <a:lnTo>
                  <a:pt x="0" y="4434840"/>
                </a:lnTo>
                <a:lnTo>
                  <a:pt x="0" y="4462272"/>
                </a:lnTo>
                <a:lnTo>
                  <a:pt x="9144" y="4462272"/>
                </a:lnTo>
                <a:close/>
              </a:path>
              <a:path w="8326120" h="5271770">
                <a:moveTo>
                  <a:pt x="9144" y="4424172"/>
                </a:moveTo>
                <a:lnTo>
                  <a:pt x="9144" y="4396740"/>
                </a:lnTo>
                <a:lnTo>
                  <a:pt x="0" y="4396740"/>
                </a:lnTo>
                <a:lnTo>
                  <a:pt x="0" y="4424172"/>
                </a:lnTo>
                <a:lnTo>
                  <a:pt x="9144" y="4424172"/>
                </a:lnTo>
                <a:close/>
              </a:path>
              <a:path w="8326120" h="5271770">
                <a:moveTo>
                  <a:pt x="9144" y="4386072"/>
                </a:moveTo>
                <a:lnTo>
                  <a:pt x="9144" y="4358640"/>
                </a:lnTo>
                <a:lnTo>
                  <a:pt x="0" y="4358640"/>
                </a:lnTo>
                <a:lnTo>
                  <a:pt x="0" y="4386072"/>
                </a:lnTo>
                <a:lnTo>
                  <a:pt x="9144" y="4386072"/>
                </a:lnTo>
                <a:close/>
              </a:path>
              <a:path w="8326120" h="5271770">
                <a:moveTo>
                  <a:pt x="9144" y="4347972"/>
                </a:moveTo>
                <a:lnTo>
                  <a:pt x="9144" y="4320540"/>
                </a:lnTo>
                <a:lnTo>
                  <a:pt x="0" y="4320540"/>
                </a:lnTo>
                <a:lnTo>
                  <a:pt x="0" y="4347972"/>
                </a:lnTo>
                <a:lnTo>
                  <a:pt x="9144" y="4347972"/>
                </a:lnTo>
                <a:close/>
              </a:path>
              <a:path w="8326120" h="5271770">
                <a:moveTo>
                  <a:pt x="9144" y="4309872"/>
                </a:moveTo>
                <a:lnTo>
                  <a:pt x="9144" y="4282440"/>
                </a:lnTo>
                <a:lnTo>
                  <a:pt x="0" y="4282440"/>
                </a:lnTo>
                <a:lnTo>
                  <a:pt x="0" y="4309872"/>
                </a:lnTo>
                <a:lnTo>
                  <a:pt x="9144" y="4309872"/>
                </a:lnTo>
                <a:close/>
              </a:path>
              <a:path w="8326120" h="5271770">
                <a:moveTo>
                  <a:pt x="9144" y="4271772"/>
                </a:moveTo>
                <a:lnTo>
                  <a:pt x="9144" y="4244340"/>
                </a:lnTo>
                <a:lnTo>
                  <a:pt x="0" y="4244340"/>
                </a:lnTo>
                <a:lnTo>
                  <a:pt x="0" y="4271772"/>
                </a:lnTo>
                <a:lnTo>
                  <a:pt x="9144" y="4271772"/>
                </a:lnTo>
                <a:close/>
              </a:path>
              <a:path w="8326120" h="5271770">
                <a:moveTo>
                  <a:pt x="9144" y="4233672"/>
                </a:moveTo>
                <a:lnTo>
                  <a:pt x="9144" y="4206240"/>
                </a:lnTo>
                <a:lnTo>
                  <a:pt x="0" y="4206240"/>
                </a:lnTo>
                <a:lnTo>
                  <a:pt x="0" y="4233672"/>
                </a:lnTo>
                <a:lnTo>
                  <a:pt x="9144" y="4233672"/>
                </a:lnTo>
                <a:close/>
              </a:path>
              <a:path w="8326120" h="5271770">
                <a:moveTo>
                  <a:pt x="9144" y="4195572"/>
                </a:moveTo>
                <a:lnTo>
                  <a:pt x="9144" y="4168140"/>
                </a:lnTo>
                <a:lnTo>
                  <a:pt x="0" y="4168140"/>
                </a:lnTo>
                <a:lnTo>
                  <a:pt x="0" y="4195572"/>
                </a:lnTo>
                <a:lnTo>
                  <a:pt x="9144" y="4195572"/>
                </a:lnTo>
                <a:close/>
              </a:path>
              <a:path w="8326120" h="5271770">
                <a:moveTo>
                  <a:pt x="9144" y="4157472"/>
                </a:moveTo>
                <a:lnTo>
                  <a:pt x="9144" y="4130040"/>
                </a:lnTo>
                <a:lnTo>
                  <a:pt x="0" y="4130040"/>
                </a:lnTo>
                <a:lnTo>
                  <a:pt x="0" y="4157472"/>
                </a:lnTo>
                <a:lnTo>
                  <a:pt x="9144" y="4157472"/>
                </a:lnTo>
                <a:close/>
              </a:path>
              <a:path w="8326120" h="5271770">
                <a:moveTo>
                  <a:pt x="9144" y="4119372"/>
                </a:moveTo>
                <a:lnTo>
                  <a:pt x="9144" y="4091940"/>
                </a:lnTo>
                <a:lnTo>
                  <a:pt x="0" y="4091940"/>
                </a:lnTo>
                <a:lnTo>
                  <a:pt x="0" y="4119372"/>
                </a:lnTo>
                <a:lnTo>
                  <a:pt x="9144" y="4119372"/>
                </a:lnTo>
                <a:close/>
              </a:path>
              <a:path w="8326120" h="5271770">
                <a:moveTo>
                  <a:pt x="9144" y="4081272"/>
                </a:moveTo>
                <a:lnTo>
                  <a:pt x="9144" y="4053840"/>
                </a:lnTo>
                <a:lnTo>
                  <a:pt x="0" y="4053840"/>
                </a:lnTo>
                <a:lnTo>
                  <a:pt x="0" y="4081272"/>
                </a:lnTo>
                <a:lnTo>
                  <a:pt x="9144" y="4081272"/>
                </a:lnTo>
                <a:close/>
              </a:path>
              <a:path w="8326120" h="5271770">
                <a:moveTo>
                  <a:pt x="9144" y="4043172"/>
                </a:moveTo>
                <a:lnTo>
                  <a:pt x="9144" y="4015740"/>
                </a:lnTo>
                <a:lnTo>
                  <a:pt x="0" y="4015740"/>
                </a:lnTo>
                <a:lnTo>
                  <a:pt x="0" y="4043172"/>
                </a:lnTo>
                <a:lnTo>
                  <a:pt x="9144" y="4043172"/>
                </a:lnTo>
                <a:close/>
              </a:path>
              <a:path w="8326120" h="5271770">
                <a:moveTo>
                  <a:pt x="9144" y="4005072"/>
                </a:moveTo>
                <a:lnTo>
                  <a:pt x="9144" y="3977640"/>
                </a:lnTo>
                <a:lnTo>
                  <a:pt x="0" y="3977640"/>
                </a:lnTo>
                <a:lnTo>
                  <a:pt x="0" y="4005072"/>
                </a:lnTo>
                <a:lnTo>
                  <a:pt x="9144" y="4005072"/>
                </a:lnTo>
                <a:close/>
              </a:path>
              <a:path w="8326120" h="5271770">
                <a:moveTo>
                  <a:pt x="9144" y="3966972"/>
                </a:moveTo>
                <a:lnTo>
                  <a:pt x="9144" y="3939540"/>
                </a:lnTo>
                <a:lnTo>
                  <a:pt x="0" y="3939540"/>
                </a:lnTo>
                <a:lnTo>
                  <a:pt x="0" y="3966972"/>
                </a:lnTo>
                <a:lnTo>
                  <a:pt x="9144" y="3966972"/>
                </a:lnTo>
                <a:close/>
              </a:path>
              <a:path w="8326120" h="5271770">
                <a:moveTo>
                  <a:pt x="9144" y="3928872"/>
                </a:moveTo>
                <a:lnTo>
                  <a:pt x="9144" y="3901440"/>
                </a:lnTo>
                <a:lnTo>
                  <a:pt x="0" y="3901440"/>
                </a:lnTo>
                <a:lnTo>
                  <a:pt x="0" y="3928872"/>
                </a:lnTo>
                <a:lnTo>
                  <a:pt x="9144" y="3928872"/>
                </a:lnTo>
                <a:close/>
              </a:path>
              <a:path w="8326120" h="5271770">
                <a:moveTo>
                  <a:pt x="9144" y="3890772"/>
                </a:moveTo>
                <a:lnTo>
                  <a:pt x="9144" y="3863340"/>
                </a:lnTo>
                <a:lnTo>
                  <a:pt x="0" y="3863340"/>
                </a:lnTo>
                <a:lnTo>
                  <a:pt x="0" y="3890772"/>
                </a:lnTo>
                <a:lnTo>
                  <a:pt x="9144" y="3890772"/>
                </a:lnTo>
                <a:close/>
              </a:path>
              <a:path w="8326120" h="5271770">
                <a:moveTo>
                  <a:pt x="9144" y="3852672"/>
                </a:moveTo>
                <a:lnTo>
                  <a:pt x="9144" y="3825240"/>
                </a:lnTo>
                <a:lnTo>
                  <a:pt x="0" y="3825240"/>
                </a:lnTo>
                <a:lnTo>
                  <a:pt x="0" y="3852672"/>
                </a:lnTo>
                <a:lnTo>
                  <a:pt x="9144" y="3852672"/>
                </a:lnTo>
                <a:close/>
              </a:path>
              <a:path w="8326120" h="5271770">
                <a:moveTo>
                  <a:pt x="9144" y="3814572"/>
                </a:moveTo>
                <a:lnTo>
                  <a:pt x="9144" y="3787140"/>
                </a:lnTo>
                <a:lnTo>
                  <a:pt x="0" y="3787140"/>
                </a:lnTo>
                <a:lnTo>
                  <a:pt x="0" y="3814572"/>
                </a:lnTo>
                <a:lnTo>
                  <a:pt x="9144" y="3814572"/>
                </a:lnTo>
                <a:close/>
              </a:path>
              <a:path w="8326120" h="5271770">
                <a:moveTo>
                  <a:pt x="9144" y="3776472"/>
                </a:moveTo>
                <a:lnTo>
                  <a:pt x="9144" y="3749040"/>
                </a:lnTo>
                <a:lnTo>
                  <a:pt x="0" y="3749040"/>
                </a:lnTo>
                <a:lnTo>
                  <a:pt x="0" y="3776472"/>
                </a:lnTo>
                <a:lnTo>
                  <a:pt x="9144" y="3776472"/>
                </a:lnTo>
                <a:close/>
              </a:path>
              <a:path w="8326120" h="5271770">
                <a:moveTo>
                  <a:pt x="9144" y="3738372"/>
                </a:moveTo>
                <a:lnTo>
                  <a:pt x="9144" y="3710940"/>
                </a:lnTo>
                <a:lnTo>
                  <a:pt x="0" y="3710940"/>
                </a:lnTo>
                <a:lnTo>
                  <a:pt x="0" y="3738372"/>
                </a:lnTo>
                <a:lnTo>
                  <a:pt x="9144" y="3738372"/>
                </a:lnTo>
                <a:close/>
              </a:path>
              <a:path w="8326120" h="5271770">
                <a:moveTo>
                  <a:pt x="9144" y="3700272"/>
                </a:moveTo>
                <a:lnTo>
                  <a:pt x="9144" y="3672840"/>
                </a:lnTo>
                <a:lnTo>
                  <a:pt x="0" y="3672840"/>
                </a:lnTo>
                <a:lnTo>
                  <a:pt x="0" y="3700272"/>
                </a:lnTo>
                <a:lnTo>
                  <a:pt x="9144" y="3700272"/>
                </a:lnTo>
                <a:close/>
              </a:path>
              <a:path w="8326120" h="5271770">
                <a:moveTo>
                  <a:pt x="9144" y="3662172"/>
                </a:moveTo>
                <a:lnTo>
                  <a:pt x="9144" y="3634740"/>
                </a:lnTo>
                <a:lnTo>
                  <a:pt x="0" y="3634740"/>
                </a:lnTo>
                <a:lnTo>
                  <a:pt x="0" y="3662172"/>
                </a:lnTo>
                <a:lnTo>
                  <a:pt x="9144" y="3662172"/>
                </a:lnTo>
                <a:close/>
              </a:path>
              <a:path w="8326120" h="5271770">
                <a:moveTo>
                  <a:pt x="9144" y="3624072"/>
                </a:moveTo>
                <a:lnTo>
                  <a:pt x="9144" y="3596640"/>
                </a:lnTo>
                <a:lnTo>
                  <a:pt x="0" y="3596640"/>
                </a:lnTo>
                <a:lnTo>
                  <a:pt x="0" y="3624072"/>
                </a:lnTo>
                <a:lnTo>
                  <a:pt x="9144" y="3624072"/>
                </a:lnTo>
                <a:close/>
              </a:path>
              <a:path w="8326120" h="5271770">
                <a:moveTo>
                  <a:pt x="9144" y="3585972"/>
                </a:moveTo>
                <a:lnTo>
                  <a:pt x="9144" y="3558540"/>
                </a:lnTo>
                <a:lnTo>
                  <a:pt x="0" y="3558540"/>
                </a:lnTo>
                <a:lnTo>
                  <a:pt x="0" y="3585972"/>
                </a:lnTo>
                <a:lnTo>
                  <a:pt x="9144" y="3585972"/>
                </a:lnTo>
                <a:close/>
              </a:path>
              <a:path w="8326120" h="5271770">
                <a:moveTo>
                  <a:pt x="9144" y="3547872"/>
                </a:moveTo>
                <a:lnTo>
                  <a:pt x="9144" y="3520440"/>
                </a:lnTo>
                <a:lnTo>
                  <a:pt x="0" y="3520440"/>
                </a:lnTo>
                <a:lnTo>
                  <a:pt x="0" y="3547872"/>
                </a:lnTo>
                <a:lnTo>
                  <a:pt x="9144" y="3547872"/>
                </a:lnTo>
                <a:close/>
              </a:path>
              <a:path w="8326120" h="5271770">
                <a:moveTo>
                  <a:pt x="9144" y="3509772"/>
                </a:moveTo>
                <a:lnTo>
                  <a:pt x="9144" y="3482340"/>
                </a:lnTo>
                <a:lnTo>
                  <a:pt x="0" y="3482340"/>
                </a:lnTo>
                <a:lnTo>
                  <a:pt x="0" y="3509772"/>
                </a:lnTo>
                <a:lnTo>
                  <a:pt x="9144" y="3509772"/>
                </a:lnTo>
                <a:close/>
              </a:path>
              <a:path w="8326120" h="5271770">
                <a:moveTo>
                  <a:pt x="9144" y="3471672"/>
                </a:moveTo>
                <a:lnTo>
                  <a:pt x="9144" y="3444240"/>
                </a:lnTo>
                <a:lnTo>
                  <a:pt x="0" y="3444240"/>
                </a:lnTo>
                <a:lnTo>
                  <a:pt x="0" y="3471672"/>
                </a:lnTo>
                <a:lnTo>
                  <a:pt x="9144" y="3471672"/>
                </a:lnTo>
                <a:close/>
              </a:path>
              <a:path w="8326120" h="5271770">
                <a:moveTo>
                  <a:pt x="9144" y="3433572"/>
                </a:moveTo>
                <a:lnTo>
                  <a:pt x="9144" y="3406140"/>
                </a:lnTo>
                <a:lnTo>
                  <a:pt x="0" y="3406140"/>
                </a:lnTo>
                <a:lnTo>
                  <a:pt x="0" y="3433572"/>
                </a:lnTo>
                <a:lnTo>
                  <a:pt x="9144" y="3433572"/>
                </a:lnTo>
                <a:close/>
              </a:path>
              <a:path w="8326120" h="5271770">
                <a:moveTo>
                  <a:pt x="9144" y="3395472"/>
                </a:moveTo>
                <a:lnTo>
                  <a:pt x="9144" y="3368040"/>
                </a:lnTo>
                <a:lnTo>
                  <a:pt x="0" y="3368040"/>
                </a:lnTo>
                <a:lnTo>
                  <a:pt x="0" y="3395472"/>
                </a:lnTo>
                <a:lnTo>
                  <a:pt x="9144" y="3395472"/>
                </a:lnTo>
                <a:close/>
              </a:path>
              <a:path w="8326120" h="5271770">
                <a:moveTo>
                  <a:pt x="9144" y="3357372"/>
                </a:moveTo>
                <a:lnTo>
                  <a:pt x="9144" y="3329940"/>
                </a:lnTo>
                <a:lnTo>
                  <a:pt x="0" y="3329940"/>
                </a:lnTo>
                <a:lnTo>
                  <a:pt x="0" y="3357372"/>
                </a:lnTo>
                <a:lnTo>
                  <a:pt x="9144" y="3357372"/>
                </a:lnTo>
                <a:close/>
              </a:path>
              <a:path w="8326120" h="5271770">
                <a:moveTo>
                  <a:pt x="9144" y="3319272"/>
                </a:moveTo>
                <a:lnTo>
                  <a:pt x="9144" y="3291840"/>
                </a:lnTo>
                <a:lnTo>
                  <a:pt x="0" y="3291840"/>
                </a:lnTo>
                <a:lnTo>
                  <a:pt x="0" y="3319272"/>
                </a:lnTo>
                <a:lnTo>
                  <a:pt x="9144" y="3319272"/>
                </a:lnTo>
                <a:close/>
              </a:path>
              <a:path w="8326120" h="5271770">
                <a:moveTo>
                  <a:pt x="9144" y="3281172"/>
                </a:moveTo>
                <a:lnTo>
                  <a:pt x="9144" y="3253740"/>
                </a:lnTo>
                <a:lnTo>
                  <a:pt x="0" y="3253740"/>
                </a:lnTo>
                <a:lnTo>
                  <a:pt x="0" y="3281172"/>
                </a:lnTo>
                <a:lnTo>
                  <a:pt x="9144" y="3281172"/>
                </a:lnTo>
                <a:close/>
              </a:path>
              <a:path w="8326120" h="5271770">
                <a:moveTo>
                  <a:pt x="9144" y="3243072"/>
                </a:moveTo>
                <a:lnTo>
                  <a:pt x="9144" y="3215640"/>
                </a:lnTo>
                <a:lnTo>
                  <a:pt x="0" y="3215640"/>
                </a:lnTo>
                <a:lnTo>
                  <a:pt x="0" y="3243072"/>
                </a:lnTo>
                <a:lnTo>
                  <a:pt x="9144" y="3243072"/>
                </a:lnTo>
                <a:close/>
              </a:path>
              <a:path w="8326120" h="5271770">
                <a:moveTo>
                  <a:pt x="9144" y="3204972"/>
                </a:moveTo>
                <a:lnTo>
                  <a:pt x="9144" y="3177540"/>
                </a:lnTo>
                <a:lnTo>
                  <a:pt x="0" y="3177540"/>
                </a:lnTo>
                <a:lnTo>
                  <a:pt x="0" y="3204972"/>
                </a:lnTo>
                <a:lnTo>
                  <a:pt x="9144" y="3204972"/>
                </a:lnTo>
                <a:close/>
              </a:path>
              <a:path w="8326120" h="5271770">
                <a:moveTo>
                  <a:pt x="9144" y="3166872"/>
                </a:moveTo>
                <a:lnTo>
                  <a:pt x="9144" y="3139440"/>
                </a:lnTo>
                <a:lnTo>
                  <a:pt x="0" y="3139440"/>
                </a:lnTo>
                <a:lnTo>
                  <a:pt x="0" y="3166872"/>
                </a:lnTo>
                <a:lnTo>
                  <a:pt x="9144" y="3166872"/>
                </a:lnTo>
                <a:close/>
              </a:path>
              <a:path w="8326120" h="5271770">
                <a:moveTo>
                  <a:pt x="9144" y="3128772"/>
                </a:moveTo>
                <a:lnTo>
                  <a:pt x="9144" y="3101340"/>
                </a:lnTo>
                <a:lnTo>
                  <a:pt x="0" y="3101340"/>
                </a:lnTo>
                <a:lnTo>
                  <a:pt x="0" y="3128772"/>
                </a:lnTo>
                <a:lnTo>
                  <a:pt x="9144" y="3128772"/>
                </a:lnTo>
                <a:close/>
              </a:path>
              <a:path w="8326120" h="5271770">
                <a:moveTo>
                  <a:pt x="9144" y="3090672"/>
                </a:moveTo>
                <a:lnTo>
                  <a:pt x="9144" y="3063240"/>
                </a:lnTo>
                <a:lnTo>
                  <a:pt x="0" y="3063240"/>
                </a:lnTo>
                <a:lnTo>
                  <a:pt x="0" y="3090672"/>
                </a:lnTo>
                <a:lnTo>
                  <a:pt x="9144" y="3090672"/>
                </a:lnTo>
                <a:close/>
              </a:path>
              <a:path w="8326120" h="5271770">
                <a:moveTo>
                  <a:pt x="9144" y="3052572"/>
                </a:moveTo>
                <a:lnTo>
                  <a:pt x="9144" y="3025140"/>
                </a:lnTo>
                <a:lnTo>
                  <a:pt x="0" y="3025140"/>
                </a:lnTo>
                <a:lnTo>
                  <a:pt x="0" y="3052572"/>
                </a:lnTo>
                <a:lnTo>
                  <a:pt x="9144" y="3052572"/>
                </a:lnTo>
                <a:close/>
              </a:path>
              <a:path w="8326120" h="5271770">
                <a:moveTo>
                  <a:pt x="9144" y="3014472"/>
                </a:moveTo>
                <a:lnTo>
                  <a:pt x="9144" y="2987040"/>
                </a:lnTo>
                <a:lnTo>
                  <a:pt x="0" y="2987040"/>
                </a:lnTo>
                <a:lnTo>
                  <a:pt x="0" y="3014472"/>
                </a:lnTo>
                <a:lnTo>
                  <a:pt x="9144" y="3014472"/>
                </a:lnTo>
                <a:close/>
              </a:path>
              <a:path w="8326120" h="5271770">
                <a:moveTo>
                  <a:pt x="9144" y="2976372"/>
                </a:moveTo>
                <a:lnTo>
                  <a:pt x="9144" y="2948940"/>
                </a:lnTo>
                <a:lnTo>
                  <a:pt x="0" y="2948940"/>
                </a:lnTo>
                <a:lnTo>
                  <a:pt x="0" y="2976372"/>
                </a:lnTo>
                <a:lnTo>
                  <a:pt x="9144" y="2976372"/>
                </a:lnTo>
                <a:close/>
              </a:path>
              <a:path w="8326120" h="5271770">
                <a:moveTo>
                  <a:pt x="9144" y="2938272"/>
                </a:moveTo>
                <a:lnTo>
                  <a:pt x="9144" y="2910840"/>
                </a:lnTo>
                <a:lnTo>
                  <a:pt x="0" y="2910840"/>
                </a:lnTo>
                <a:lnTo>
                  <a:pt x="0" y="2938272"/>
                </a:lnTo>
                <a:lnTo>
                  <a:pt x="9144" y="2938272"/>
                </a:lnTo>
                <a:close/>
              </a:path>
              <a:path w="8326120" h="5271770">
                <a:moveTo>
                  <a:pt x="9144" y="2900172"/>
                </a:moveTo>
                <a:lnTo>
                  <a:pt x="9144" y="2872740"/>
                </a:lnTo>
                <a:lnTo>
                  <a:pt x="0" y="2872740"/>
                </a:lnTo>
                <a:lnTo>
                  <a:pt x="0" y="2900172"/>
                </a:lnTo>
                <a:lnTo>
                  <a:pt x="9144" y="2900172"/>
                </a:lnTo>
                <a:close/>
              </a:path>
              <a:path w="8326120" h="5271770">
                <a:moveTo>
                  <a:pt x="9144" y="2862072"/>
                </a:moveTo>
                <a:lnTo>
                  <a:pt x="9144" y="2834640"/>
                </a:lnTo>
                <a:lnTo>
                  <a:pt x="0" y="2834640"/>
                </a:lnTo>
                <a:lnTo>
                  <a:pt x="0" y="2862072"/>
                </a:lnTo>
                <a:lnTo>
                  <a:pt x="9144" y="2862072"/>
                </a:lnTo>
                <a:close/>
              </a:path>
              <a:path w="8326120" h="5271770">
                <a:moveTo>
                  <a:pt x="9144" y="2823972"/>
                </a:moveTo>
                <a:lnTo>
                  <a:pt x="9144" y="2796540"/>
                </a:lnTo>
                <a:lnTo>
                  <a:pt x="0" y="2796540"/>
                </a:lnTo>
                <a:lnTo>
                  <a:pt x="0" y="2823972"/>
                </a:lnTo>
                <a:lnTo>
                  <a:pt x="9144" y="2823972"/>
                </a:lnTo>
                <a:close/>
              </a:path>
              <a:path w="8326120" h="5271770">
                <a:moveTo>
                  <a:pt x="9144" y="2785872"/>
                </a:moveTo>
                <a:lnTo>
                  <a:pt x="9144" y="2758440"/>
                </a:lnTo>
                <a:lnTo>
                  <a:pt x="0" y="2758440"/>
                </a:lnTo>
                <a:lnTo>
                  <a:pt x="0" y="2785872"/>
                </a:lnTo>
                <a:lnTo>
                  <a:pt x="9144" y="2785872"/>
                </a:lnTo>
                <a:close/>
              </a:path>
              <a:path w="8326120" h="5271770">
                <a:moveTo>
                  <a:pt x="9144" y="2747772"/>
                </a:moveTo>
                <a:lnTo>
                  <a:pt x="9144" y="2720340"/>
                </a:lnTo>
                <a:lnTo>
                  <a:pt x="0" y="2720340"/>
                </a:lnTo>
                <a:lnTo>
                  <a:pt x="0" y="2747772"/>
                </a:lnTo>
                <a:lnTo>
                  <a:pt x="9144" y="2747772"/>
                </a:lnTo>
                <a:close/>
              </a:path>
              <a:path w="8326120" h="5271770">
                <a:moveTo>
                  <a:pt x="9144" y="2709672"/>
                </a:moveTo>
                <a:lnTo>
                  <a:pt x="9144" y="2682240"/>
                </a:lnTo>
                <a:lnTo>
                  <a:pt x="0" y="2682240"/>
                </a:lnTo>
                <a:lnTo>
                  <a:pt x="0" y="2709672"/>
                </a:lnTo>
                <a:lnTo>
                  <a:pt x="9144" y="2709672"/>
                </a:lnTo>
                <a:close/>
              </a:path>
              <a:path w="8326120" h="5271770">
                <a:moveTo>
                  <a:pt x="9144" y="2671572"/>
                </a:moveTo>
                <a:lnTo>
                  <a:pt x="9144" y="2644140"/>
                </a:lnTo>
                <a:lnTo>
                  <a:pt x="0" y="2644140"/>
                </a:lnTo>
                <a:lnTo>
                  <a:pt x="0" y="2671572"/>
                </a:lnTo>
                <a:lnTo>
                  <a:pt x="9144" y="2671572"/>
                </a:lnTo>
                <a:close/>
              </a:path>
              <a:path w="8326120" h="5271770">
                <a:moveTo>
                  <a:pt x="9144" y="2633472"/>
                </a:moveTo>
                <a:lnTo>
                  <a:pt x="9144" y="2606040"/>
                </a:lnTo>
                <a:lnTo>
                  <a:pt x="0" y="2606040"/>
                </a:lnTo>
                <a:lnTo>
                  <a:pt x="0" y="2633472"/>
                </a:lnTo>
                <a:lnTo>
                  <a:pt x="9144" y="2633472"/>
                </a:lnTo>
                <a:close/>
              </a:path>
              <a:path w="8326120" h="5271770">
                <a:moveTo>
                  <a:pt x="9144" y="2595372"/>
                </a:moveTo>
                <a:lnTo>
                  <a:pt x="9144" y="2567940"/>
                </a:lnTo>
                <a:lnTo>
                  <a:pt x="0" y="2567940"/>
                </a:lnTo>
                <a:lnTo>
                  <a:pt x="0" y="2595372"/>
                </a:lnTo>
                <a:lnTo>
                  <a:pt x="9144" y="2595372"/>
                </a:lnTo>
                <a:close/>
              </a:path>
              <a:path w="8326120" h="5271770">
                <a:moveTo>
                  <a:pt x="9144" y="2557272"/>
                </a:moveTo>
                <a:lnTo>
                  <a:pt x="9144" y="2529840"/>
                </a:lnTo>
                <a:lnTo>
                  <a:pt x="0" y="2529840"/>
                </a:lnTo>
                <a:lnTo>
                  <a:pt x="0" y="2557272"/>
                </a:lnTo>
                <a:lnTo>
                  <a:pt x="9144" y="2557272"/>
                </a:lnTo>
                <a:close/>
              </a:path>
              <a:path w="8326120" h="5271770">
                <a:moveTo>
                  <a:pt x="9144" y="2519172"/>
                </a:moveTo>
                <a:lnTo>
                  <a:pt x="9144" y="2491740"/>
                </a:lnTo>
                <a:lnTo>
                  <a:pt x="0" y="2491740"/>
                </a:lnTo>
                <a:lnTo>
                  <a:pt x="0" y="2519172"/>
                </a:lnTo>
                <a:lnTo>
                  <a:pt x="9144" y="2519172"/>
                </a:lnTo>
                <a:close/>
              </a:path>
              <a:path w="8326120" h="5271770">
                <a:moveTo>
                  <a:pt x="9144" y="2481072"/>
                </a:moveTo>
                <a:lnTo>
                  <a:pt x="9144" y="2453640"/>
                </a:lnTo>
                <a:lnTo>
                  <a:pt x="0" y="2453640"/>
                </a:lnTo>
                <a:lnTo>
                  <a:pt x="0" y="2481072"/>
                </a:lnTo>
                <a:lnTo>
                  <a:pt x="9144" y="2481072"/>
                </a:lnTo>
                <a:close/>
              </a:path>
              <a:path w="8326120" h="5271770">
                <a:moveTo>
                  <a:pt x="9144" y="2442972"/>
                </a:moveTo>
                <a:lnTo>
                  <a:pt x="9144" y="2415540"/>
                </a:lnTo>
                <a:lnTo>
                  <a:pt x="0" y="2415540"/>
                </a:lnTo>
                <a:lnTo>
                  <a:pt x="0" y="2442972"/>
                </a:lnTo>
                <a:lnTo>
                  <a:pt x="9144" y="2442972"/>
                </a:lnTo>
                <a:close/>
              </a:path>
              <a:path w="8326120" h="5271770">
                <a:moveTo>
                  <a:pt x="9144" y="2404872"/>
                </a:moveTo>
                <a:lnTo>
                  <a:pt x="9144" y="2377440"/>
                </a:lnTo>
                <a:lnTo>
                  <a:pt x="0" y="2377440"/>
                </a:lnTo>
                <a:lnTo>
                  <a:pt x="0" y="2404872"/>
                </a:lnTo>
                <a:lnTo>
                  <a:pt x="9144" y="2404872"/>
                </a:lnTo>
                <a:close/>
              </a:path>
              <a:path w="8326120" h="5271770">
                <a:moveTo>
                  <a:pt x="9144" y="2366772"/>
                </a:moveTo>
                <a:lnTo>
                  <a:pt x="9144" y="2339340"/>
                </a:lnTo>
                <a:lnTo>
                  <a:pt x="0" y="2339340"/>
                </a:lnTo>
                <a:lnTo>
                  <a:pt x="0" y="2366772"/>
                </a:lnTo>
                <a:lnTo>
                  <a:pt x="9144" y="2366772"/>
                </a:lnTo>
                <a:close/>
              </a:path>
              <a:path w="8326120" h="5271770">
                <a:moveTo>
                  <a:pt x="9144" y="2328672"/>
                </a:moveTo>
                <a:lnTo>
                  <a:pt x="9144" y="2301240"/>
                </a:lnTo>
                <a:lnTo>
                  <a:pt x="0" y="2301240"/>
                </a:lnTo>
                <a:lnTo>
                  <a:pt x="0" y="2328672"/>
                </a:lnTo>
                <a:lnTo>
                  <a:pt x="9144" y="2328672"/>
                </a:lnTo>
                <a:close/>
              </a:path>
              <a:path w="8326120" h="5271770">
                <a:moveTo>
                  <a:pt x="9144" y="2290572"/>
                </a:moveTo>
                <a:lnTo>
                  <a:pt x="9144" y="2263140"/>
                </a:lnTo>
                <a:lnTo>
                  <a:pt x="0" y="2263140"/>
                </a:lnTo>
                <a:lnTo>
                  <a:pt x="0" y="2290572"/>
                </a:lnTo>
                <a:lnTo>
                  <a:pt x="9144" y="2290572"/>
                </a:lnTo>
                <a:close/>
              </a:path>
              <a:path w="8326120" h="5271770">
                <a:moveTo>
                  <a:pt x="9144" y="2252472"/>
                </a:moveTo>
                <a:lnTo>
                  <a:pt x="9144" y="2225040"/>
                </a:lnTo>
                <a:lnTo>
                  <a:pt x="0" y="2225040"/>
                </a:lnTo>
                <a:lnTo>
                  <a:pt x="0" y="2252472"/>
                </a:lnTo>
                <a:lnTo>
                  <a:pt x="9144" y="2252472"/>
                </a:lnTo>
                <a:close/>
              </a:path>
              <a:path w="8326120" h="5271770">
                <a:moveTo>
                  <a:pt x="9144" y="2214372"/>
                </a:moveTo>
                <a:lnTo>
                  <a:pt x="9144" y="2186940"/>
                </a:lnTo>
                <a:lnTo>
                  <a:pt x="0" y="2186940"/>
                </a:lnTo>
                <a:lnTo>
                  <a:pt x="0" y="2214372"/>
                </a:lnTo>
                <a:lnTo>
                  <a:pt x="9144" y="2214372"/>
                </a:lnTo>
                <a:close/>
              </a:path>
              <a:path w="8326120" h="5271770">
                <a:moveTo>
                  <a:pt x="9144" y="2176272"/>
                </a:moveTo>
                <a:lnTo>
                  <a:pt x="9144" y="2148840"/>
                </a:lnTo>
                <a:lnTo>
                  <a:pt x="0" y="2148840"/>
                </a:lnTo>
                <a:lnTo>
                  <a:pt x="0" y="2176272"/>
                </a:lnTo>
                <a:lnTo>
                  <a:pt x="9144" y="2176272"/>
                </a:lnTo>
                <a:close/>
              </a:path>
              <a:path w="8326120" h="5271770">
                <a:moveTo>
                  <a:pt x="9144" y="2138172"/>
                </a:moveTo>
                <a:lnTo>
                  <a:pt x="9144" y="2110740"/>
                </a:lnTo>
                <a:lnTo>
                  <a:pt x="0" y="2110740"/>
                </a:lnTo>
                <a:lnTo>
                  <a:pt x="0" y="2138172"/>
                </a:lnTo>
                <a:lnTo>
                  <a:pt x="9144" y="2138172"/>
                </a:lnTo>
                <a:close/>
              </a:path>
              <a:path w="8326120" h="5271770">
                <a:moveTo>
                  <a:pt x="9144" y="2100072"/>
                </a:moveTo>
                <a:lnTo>
                  <a:pt x="9144" y="2072640"/>
                </a:lnTo>
                <a:lnTo>
                  <a:pt x="0" y="2072640"/>
                </a:lnTo>
                <a:lnTo>
                  <a:pt x="0" y="2100072"/>
                </a:lnTo>
                <a:lnTo>
                  <a:pt x="9144" y="2100072"/>
                </a:lnTo>
                <a:close/>
              </a:path>
              <a:path w="8326120" h="5271770">
                <a:moveTo>
                  <a:pt x="9144" y="2061972"/>
                </a:moveTo>
                <a:lnTo>
                  <a:pt x="9144" y="2034540"/>
                </a:lnTo>
                <a:lnTo>
                  <a:pt x="0" y="2034540"/>
                </a:lnTo>
                <a:lnTo>
                  <a:pt x="0" y="2061972"/>
                </a:lnTo>
                <a:lnTo>
                  <a:pt x="9144" y="2061972"/>
                </a:lnTo>
                <a:close/>
              </a:path>
              <a:path w="8326120" h="5271770">
                <a:moveTo>
                  <a:pt x="9144" y="2023872"/>
                </a:moveTo>
                <a:lnTo>
                  <a:pt x="9144" y="1996440"/>
                </a:lnTo>
                <a:lnTo>
                  <a:pt x="0" y="1996440"/>
                </a:lnTo>
                <a:lnTo>
                  <a:pt x="0" y="2023872"/>
                </a:lnTo>
                <a:lnTo>
                  <a:pt x="9144" y="2023872"/>
                </a:lnTo>
                <a:close/>
              </a:path>
              <a:path w="8326120" h="5271770">
                <a:moveTo>
                  <a:pt x="9144" y="1985772"/>
                </a:moveTo>
                <a:lnTo>
                  <a:pt x="9144" y="1958340"/>
                </a:lnTo>
                <a:lnTo>
                  <a:pt x="0" y="1958340"/>
                </a:lnTo>
                <a:lnTo>
                  <a:pt x="0" y="1985772"/>
                </a:lnTo>
                <a:lnTo>
                  <a:pt x="9144" y="1985772"/>
                </a:lnTo>
                <a:close/>
              </a:path>
              <a:path w="8326120" h="5271770">
                <a:moveTo>
                  <a:pt x="9144" y="1947672"/>
                </a:moveTo>
                <a:lnTo>
                  <a:pt x="9144" y="1920240"/>
                </a:lnTo>
                <a:lnTo>
                  <a:pt x="0" y="1920240"/>
                </a:lnTo>
                <a:lnTo>
                  <a:pt x="0" y="1947672"/>
                </a:lnTo>
                <a:lnTo>
                  <a:pt x="9144" y="1947672"/>
                </a:lnTo>
                <a:close/>
              </a:path>
              <a:path w="8326120" h="5271770">
                <a:moveTo>
                  <a:pt x="9144" y="1909572"/>
                </a:moveTo>
                <a:lnTo>
                  <a:pt x="9144" y="1882140"/>
                </a:lnTo>
                <a:lnTo>
                  <a:pt x="0" y="1882140"/>
                </a:lnTo>
                <a:lnTo>
                  <a:pt x="0" y="1909572"/>
                </a:lnTo>
                <a:lnTo>
                  <a:pt x="9144" y="1909572"/>
                </a:lnTo>
                <a:close/>
              </a:path>
              <a:path w="8326120" h="5271770">
                <a:moveTo>
                  <a:pt x="9144" y="1871472"/>
                </a:moveTo>
                <a:lnTo>
                  <a:pt x="9144" y="1844040"/>
                </a:lnTo>
                <a:lnTo>
                  <a:pt x="0" y="1844040"/>
                </a:lnTo>
                <a:lnTo>
                  <a:pt x="0" y="1871472"/>
                </a:lnTo>
                <a:lnTo>
                  <a:pt x="9144" y="1871472"/>
                </a:lnTo>
                <a:close/>
              </a:path>
              <a:path w="8326120" h="5271770">
                <a:moveTo>
                  <a:pt x="9144" y="1833372"/>
                </a:moveTo>
                <a:lnTo>
                  <a:pt x="9144" y="1805940"/>
                </a:lnTo>
                <a:lnTo>
                  <a:pt x="0" y="1805940"/>
                </a:lnTo>
                <a:lnTo>
                  <a:pt x="0" y="1833372"/>
                </a:lnTo>
                <a:lnTo>
                  <a:pt x="9144" y="1833372"/>
                </a:lnTo>
                <a:close/>
              </a:path>
              <a:path w="8326120" h="5271770">
                <a:moveTo>
                  <a:pt x="9144" y="1795272"/>
                </a:moveTo>
                <a:lnTo>
                  <a:pt x="9144" y="1767840"/>
                </a:lnTo>
                <a:lnTo>
                  <a:pt x="0" y="1767840"/>
                </a:lnTo>
                <a:lnTo>
                  <a:pt x="0" y="1795272"/>
                </a:lnTo>
                <a:lnTo>
                  <a:pt x="9144" y="1795272"/>
                </a:lnTo>
                <a:close/>
              </a:path>
              <a:path w="8326120" h="5271770">
                <a:moveTo>
                  <a:pt x="9144" y="1757172"/>
                </a:moveTo>
                <a:lnTo>
                  <a:pt x="9144" y="1729740"/>
                </a:lnTo>
                <a:lnTo>
                  <a:pt x="0" y="1729740"/>
                </a:lnTo>
                <a:lnTo>
                  <a:pt x="0" y="1757172"/>
                </a:lnTo>
                <a:lnTo>
                  <a:pt x="9144" y="1757172"/>
                </a:lnTo>
                <a:close/>
              </a:path>
              <a:path w="8326120" h="5271770">
                <a:moveTo>
                  <a:pt x="9144" y="1719072"/>
                </a:moveTo>
                <a:lnTo>
                  <a:pt x="9144" y="1691640"/>
                </a:lnTo>
                <a:lnTo>
                  <a:pt x="0" y="1691640"/>
                </a:lnTo>
                <a:lnTo>
                  <a:pt x="0" y="1719072"/>
                </a:lnTo>
                <a:lnTo>
                  <a:pt x="9144" y="1719072"/>
                </a:lnTo>
                <a:close/>
              </a:path>
              <a:path w="8326120" h="5271770">
                <a:moveTo>
                  <a:pt x="9144" y="1680972"/>
                </a:moveTo>
                <a:lnTo>
                  <a:pt x="9144" y="1653540"/>
                </a:lnTo>
                <a:lnTo>
                  <a:pt x="0" y="1653540"/>
                </a:lnTo>
                <a:lnTo>
                  <a:pt x="0" y="1680972"/>
                </a:lnTo>
                <a:lnTo>
                  <a:pt x="9144" y="1680972"/>
                </a:lnTo>
                <a:close/>
              </a:path>
              <a:path w="8326120" h="5271770">
                <a:moveTo>
                  <a:pt x="9144" y="1642872"/>
                </a:moveTo>
                <a:lnTo>
                  <a:pt x="9144" y="1615440"/>
                </a:lnTo>
                <a:lnTo>
                  <a:pt x="0" y="1615440"/>
                </a:lnTo>
                <a:lnTo>
                  <a:pt x="0" y="1642872"/>
                </a:lnTo>
                <a:lnTo>
                  <a:pt x="9144" y="1642872"/>
                </a:lnTo>
                <a:close/>
              </a:path>
              <a:path w="8326120" h="5271770">
                <a:moveTo>
                  <a:pt x="9144" y="1604772"/>
                </a:moveTo>
                <a:lnTo>
                  <a:pt x="9144" y="1577340"/>
                </a:lnTo>
                <a:lnTo>
                  <a:pt x="0" y="1577340"/>
                </a:lnTo>
                <a:lnTo>
                  <a:pt x="0" y="1604772"/>
                </a:lnTo>
                <a:lnTo>
                  <a:pt x="9144" y="1604772"/>
                </a:lnTo>
                <a:close/>
              </a:path>
              <a:path w="8326120" h="5271770">
                <a:moveTo>
                  <a:pt x="9144" y="1566672"/>
                </a:moveTo>
                <a:lnTo>
                  <a:pt x="9144" y="1539240"/>
                </a:lnTo>
                <a:lnTo>
                  <a:pt x="0" y="1539240"/>
                </a:lnTo>
                <a:lnTo>
                  <a:pt x="0" y="1566672"/>
                </a:lnTo>
                <a:lnTo>
                  <a:pt x="9144" y="1566672"/>
                </a:lnTo>
                <a:close/>
              </a:path>
              <a:path w="8326120" h="5271770">
                <a:moveTo>
                  <a:pt x="9144" y="1528572"/>
                </a:moveTo>
                <a:lnTo>
                  <a:pt x="9144" y="1501140"/>
                </a:lnTo>
                <a:lnTo>
                  <a:pt x="0" y="1501140"/>
                </a:lnTo>
                <a:lnTo>
                  <a:pt x="0" y="1528572"/>
                </a:lnTo>
                <a:lnTo>
                  <a:pt x="9144" y="1528572"/>
                </a:lnTo>
                <a:close/>
              </a:path>
              <a:path w="8326120" h="5271770">
                <a:moveTo>
                  <a:pt x="9144" y="1490472"/>
                </a:moveTo>
                <a:lnTo>
                  <a:pt x="9144" y="1463040"/>
                </a:lnTo>
                <a:lnTo>
                  <a:pt x="0" y="1463040"/>
                </a:lnTo>
                <a:lnTo>
                  <a:pt x="0" y="1490472"/>
                </a:lnTo>
                <a:lnTo>
                  <a:pt x="9144" y="1490472"/>
                </a:lnTo>
                <a:close/>
              </a:path>
              <a:path w="8326120" h="5271770">
                <a:moveTo>
                  <a:pt x="9144" y="1452372"/>
                </a:moveTo>
                <a:lnTo>
                  <a:pt x="9144" y="1424940"/>
                </a:lnTo>
                <a:lnTo>
                  <a:pt x="0" y="1424940"/>
                </a:lnTo>
                <a:lnTo>
                  <a:pt x="0" y="1452372"/>
                </a:lnTo>
                <a:lnTo>
                  <a:pt x="9144" y="1452372"/>
                </a:lnTo>
                <a:close/>
              </a:path>
              <a:path w="8326120" h="5271770">
                <a:moveTo>
                  <a:pt x="9144" y="1414272"/>
                </a:moveTo>
                <a:lnTo>
                  <a:pt x="9144" y="1386840"/>
                </a:lnTo>
                <a:lnTo>
                  <a:pt x="0" y="1386840"/>
                </a:lnTo>
                <a:lnTo>
                  <a:pt x="0" y="1414272"/>
                </a:lnTo>
                <a:lnTo>
                  <a:pt x="9144" y="1414272"/>
                </a:lnTo>
                <a:close/>
              </a:path>
              <a:path w="8326120" h="5271770">
                <a:moveTo>
                  <a:pt x="9144" y="1376172"/>
                </a:moveTo>
                <a:lnTo>
                  <a:pt x="9144" y="1348740"/>
                </a:lnTo>
                <a:lnTo>
                  <a:pt x="0" y="1348740"/>
                </a:lnTo>
                <a:lnTo>
                  <a:pt x="0" y="1376172"/>
                </a:lnTo>
                <a:lnTo>
                  <a:pt x="9144" y="1376172"/>
                </a:lnTo>
                <a:close/>
              </a:path>
              <a:path w="8326120" h="5271770">
                <a:moveTo>
                  <a:pt x="9144" y="1338072"/>
                </a:moveTo>
                <a:lnTo>
                  <a:pt x="9144" y="1310640"/>
                </a:lnTo>
                <a:lnTo>
                  <a:pt x="0" y="1310640"/>
                </a:lnTo>
                <a:lnTo>
                  <a:pt x="0" y="1338072"/>
                </a:lnTo>
                <a:lnTo>
                  <a:pt x="9144" y="1338072"/>
                </a:lnTo>
                <a:close/>
              </a:path>
              <a:path w="8326120" h="5271770">
                <a:moveTo>
                  <a:pt x="9144" y="1299972"/>
                </a:moveTo>
                <a:lnTo>
                  <a:pt x="9144" y="1272540"/>
                </a:lnTo>
                <a:lnTo>
                  <a:pt x="0" y="1272540"/>
                </a:lnTo>
                <a:lnTo>
                  <a:pt x="0" y="1299972"/>
                </a:lnTo>
                <a:lnTo>
                  <a:pt x="9144" y="1299972"/>
                </a:lnTo>
                <a:close/>
              </a:path>
              <a:path w="8326120" h="5271770">
                <a:moveTo>
                  <a:pt x="9144" y="1261872"/>
                </a:moveTo>
                <a:lnTo>
                  <a:pt x="9144" y="1234440"/>
                </a:lnTo>
                <a:lnTo>
                  <a:pt x="0" y="1234440"/>
                </a:lnTo>
                <a:lnTo>
                  <a:pt x="0" y="1261872"/>
                </a:lnTo>
                <a:lnTo>
                  <a:pt x="9144" y="1261872"/>
                </a:lnTo>
                <a:close/>
              </a:path>
              <a:path w="8326120" h="5271770">
                <a:moveTo>
                  <a:pt x="9144" y="1223772"/>
                </a:moveTo>
                <a:lnTo>
                  <a:pt x="9144" y="1196340"/>
                </a:lnTo>
                <a:lnTo>
                  <a:pt x="0" y="1196340"/>
                </a:lnTo>
                <a:lnTo>
                  <a:pt x="0" y="1223772"/>
                </a:lnTo>
                <a:lnTo>
                  <a:pt x="9144" y="1223772"/>
                </a:lnTo>
                <a:close/>
              </a:path>
              <a:path w="8326120" h="5271770">
                <a:moveTo>
                  <a:pt x="9144" y="1185672"/>
                </a:moveTo>
                <a:lnTo>
                  <a:pt x="9144" y="1158240"/>
                </a:lnTo>
                <a:lnTo>
                  <a:pt x="0" y="1158240"/>
                </a:lnTo>
                <a:lnTo>
                  <a:pt x="0" y="1185672"/>
                </a:lnTo>
                <a:lnTo>
                  <a:pt x="9144" y="1185672"/>
                </a:lnTo>
                <a:close/>
              </a:path>
              <a:path w="8326120" h="5271770">
                <a:moveTo>
                  <a:pt x="9144" y="1147572"/>
                </a:moveTo>
                <a:lnTo>
                  <a:pt x="9144" y="1120140"/>
                </a:lnTo>
                <a:lnTo>
                  <a:pt x="0" y="1120140"/>
                </a:lnTo>
                <a:lnTo>
                  <a:pt x="0" y="1147572"/>
                </a:lnTo>
                <a:lnTo>
                  <a:pt x="9144" y="1147572"/>
                </a:lnTo>
                <a:close/>
              </a:path>
              <a:path w="8326120" h="5271770">
                <a:moveTo>
                  <a:pt x="9144" y="1109472"/>
                </a:moveTo>
                <a:lnTo>
                  <a:pt x="9144" y="1082040"/>
                </a:lnTo>
                <a:lnTo>
                  <a:pt x="0" y="1082040"/>
                </a:lnTo>
                <a:lnTo>
                  <a:pt x="0" y="1109472"/>
                </a:lnTo>
                <a:lnTo>
                  <a:pt x="9144" y="1109472"/>
                </a:lnTo>
                <a:close/>
              </a:path>
              <a:path w="8326120" h="5271770">
                <a:moveTo>
                  <a:pt x="9144" y="1071372"/>
                </a:moveTo>
                <a:lnTo>
                  <a:pt x="9144" y="1043940"/>
                </a:lnTo>
                <a:lnTo>
                  <a:pt x="0" y="1043940"/>
                </a:lnTo>
                <a:lnTo>
                  <a:pt x="0" y="1071372"/>
                </a:lnTo>
                <a:lnTo>
                  <a:pt x="9144" y="1071372"/>
                </a:lnTo>
                <a:close/>
              </a:path>
              <a:path w="8326120" h="5271770">
                <a:moveTo>
                  <a:pt x="9144" y="1033272"/>
                </a:moveTo>
                <a:lnTo>
                  <a:pt x="9144" y="1005840"/>
                </a:lnTo>
                <a:lnTo>
                  <a:pt x="0" y="1005840"/>
                </a:lnTo>
                <a:lnTo>
                  <a:pt x="0" y="1033272"/>
                </a:lnTo>
                <a:lnTo>
                  <a:pt x="9144" y="1033272"/>
                </a:lnTo>
                <a:close/>
              </a:path>
              <a:path w="8326120" h="5271770">
                <a:moveTo>
                  <a:pt x="9144" y="995172"/>
                </a:moveTo>
                <a:lnTo>
                  <a:pt x="9144" y="967740"/>
                </a:lnTo>
                <a:lnTo>
                  <a:pt x="0" y="967740"/>
                </a:lnTo>
                <a:lnTo>
                  <a:pt x="0" y="995172"/>
                </a:lnTo>
                <a:lnTo>
                  <a:pt x="9144" y="995172"/>
                </a:lnTo>
                <a:close/>
              </a:path>
              <a:path w="8326120" h="5271770">
                <a:moveTo>
                  <a:pt x="9144" y="957072"/>
                </a:moveTo>
                <a:lnTo>
                  <a:pt x="9144" y="929640"/>
                </a:lnTo>
                <a:lnTo>
                  <a:pt x="0" y="929640"/>
                </a:lnTo>
                <a:lnTo>
                  <a:pt x="0" y="957072"/>
                </a:lnTo>
                <a:lnTo>
                  <a:pt x="9144" y="957072"/>
                </a:lnTo>
                <a:close/>
              </a:path>
              <a:path w="8326120" h="5271770">
                <a:moveTo>
                  <a:pt x="9144" y="918972"/>
                </a:moveTo>
                <a:lnTo>
                  <a:pt x="9144" y="891540"/>
                </a:lnTo>
                <a:lnTo>
                  <a:pt x="0" y="891540"/>
                </a:lnTo>
                <a:lnTo>
                  <a:pt x="0" y="918972"/>
                </a:lnTo>
                <a:lnTo>
                  <a:pt x="9144" y="918972"/>
                </a:lnTo>
                <a:close/>
              </a:path>
              <a:path w="8326120" h="5271770">
                <a:moveTo>
                  <a:pt x="9144" y="880872"/>
                </a:moveTo>
                <a:lnTo>
                  <a:pt x="9144" y="853440"/>
                </a:lnTo>
                <a:lnTo>
                  <a:pt x="0" y="853440"/>
                </a:lnTo>
                <a:lnTo>
                  <a:pt x="0" y="880872"/>
                </a:lnTo>
                <a:lnTo>
                  <a:pt x="9144" y="880872"/>
                </a:lnTo>
                <a:close/>
              </a:path>
              <a:path w="8326120" h="5271770">
                <a:moveTo>
                  <a:pt x="9144" y="842772"/>
                </a:moveTo>
                <a:lnTo>
                  <a:pt x="9144" y="815340"/>
                </a:lnTo>
                <a:lnTo>
                  <a:pt x="0" y="815340"/>
                </a:lnTo>
                <a:lnTo>
                  <a:pt x="0" y="842772"/>
                </a:lnTo>
                <a:lnTo>
                  <a:pt x="9144" y="842772"/>
                </a:lnTo>
                <a:close/>
              </a:path>
              <a:path w="8326120" h="5271770">
                <a:moveTo>
                  <a:pt x="9144" y="804672"/>
                </a:moveTo>
                <a:lnTo>
                  <a:pt x="9144" y="777240"/>
                </a:lnTo>
                <a:lnTo>
                  <a:pt x="0" y="777240"/>
                </a:lnTo>
                <a:lnTo>
                  <a:pt x="0" y="804672"/>
                </a:lnTo>
                <a:lnTo>
                  <a:pt x="9144" y="804672"/>
                </a:lnTo>
                <a:close/>
              </a:path>
              <a:path w="8326120" h="5271770">
                <a:moveTo>
                  <a:pt x="9144" y="766572"/>
                </a:moveTo>
                <a:lnTo>
                  <a:pt x="9144" y="739140"/>
                </a:lnTo>
                <a:lnTo>
                  <a:pt x="0" y="739140"/>
                </a:lnTo>
                <a:lnTo>
                  <a:pt x="0" y="766572"/>
                </a:lnTo>
                <a:lnTo>
                  <a:pt x="9144" y="766572"/>
                </a:lnTo>
                <a:close/>
              </a:path>
              <a:path w="8326120" h="5271770">
                <a:moveTo>
                  <a:pt x="9144" y="728472"/>
                </a:moveTo>
                <a:lnTo>
                  <a:pt x="9144" y="701040"/>
                </a:lnTo>
                <a:lnTo>
                  <a:pt x="0" y="701040"/>
                </a:lnTo>
                <a:lnTo>
                  <a:pt x="0" y="728472"/>
                </a:lnTo>
                <a:lnTo>
                  <a:pt x="9144" y="728472"/>
                </a:lnTo>
                <a:close/>
              </a:path>
              <a:path w="8326120" h="5271770">
                <a:moveTo>
                  <a:pt x="9144" y="690372"/>
                </a:moveTo>
                <a:lnTo>
                  <a:pt x="9144" y="662940"/>
                </a:lnTo>
                <a:lnTo>
                  <a:pt x="0" y="662940"/>
                </a:lnTo>
                <a:lnTo>
                  <a:pt x="0" y="690372"/>
                </a:lnTo>
                <a:lnTo>
                  <a:pt x="9144" y="690372"/>
                </a:lnTo>
                <a:close/>
              </a:path>
              <a:path w="8326120" h="5271770">
                <a:moveTo>
                  <a:pt x="9144" y="652272"/>
                </a:moveTo>
                <a:lnTo>
                  <a:pt x="9144" y="624840"/>
                </a:lnTo>
                <a:lnTo>
                  <a:pt x="0" y="624840"/>
                </a:lnTo>
                <a:lnTo>
                  <a:pt x="0" y="652272"/>
                </a:lnTo>
                <a:lnTo>
                  <a:pt x="9144" y="652272"/>
                </a:lnTo>
                <a:close/>
              </a:path>
              <a:path w="8326120" h="5271770">
                <a:moveTo>
                  <a:pt x="9144" y="614172"/>
                </a:moveTo>
                <a:lnTo>
                  <a:pt x="9144" y="586740"/>
                </a:lnTo>
                <a:lnTo>
                  <a:pt x="0" y="586740"/>
                </a:lnTo>
                <a:lnTo>
                  <a:pt x="0" y="614172"/>
                </a:lnTo>
                <a:lnTo>
                  <a:pt x="9144" y="614172"/>
                </a:lnTo>
                <a:close/>
              </a:path>
              <a:path w="8326120" h="5271770">
                <a:moveTo>
                  <a:pt x="9144" y="576072"/>
                </a:moveTo>
                <a:lnTo>
                  <a:pt x="9144" y="548640"/>
                </a:lnTo>
                <a:lnTo>
                  <a:pt x="0" y="548640"/>
                </a:lnTo>
                <a:lnTo>
                  <a:pt x="0" y="576072"/>
                </a:lnTo>
                <a:lnTo>
                  <a:pt x="9144" y="576072"/>
                </a:lnTo>
                <a:close/>
              </a:path>
              <a:path w="8326120" h="5271770">
                <a:moveTo>
                  <a:pt x="9144" y="537972"/>
                </a:moveTo>
                <a:lnTo>
                  <a:pt x="9144" y="510540"/>
                </a:lnTo>
                <a:lnTo>
                  <a:pt x="0" y="510540"/>
                </a:lnTo>
                <a:lnTo>
                  <a:pt x="0" y="537972"/>
                </a:lnTo>
                <a:lnTo>
                  <a:pt x="9144" y="537972"/>
                </a:lnTo>
                <a:close/>
              </a:path>
              <a:path w="8326120" h="5271770">
                <a:moveTo>
                  <a:pt x="9144" y="499872"/>
                </a:moveTo>
                <a:lnTo>
                  <a:pt x="9144" y="472440"/>
                </a:lnTo>
                <a:lnTo>
                  <a:pt x="0" y="472440"/>
                </a:lnTo>
                <a:lnTo>
                  <a:pt x="0" y="499872"/>
                </a:lnTo>
                <a:lnTo>
                  <a:pt x="9144" y="499872"/>
                </a:lnTo>
                <a:close/>
              </a:path>
              <a:path w="8326120" h="5271770">
                <a:moveTo>
                  <a:pt x="9144" y="461772"/>
                </a:moveTo>
                <a:lnTo>
                  <a:pt x="9144" y="434340"/>
                </a:lnTo>
                <a:lnTo>
                  <a:pt x="0" y="434340"/>
                </a:lnTo>
                <a:lnTo>
                  <a:pt x="0" y="461772"/>
                </a:lnTo>
                <a:lnTo>
                  <a:pt x="9144" y="461772"/>
                </a:lnTo>
                <a:close/>
              </a:path>
              <a:path w="8326120" h="5271770">
                <a:moveTo>
                  <a:pt x="9144" y="423672"/>
                </a:moveTo>
                <a:lnTo>
                  <a:pt x="9144" y="396240"/>
                </a:lnTo>
                <a:lnTo>
                  <a:pt x="0" y="396240"/>
                </a:lnTo>
                <a:lnTo>
                  <a:pt x="0" y="423672"/>
                </a:lnTo>
                <a:lnTo>
                  <a:pt x="9144" y="423672"/>
                </a:lnTo>
                <a:close/>
              </a:path>
              <a:path w="8326120" h="5271770">
                <a:moveTo>
                  <a:pt x="9144" y="385572"/>
                </a:moveTo>
                <a:lnTo>
                  <a:pt x="9144" y="358140"/>
                </a:lnTo>
                <a:lnTo>
                  <a:pt x="0" y="358140"/>
                </a:lnTo>
                <a:lnTo>
                  <a:pt x="0" y="385572"/>
                </a:lnTo>
                <a:lnTo>
                  <a:pt x="9144" y="385572"/>
                </a:lnTo>
                <a:close/>
              </a:path>
              <a:path w="8326120" h="5271770">
                <a:moveTo>
                  <a:pt x="9144" y="347472"/>
                </a:moveTo>
                <a:lnTo>
                  <a:pt x="9144" y="320040"/>
                </a:lnTo>
                <a:lnTo>
                  <a:pt x="0" y="320040"/>
                </a:lnTo>
                <a:lnTo>
                  <a:pt x="0" y="347472"/>
                </a:lnTo>
                <a:lnTo>
                  <a:pt x="9144" y="347472"/>
                </a:lnTo>
                <a:close/>
              </a:path>
              <a:path w="8326120" h="5271770">
                <a:moveTo>
                  <a:pt x="9144" y="309372"/>
                </a:moveTo>
                <a:lnTo>
                  <a:pt x="9144" y="281940"/>
                </a:lnTo>
                <a:lnTo>
                  <a:pt x="0" y="281940"/>
                </a:lnTo>
                <a:lnTo>
                  <a:pt x="0" y="309372"/>
                </a:lnTo>
                <a:lnTo>
                  <a:pt x="9144" y="309372"/>
                </a:lnTo>
                <a:close/>
              </a:path>
              <a:path w="8326120" h="5271770">
                <a:moveTo>
                  <a:pt x="9144" y="271272"/>
                </a:moveTo>
                <a:lnTo>
                  <a:pt x="9144" y="243840"/>
                </a:lnTo>
                <a:lnTo>
                  <a:pt x="0" y="243840"/>
                </a:lnTo>
                <a:lnTo>
                  <a:pt x="0" y="271272"/>
                </a:lnTo>
                <a:lnTo>
                  <a:pt x="9144" y="271272"/>
                </a:lnTo>
                <a:close/>
              </a:path>
              <a:path w="8326120" h="5271770">
                <a:moveTo>
                  <a:pt x="9144" y="233172"/>
                </a:moveTo>
                <a:lnTo>
                  <a:pt x="9144" y="205740"/>
                </a:lnTo>
                <a:lnTo>
                  <a:pt x="0" y="205740"/>
                </a:lnTo>
                <a:lnTo>
                  <a:pt x="0" y="233172"/>
                </a:lnTo>
                <a:lnTo>
                  <a:pt x="9144" y="233172"/>
                </a:lnTo>
                <a:close/>
              </a:path>
              <a:path w="8326120" h="5271770">
                <a:moveTo>
                  <a:pt x="9144" y="195072"/>
                </a:moveTo>
                <a:lnTo>
                  <a:pt x="9144" y="167640"/>
                </a:lnTo>
                <a:lnTo>
                  <a:pt x="0" y="167640"/>
                </a:lnTo>
                <a:lnTo>
                  <a:pt x="0" y="195072"/>
                </a:lnTo>
                <a:lnTo>
                  <a:pt x="9144" y="195072"/>
                </a:lnTo>
                <a:close/>
              </a:path>
              <a:path w="8326120" h="5271770">
                <a:moveTo>
                  <a:pt x="9144" y="156972"/>
                </a:moveTo>
                <a:lnTo>
                  <a:pt x="9144" y="129540"/>
                </a:lnTo>
                <a:lnTo>
                  <a:pt x="0" y="129540"/>
                </a:lnTo>
                <a:lnTo>
                  <a:pt x="0" y="156972"/>
                </a:lnTo>
                <a:lnTo>
                  <a:pt x="9144" y="156972"/>
                </a:lnTo>
                <a:close/>
              </a:path>
              <a:path w="8326120" h="5271770">
                <a:moveTo>
                  <a:pt x="9144" y="118872"/>
                </a:moveTo>
                <a:lnTo>
                  <a:pt x="9144" y="91440"/>
                </a:lnTo>
                <a:lnTo>
                  <a:pt x="0" y="91440"/>
                </a:lnTo>
                <a:lnTo>
                  <a:pt x="0" y="118872"/>
                </a:lnTo>
                <a:lnTo>
                  <a:pt x="9144" y="118872"/>
                </a:lnTo>
                <a:close/>
              </a:path>
              <a:path w="8326120" h="5271770">
                <a:moveTo>
                  <a:pt x="9144" y="80772"/>
                </a:moveTo>
                <a:lnTo>
                  <a:pt x="9144" y="53340"/>
                </a:lnTo>
                <a:lnTo>
                  <a:pt x="0" y="53340"/>
                </a:lnTo>
                <a:lnTo>
                  <a:pt x="0" y="80772"/>
                </a:lnTo>
                <a:lnTo>
                  <a:pt x="9144" y="80772"/>
                </a:lnTo>
                <a:close/>
              </a:path>
              <a:path w="8326120" h="5271770">
                <a:moveTo>
                  <a:pt x="9144" y="42672"/>
                </a:moveTo>
                <a:lnTo>
                  <a:pt x="9144" y="15240"/>
                </a:lnTo>
                <a:lnTo>
                  <a:pt x="0" y="15240"/>
                </a:lnTo>
                <a:lnTo>
                  <a:pt x="0" y="42672"/>
                </a:lnTo>
                <a:lnTo>
                  <a:pt x="9144" y="42672"/>
                </a:lnTo>
                <a:close/>
              </a:path>
              <a:path w="8326120" h="5271770">
                <a:moveTo>
                  <a:pt x="32004" y="9144"/>
                </a:moveTo>
                <a:lnTo>
                  <a:pt x="32004" y="0"/>
                </a:lnTo>
                <a:lnTo>
                  <a:pt x="1524" y="0"/>
                </a:lnTo>
                <a:lnTo>
                  <a:pt x="0" y="1524"/>
                </a:lnTo>
                <a:lnTo>
                  <a:pt x="0" y="4572"/>
                </a:lnTo>
                <a:lnTo>
                  <a:pt x="9144" y="4572"/>
                </a:lnTo>
                <a:lnTo>
                  <a:pt x="9144" y="9144"/>
                </a:lnTo>
                <a:lnTo>
                  <a:pt x="32004" y="9144"/>
                </a:lnTo>
                <a:close/>
              </a:path>
              <a:path w="8326120" h="5271770">
                <a:moveTo>
                  <a:pt x="9144" y="9144"/>
                </a:moveTo>
                <a:lnTo>
                  <a:pt x="9144" y="4572"/>
                </a:lnTo>
                <a:lnTo>
                  <a:pt x="4572" y="9144"/>
                </a:lnTo>
                <a:lnTo>
                  <a:pt x="9144" y="9144"/>
                </a:lnTo>
                <a:close/>
              </a:path>
              <a:path w="8326120" h="5271770">
                <a:moveTo>
                  <a:pt x="70104" y="9144"/>
                </a:moveTo>
                <a:lnTo>
                  <a:pt x="70104" y="0"/>
                </a:lnTo>
                <a:lnTo>
                  <a:pt x="41148" y="0"/>
                </a:lnTo>
                <a:lnTo>
                  <a:pt x="41148" y="9144"/>
                </a:lnTo>
                <a:lnTo>
                  <a:pt x="70104" y="9144"/>
                </a:lnTo>
                <a:close/>
              </a:path>
              <a:path w="8326120" h="5271770">
                <a:moveTo>
                  <a:pt x="108204" y="9144"/>
                </a:moveTo>
                <a:lnTo>
                  <a:pt x="108204" y="0"/>
                </a:lnTo>
                <a:lnTo>
                  <a:pt x="79248" y="0"/>
                </a:lnTo>
                <a:lnTo>
                  <a:pt x="79248" y="9144"/>
                </a:lnTo>
                <a:lnTo>
                  <a:pt x="108204" y="9144"/>
                </a:lnTo>
                <a:close/>
              </a:path>
              <a:path w="8326120" h="5271770">
                <a:moveTo>
                  <a:pt x="146304" y="9144"/>
                </a:moveTo>
                <a:lnTo>
                  <a:pt x="146304" y="0"/>
                </a:lnTo>
                <a:lnTo>
                  <a:pt x="117348" y="0"/>
                </a:lnTo>
                <a:lnTo>
                  <a:pt x="117348" y="9144"/>
                </a:lnTo>
                <a:lnTo>
                  <a:pt x="146304" y="9144"/>
                </a:lnTo>
                <a:close/>
              </a:path>
              <a:path w="8326120" h="5271770">
                <a:moveTo>
                  <a:pt x="184404" y="9144"/>
                </a:moveTo>
                <a:lnTo>
                  <a:pt x="184404" y="0"/>
                </a:lnTo>
                <a:lnTo>
                  <a:pt x="155448" y="0"/>
                </a:lnTo>
                <a:lnTo>
                  <a:pt x="155448" y="9144"/>
                </a:lnTo>
                <a:lnTo>
                  <a:pt x="184404" y="9144"/>
                </a:lnTo>
                <a:close/>
              </a:path>
              <a:path w="8326120" h="5271770">
                <a:moveTo>
                  <a:pt x="222504" y="9144"/>
                </a:moveTo>
                <a:lnTo>
                  <a:pt x="222504" y="0"/>
                </a:lnTo>
                <a:lnTo>
                  <a:pt x="193548" y="0"/>
                </a:lnTo>
                <a:lnTo>
                  <a:pt x="193548" y="9144"/>
                </a:lnTo>
                <a:lnTo>
                  <a:pt x="222504" y="9144"/>
                </a:lnTo>
                <a:close/>
              </a:path>
              <a:path w="8326120" h="5271770">
                <a:moveTo>
                  <a:pt x="260604" y="9144"/>
                </a:moveTo>
                <a:lnTo>
                  <a:pt x="260604" y="0"/>
                </a:lnTo>
                <a:lnTo>
                  <a:pt x="231648" y="0"/>
                </a:lnTo>
                <a:lnTo>
                  <a:pt x="231648" y="9144"/>
                </a:lnTo>
                <a:lnTo>
                  <a:pt x="260604" y="9144"/>
                </a:lnTo>
                <a:close/>
              </a:path>
              <a:path w="8326120" h="5271770">
                <a:moveTo>
                  <a:pt x="298704" y="9144"/>
                </a:moveTo>
                <a:lnTo>
                  <a:pt x="298704" y="0"/>
                </a:lnTo>
                <a:lnTo>
                  <a:pt x="269748" y="0"/>
                </a:lnTo>
                <a:lnTo>
                  <a:pt x="269748" y="9144"/>
                </a:lnTo>
                <a:lnTo>
                  <a:pt x="298704" y="9144"/>
                </a:lnTo>
                <a:close/>
              </a:path>
              <a:path w="8326120" h="5271770">
                <a:moveTo>
                  <a:pt x="336804" y="9144"/>
                </a:moveTo>
                <a:lnTo>
                  <a:pt x="336804" y="0"/>
                </a:lnTo>
                <a:lnTo>
                  <a:pt x="307848" y="0"/>
                </a:lnTo>
                <a:lnTo>
                  <a:pt x="307848" y="9144"/>
                </a:lnTo>
                <a:lnTo>
                  <a:pt x="336804" y="9144"/>
                </a:lnTo>
                <a:close/>
              </a:path>
              <a:path w="8326120" h="5271770">
                <a:moveTo>
                  <a:pt x="374900" y="9144"/>
                </a:moveTo>
                <a:lnTo>
                  <a:pt x="374900" y="0"/>
                </a:lnTo>
                <a:lnTo>
                  <a:pt x="345944" y="0"/>
                </a:lnTo>
                <a:lnTo>
                  <a:pt x="345944" y="9144"/>
                </a:lnTo>
                <a:lnTo>
                  <a:pt x="374900" y="9144"/>
                </a:lnTo>
                <a:close/>
              </a:path>
              <a:path w="8326120" h="5271770">
                <a:moveTo>
                  <a:pt x="413000" y="9144"/>
                </a:moveTo>
                <a:lnTo>
                  <a:pt x="413000" y="0"/>
                </a:lnTo>
                <a:lnTo>
                  <a:pt x="384044" y="0"/>
                </a:lnTo>
                <a:lnTo>
                  <a:pt x="384044" y="9144"/>
                </a:lnTo>
                <a:lnTo>
                  <a:pt x="413000" y="9144"/>
                </a:lnTo>
                <a:close/>
              </a:path>
              <a:path w="8326120" h="5271770">
                <a:moveTo>
                  <a:pt x="451100" y="9144"/>
                </a:moveTo>
                <a:lnTo>
                  <a:pt x="451100" y="0"/>
                </a:lnTo>
                <a:lnTo>
                  <a:pt x="422144" y="0"/>
                </a:lnTo>
                <a:lnTo>
                  <a:pt x="422144" y="9144"/>
                </a:lnTo>
                <a:lnTo>
                  <a:pt x="451100" y="9144"/>
                </a:lnTo>
                <a:close/>
              </a:path>
              <a:path w="8326120" h="5271770">
                <a:moveTo>
                  <a:pt x="489200" y="9144"/>
                </a:moveTo>
                <a:lnTo>
                  <a:pt x="489200" y="0"/>
                </a:lnTo>
                <a:lnTo>
                  <a:pt x="460244" y="0"/>
                </a:lnTo>
                <a:lnTo>
                  <a:pt x="460244" y="9144"/>
                </a:lnTo>
                <a:lnTo>
                  <a:pt x="489200" y="9144"/>
                </a:lnTo>
                <a:close/>
              </a:path>
              <a:path w="8326120" h="5271770">
                <a:moveTo>
                  <a:pt x="527300" y="9144"/>
                </a:moveTo>
                <a:lnTo>
                  <a:pt x="527300" y="0"/>
                </a:lnTo>
                <a:lnTo>
                  <a:pt x="498344" y="0"/>
                </a:lnTo>
                <a:lnTo>
                  <a:pt x="498344" y="9144"/>
                </a:lnTo>
                <a:lnTo>
                  <a:pt x="527300" y="9144"/>
                </a:lnTo>
                <a:close/>
              </a:path>
              <a:path w="8326120" h="5271770">
                <a:moveTo>
                  <a:pt x="565400" y="9144"/>
                </a:moveTo>
                <a:lnTo>
                  <a:pt x="565400" y="0"/>
                </a:lnTo>
                <a:lnTo>
                  <a:pt x="536444" y="0"/>
                </a:lnTo>
                <a:lnTo>
                  <a:pt x="536444" y="9144"/>
                </a:lnTo>
                <a:lnTo>
                  <a:pt x="565400" y="9144"/>
                </a:lnTo>
                <a:close/>
              </a:path>
              <a:path w="8326120" h="5271770">
                <a:moveTo>
                  <a:pt x="603500" y="9144"/>
                </a:moveTo>
                <a:lnTo>
                  <a:pt x="603500" y="0"/>
                </a:lnTo>
                <a:lnTo>
                  <a:pt x="574544" y="0"/>
                </a:lnTo>
                <a:lnTo>
                  <a:pt x="574544" y="9144"/>
                </a:lnTo>
                <a:lnTo>
                  <a:pt x="603500" y="9144"/>
                </a:lnTo>
                <a:close/>
              </a:path>
              <a:path w="8326120" h="5271770">
                <a:moveTo>
                  <a:pt x="641600" y="9144"/>
                </a:moveTo>
                <a:lnTo>
                  <a:pt x="641600" y="0"/>
                </a:lnTo>
                <a:lnTo>
                  <a:pt x="612644" y="0"/>
                </a:lnTo>
                <a:lnTo>
                  <a:pt x="612644" y="9144"/>
                </a:lnTo>
                <a:lnTo>
                  <a:pt x="641600" y="9144"/>
                </a:lnTo>
                <a:close/>
              </a:path>
              <a:path w="8326120" h="5271770">
                <a:moveTo>
                  <a:pt x="679700" y="9144"/>
                </a:moveTo>
                <a:lnTo>
                  <a:pt x="679700" y="0"/>
                </a:lnTo>
                <a:lnTo>
                  <a:pt x="650744" y="0"/>
                </a:lnTo>
                <a:lnTo>
                  <a:pt x="650744" y="9144"/>
                </a:lnTo>
                <a:lnTo>
                  <a:pt x="679700" y="9144"/>
                </a:lnTo>
                <a:close/>
              </a:path>
              <a:path w="8326120" h="5271770">
                <a:moveTo>
                  <a:pt x="717800" y="9144"/>
                </a:moveTo>
                <a:lnTo>
                  <a:pt x="717800" y="0"/>
                </a:lnTo>
                <a:lnTo>
                  <a:pt x="688844" y="0"/>
                </a:lnTo>
                <a:lnTo>
                  <a:pt x="688844" y="9144"/>
                </a:lnTo>
                <a:lnTo>
                  <a:pt x="717800" y="9144"/>
                </a:lnTo>
                <a:close/>
              </a:path>
              <a:path w="8326120" h="5271770">
                <a:moveTo>
                  <a:pt x="755900" y="9144"/>
                </a:moveTo>
                <a:lnTo>
                  <a:pt x="755900" y="0"/>
                </a:lnTo>
                <a:lnTo>
                  <a:pt x="726944" y="0"/>
                </a:lnTo>
                <a:lnTo>
                  <a:pt x="726944" y="9144"/>
                </a:lnTo>
                <a:lnTo>
                  <a:pt x="755900" y="9144"/>
                </a:lnTo>
                <a:close/>
              </a:path>
              <a:path w="8326120" h="5271770">
                <a:moveTo>
                  <a:pt x="794000" y="9144"/>
                </a:moveTo>
                <a:lnTo>
                  <a:pt x="794000" y="0"/>
                </a:lnTo>
                <a:lnTo>
                  <a:pt x="765044" y="0"/>
                </a:lnTo>
                <a:lnTo>
                  <a:pt x="765044" y="9144"/>
                </a:lnTo>
                <a:lnTo>
                  <a:pt x="794000" y="9144"/>
                </a:lnTo>
                <a:close/>
              </a:path>
              <a:path w="8326120" h="5271770">
                <a:moveTo>
                  <a:pt x="832100" y="9144"/>
                </a:moveTo>
                <a:lnTo>
                  <a:pt x="832100" y="0"/>
                </a:lnTo>
                <a:lnTo>
                  <a:pt x="803144" y="0"/>
                </a:lnTo>
                <a:lnTo>
                  <a:pt x="803144" y="9144"/>
                </a:lnTo>
                <a:lnTo>
                  <a:pt x="832100" y="9144"/>
                </a:lnTo>
                <a:close/>
              </a:path>
              <a:path w="8326120" h="5271770">
                <a:moveTo>
                  <a:pt x="870200" y="9144"/>
                </a:moveTo>
                <a:lnTo>
                  <a:pt x="870200" y="0"/>
                </a:lnTo>
                <a:lnTo>
                  <a:pt x="841244" y="0"/>
                </a:lnTo>
                <a:lnTo>
                  <a:pt x="841244" y="9144"/>
                </a:lnTo>
                <a:lnTo>
                  <a:pt x="870200" y="9144"/>
                </a:lnTo>
                <a:close/>
              </a:path>
              <a:path w="8326120" h="5271770">
                <a:moveTo>
                  <a:pt x="908300" y="9144"/>
                </a:moveTo>
                <a:lnTo>
                  <a:pt x="908300" y="0"/>
                </a:lnTo>
                <a:lnTo>
                  <a:pt x="879344" y="0"/>
                </a:lnTo>
                <a:lnTo>
                  <a:pt x="879344" y="9144"/>
                </a:lnTo>
                <a:lnTo>
                  <a:pt x="908300" y="9144"/>
                </a:lnTo>
                <a:close/>
              </a:path>
              <a:path w="8326120" h="5271770">
                <a:moveTo>
                  <a:pt x="946400" y="9144"/>
                </a:moveTo>
                <a:lnTo>
                  <a:pt x="946400" y="0"/>
                </a:lnTo>
                <a:lnTo>
                  <a:pt x="917444" y="0"/>
                </a:lnTo>
                <a:lnTo>
                  <a:pt x="917444" y="9144"/>
                </a:lnTo>
                <a:lnTo>
                  <a:pt x="946400" y="9144"/>
                </a:lnTo>
                <a:close/>
              </a:path>
              <a:path w="8326120" h="5271770">
                <a:moveTo>
                  <a:pt x="984500" y="9144"/>
                </a:moveTo>
                <a:lnTo>
                  <a:pt x="984500" y="0"/>
                </a:lnTo>
                <a:lnTo>
                  <a:pt x="955544" y="0"/>
                </a:lnTo>
                <a:lnTo>
                  <a:pt x="955544" y="9144"/>
                </a:lnTo>
                <a:lnTo>
                  <a:pt x="984500" y="9144"/>
                </a:lnTo>
                <a:close/>
              </a:path>
              <a:path w="8326120" h="5271770">
                <a:moveTo>
                  <a:pt x="1022600" y="9144"/>
                </a:moveTo>
                <a:lnTo>
                  <a:pt x="1022600" y="0"/>
                </a:lnTo>
                <a:lnTo>
                  <a:pt x="993644" y="0"/>
                </a:lnTo>
                <a:lnTo>
                  <a:pt x="993644" y="9144"/>
                </a:lnTo>
                <a:lnTo>
                  <a:pt x="1022600" y="9144"/>
                </a:lnTo>
                <a:close/>
              </a:path>
              <a:path w="8326120" h="5271770">
                <a:moveTo>
                  <a:pt x="1060700" y="9144"/>
                </a:moveTo>
                <a:lnTo>
                  <a:pt x="1060700" y="0"/>
                </a:lnTo>
                <a:lnTo>
                  <a:pt x="1031744" y="0"/>
                </a:lnTo>
                <a:lnTo>
                  <a:pt x="1031744" y="9144"/>
                </a:lnTo>
                <a:lnTo>
                  <a:pt x="1060700" y="9144"/>
                </a:lnTo>
                <a:close/>
              </a:path>
              <a:path w="8326120" h="5271770">
                <a:moveTo>
                  <a:pt x="1098800" y="9144"/>
                </a:moveTo>
                <a:lnTo>
                  <a:pt x="1098800" y="0"/>
                </a:lnTo>
                <a:lnTo>
                  <a:pt x="1069844" y="0"/>
                </a:lnTo>
                <a:lnTo>
                  <a:pt x="1069844" y="9144"/>
                </a:lnTo>
                <a:lnTo>
                  <a:pt x="1098800" y="9144"/>
                </a:lnTo>
                <a:close/>
              </a:path>
              <a:path w="8326120" h="5271770">
                <a:moveTo>
                  <a:pt x="1136900" y="9144"/>
                </a:moveTo>
                <a:lnTo>
                  <a:pt x="1136900" y="0"/>
                </a:lnTo>
                <a:lnTo>
                  <a:pt x="1107944" y="0"/>
                </a:lnTo>
                <a:lnTo>
                  <a:pt x="1107944" y="9144"/>
                </a:lnTo>
                <a:lnTo>
                  <a:pt x="1136900" y="9144"/>
                </a:lnTo>
                <a:close/>
              </a:path>
              <a:path w="8326120" h="5271770">
                <a:moveTo>
                  <a:pt x="1175000" y="9144"/>
                </a:moveTo>
                <a:lnTo>
                  <a:pt x="1175000" y="0"/>
                </a:lnTo>
                <a:lnTo>
                  <a:pt x="1146044" y="0"/>
                </a:lnTo>
                <a:lnTo>
                  <a:pt x="1146044" y="9144"/>
                </a:lnTo>
                <a:lnTo>
                  <a:pt x="1175000" y="9144"/>
                </a:lnTo>
                <a:close/>
              </a:path>
              <a:path w="8326120" h="5271770">
                <a:moveTo>
                  <a:pt x="1213100" y="9144"/>
                </a:moveTo>
                <a:lnTo>
                  <a:pt x="1213100" y="0"/>
                </a:lnTo>
                <a:lnTo>
                  <a:pt x="1184144" y="0"/>
                </a:lnTo>
                <a:lnTo>
                  <a:pt x="1184144" y="9144"/>
                </a:lnTo>
                <a:lnTo>
                  <a:pt x="1213100" y="9144"/>
                </a:lnTo>
                <a:close/>
              </a:path>
              <a:path w="8326120" h="5271770">
                <a:moveTo>
                  <a:pt x="1251200" y="9144"/>
                </a:moveTo>
                <a:lnTo>
                  <a:pt x="1251200" y="0"/>
                </a:lnTo>
                <a:lnTo>
                  <a:pt x="1222244" y="0"/>
                </a:lnTo>
                <a:lnTo>
                  <a:pt x="1222244" y="9144"/>
                </a:lnTo>
                <a:lnTo>
                  <a:pt x="1251200" y="9144"/>
                </a:lnTo>
                <a:close/>
              </a:path>
              <a:path w="8326120" h="5271770">
                <a:moveTo>
                  <a:pt x="1289300" y="9144"/>
                </a:moveTo>
                <a:lnTo>
                  <a:pt x="1289300" y="0"/>
                </a:lnTo>
                <a:lnTo>
                  <a:pt x="1260344" y="0"/>
                </a:lnTo>
                <a:lnTo>
                  <a:pt x="1260344" y="9144"/>
                </a:lnTo>
                <a:lnTo>
                  <a:pt x="1289300" y="9144"/>
                </a:lnTo>
                <a:close/>
              </a:path>
              <a:path w="8326120" h="5271770">
                <a:moveTo>
                  <a:pt x="1327400" y="9144"/>
                </a:moveTo>
                <a:lnTo>
                  <a:pt x="1327400" y="0"/>
                </a:lnTo>
                <a:lnTo>
                  <a:pt x="1298444" y="0"/>
                </a:lnTo>
                <a:lnTo>
                  <a:pt x="1298444" y="9144"/>
                </a:lnTo>
                <a:lnTo>
                  <a:pt x="1327400" y="9144"/>
                </a:lnTo>
                <a:close/>
              </a:path>
              <a:path w="8326120" h="5271770">
                <a:moveTo>
                  <a:pt x="1365500" y="9144"/>
                </a:moveTo>
                <a:lnTo>
                  <a:pt x="1365500" y="0"/>
                </a:lnTo>
                <a:lnTo>
                  <a:pt x="1336544" y="0"/>
                </a:lnTo>
                <a:lnTo>
                  <a:pt x="1336544" y="9144"/>
                </a:lnTo>
                <a:lnTo>
                  <a:pt x="1365500" y="9144"/>
                </a:lnTo>
                <a:close/>
              </a:path>
              <a:path w="8326120" h="5271770">
                <a:moveTo>
                  <a:pt x="1403600" y="9144"/>
                </a:moveTo>
                <a:lnTo>
                  <a:pt x="1403600" y="0"/>
                </a:lnTo>
                <a:lnTo>
                  <a:pt x="1374644" y="0"/>
                </a:lnTo>
                <a:lnTo>
                  <a:pt x="1374644" y="9144"/>
                </a:lnTo>
                <a:lnTo>
                  <a:pt x="1403600" y="9144"/>
                </a:lnTo>
                <a:close/>
              </a:path>
              <a:path w="8326120" h="5271770">
                <a:moveTo>
                  <a:pt x="1441700" y="9144"/>
                </a:moveTo>
                <a:lnTo>
                  <a:pt x="1441700" y="0"/>
                </a:lnTo>
                <a:lnTo>
                  <a:pt x="1412744" y="0"/>
                </a:lnTo>
                <a:lnTo>
                  <a:pt x="1412744" y="9144"/>
                </a:lnTo>
                <a:lnTo>
                  <a:pt x="1441700" y="9144"/>
                </a:lnTo>
                <a:close/>
              </a:path>
              <a:path w="8326120" h="5271770">
                <a:moveTo>
                  <a:pt x="1479800" y="9144"/>
                </a:moveTo>
                <a:lnTo>
                  <a:pt x="1479800" y="0"/>
                </a:lnTo>
                <a:lnTo>
                  <a:pt x="1450844" y="0"/>
                </a:lnTo>
                <a:lnTo>
                  <a:pt x="1450844" y="9144"/>
                </a:lnTo>
                <a:lnTo>
                  <a:pt x="1479800" y="9144"/>
                </a:lnTo>
                <a:close/>
              </a:path>
              <a:path w="8326120" h="5271770">
                <a:moveTo>
                  <a:pt x="1517900" y="9144"/>
                </a:moveTo>
                <a:lnTo>
                  <a:pt x="1517900" y="0"/>
                </a:lnTo>
                <a:lnTo>
                  <a:pt x="1488944" y="0"/>
                </a:lnTo>
                <a:lnTo>
                  <a:pt x="1488944" y="9144"/>
                </a:lnTo>
                <a:lnTo>
                  <a:pt x="1517900" y="9144"/>
                </a:lnTo>
                <a:close/>
              </a:path>
              <a:path w="8326120" h="5271770">
                <a:moveTo>
                  <a:pt x="1556001" y="9144"/>
                </a:moveTo>
                <a:lnTo>
                  <a:pt x="1556001" y="0"/>
                </a:lnTo>
                <a:lnTo>
                  <a:pt x="1527045" y="0"/>
                </a:lnTo>
                <a:lnTo>
                  <a:pt x="1527045" y="9144"/>
                </a:lnTo>
                <a:lnTo>
                  <a:pt x="1556001" y="9144"/>
                </a:lnTo>
                <a:close/>
              </a:path>
              <a:path w="8326120" h="5271770">
                <a:moveTo>
                  <a:pt x="1594101" y="9144"/>
                </a:moveTo>
                <a:lnTo>
                  <a:pt x="1594101" y="0"/>
                </a:lnTo>
                <a:lnTo>
                  <a:pt x="1565145" y="0"/>
                </a:lnTo>
                <a:lnTo>
                  <a:pt x="1565145" y="9144"/>
                </a:lnTo>
                <a:lnTo>
                  <a:pt x="1594101" y="9144"/>
                </a:lnTo>
                <a:close/>
              </a:path>
              <a:path w="8326120" h="5271770">
                <a:moveTo>
                  <a:pt x="1632201" y="9144"/>
                </a:moveTo>
                <a:lnTo>
                  <a:pt x="1632201" y="0"/>
                </a:lnTo>
                <a:lnTo>
                  <a:pt x="1603245" y="0"/>
                </a:lnTo>
                <a:lnTo>
                  <a:pt x="1603245" y="9144"/>
                </a:lnTo>
                <a:lnTo>
                  <a:pt x="1632201" y="9144"/>
                </a:lnTo>
                <a:close/>
              </a:path>
              <a:path w="8326120" h="5271770">
                <a:moveTo>
                  <a:pt x="1670301" y="9144"/>
                </a:moveTo>
                <a:lnTo>
                  <a:pt x="1670301" y="0"/>
                </a:lnTo>
                <a:lnTo>
                  <a:pt x="1641345" y="0"/>
                </a:lnTo>
                <a:lnTo>
                  <a:pt x="1641345" y="9144"/>
                </a:lnTo>
                <a:lnTo>
                  <a:pt x="1670301" y="9144"/>
                </a:lnTo>
                <a:close/>
              </a:path>
              <a:path w="8326120" h="5271770">
                <a:moveTo>
                  <a:pt x="1708401" y="9144"/>
                </a:moveTo>
                <a:lnTo>
                  <a:pt x="1708401" y="0"/>
                </a:lnTo>
                <a:lnTo>
                  <a:pt x="1679445" y="0"/>
                </a:lnTo>
                <a:lnTo>
                  <a:pt x="1679445" y="9144"/>
                </a:lnTo>
                <a:lnTo>
                  <a:pt x="1708401" y="9144"/>
                </a:lnTo>
                <a:close/>
              </a:path>
              <a:path w="8326120" h="5271770">
                <a:moveTo>
                  <a:pt x="1746501" y="9144"/>
                </a:moveTo>
                <a:lnTo>
                  <a:pt x="1746501" y="0"/>
                </a:lnTo>
                <a:lnTo>
                  <a:pt x="1717545" y="0"/>
                </a:lnTo>
                <a:lnTo>
                  <a:pt x="1717545" y="9144"/>
                </a:lnTo>
                <a:lnTo>
                  <a:pt x="1746501" y="9144"/>
                </a:lnTo>
                <a:close/>
              </a:path>
              <a:path w="8326120" h="5271770">
                <a:moveTo>
                  <a:pt x="1784601" y="9144"/>
                </a:moveTo>
                <a:lnTo>
                  <a:pt x="1784601" y="0"/>
                </a:lnTo>
                <a:lnTo>
                  <a:pt x="1755645" y="0"/>
                </a:lnTo>
                <a:lnTo>
                  <a:pt x="1755645" y="9144"/>
                </a:lnTo>
                <a:lnTo>
                  <a:pt x="1784601" y="9144"/>
                </a:lnTo>
                <a:close/>
              </a:path>
              <a:path w="8326120" h="5271770">
                <a:moveTo>
                  <a:pt x="1822701" y="9144"/>
                </a:moveTo>
                <a:lnTo>
                  <a:pt x="1822701" y="0"/>
                </a:lnTo>
                <a:lnTo>
                  <a:pt x="1793745" y="0"/>
                </a:lnTo>
                <a:lnTo>
                  <a:pt x="1793745" y="9144"/>
                </a:lnTo>
                <a:lnTo>
                  <a:pt x="1822701" y="9144"/>
                </a:lnTo>
                <a:close/>
              </a:path>
              <a:path w="8326120" h="5271770">
                <a:moveTo>
                  <a:pt x="1860801" y="9144"/>
                </a:moveTo>
                <a:lnTo>
                  <a:pt x="1860801" y="0"/>
                </a:lnTo>
                <a:lnTo>
                  <a:pt x="1831845" y="0"/>
                </a:lnTo>
                <a:lnTo>
                  <a:pt x="1831845" y="9144"/>
                </a:lnTo>
                <a:lnTo>
                  <a:pt x="1860801" y="9144"/>
                </a:lnTo>
                <a:close/>
              </a:path>
              <a:path w="8326120" h="5271770">
                <a:moveTo>
                  <a:pt x="1898901" y="9144"/>
                </a:moveTo>
                <a:lnTo>
                  <a:pt x="1898901" y="0"/>
                </a:lnTo>
                <a:lnTo>
                  <a:pt x="1869945" y="0"/>
                </a:lnTo>
                <a:lnTo>
                  <a:pt x="1869945" y="9144"/>
                </a:lnTo>
                <a:lnTo>
                  <a:pt x="1898901" y="9144"/>
                </a:lnTo>
                <a:close/>
              </a:path>
              <a:path w="8326120" h="5271770">
                <a:moveTo>
                  <a:pt x="1937001" y="9144"/>
                </a:moveTo>
                <a:lnTo>
                  <a:pt x="1937001" y="0"/>
                </a:lnTo>
                <a:lnTo>
                  <a:pt x="1908045" y="0"/>
                </a:lnTo>
                <a:lnTo>
                  <a:pt x="1908045" y="9144"/>
                </a:lnTo>
                <a:lnTo>
                  <a:pt x="1937001" y="9144"/>
                </a:lnTo>
                <a:close/>
              </a:path>
              <a:path w="8326120" h="5271770">
                <a:moveTo>
                  <a:pt x="1975101" y="9144"/>
                </a:moveTo>
                <a:lnTo>
                  <a:pt x="1975101" y="0"/>
                </a:lnTo>
                <a:lnTo>
                  <a:pt x="1946145" y="0"/>
                </a:lnTo>
                <a:lnTo>
                  <a:pt x="1946145" y="9144"/>
                </a:lnTo>
                <a:lnTo>
                  <a:pt x="1975101" y="9144"/>
                </a:lnTo>
                <a:close/>
              </a:path>
              <a:path w="8326120" h="5271770">
                <a:moveTo>
                  <a:pt x="2013201" y="9144"/>
                </a:moveTo>
                <a:lnTo>
                  <a:pt x="2013201" y="0"/>
                </a:lnTo>
                <a:lnTo>
                  <a:pt x="1984245" y="0"/>
                </a:lnTo>
                <a:lnTo>
                  <a:pt x="1984245" y="9144"/>
                </a:lnTo>
                <a:lnTo>
                  <a:pt x="2013201" y="9144"/>
                </a:lnTo>
                <a:close/>
              </a:path>
              <a:path w="8326120" h="5271770">
                <a:moveTo>
                  <a:pt x="2051301" y="9144"/>
                </a:moveTo>
                <a:lnTo>
                  <a:pt x="2051301" y="0"/>
                </a:lnTo>
                <a:lnTo>
                  <a:pt x="2022345" y="0"/>
                </a:lnTo>
                <a:lnTo>
                  <a:pt x="2022345" y="9144"/>
                </a:lnTo>
                <a:lnTo>
                  <a:pt x="2051301" y="9144"/>
                </a:lnTo>
                <a:close/>
              </a:path>
              <a:path w="8326120" h="5271770">
                <a:moveTo>
                  <a:pt x="2089401" y="9144"/>
                </a:moveTo>
                <a:lnTo>
                  <a:pt x="2089401" y="0"/>
                </a:lnTo>
                <a:lnTo>
                  <a:pt x="2060445" y="0"/>
                </a:lnTo>
                <a:lnTo>
                  <a:pt x="2060445" y="9144"/>
                </a:lnTo>
                <a:lnTo>
                  <a:pt x="2089401" y="9144"/>
                </a:lnTo>
                <a:close/>
              </a:path>
              <a:path w="8326120" h="5271770">
                <a:moveTo>
                  <a:pt x="2127501" y="9144"/>
                </a:moveTo>
                <a:lnTo>
                  <a:pt x="2127501" y="0"/>
                </a:lnTo>
                <a:lnTo>
                  <a:pt x="2098545" y="0"/>
                </a:lnTo>
                <a:lnTo>
                  <a:pt x="2098545" y="9144"/>
                </a:lnTo>
                <a:lnTo>
                  <a:pt x="2127501" y="9144"/>
                </a:lnTo>
                <a:close/>
              </a:path>
              <a:path w="8326120" h="5271770">
                <a:moveTo>
                  <a:pt x="2165601" y="9144"/>
                </a:moveTo>
                <a:lnTo>
                  <a:pt x="2165601" y="0"/>
                </a:lnTo>
                <a:lnTo>
                  <a:pt x="2136645" y="0"/>
                </a:lnTo>
                <a:lnTo>
                  <a:pt x="2136645" y="9144"/>
                </a:lnTo>
                <a:lnTo>
                  <a:pt x="2165601" y="9144"/>
                </a:lnTo>
                <a:close/>
              </a:path>
              <a:path w="8326120" h="5271770">
                <a:moveTo>
                  <a:pt x="2203701" y="9144"/>
                </a:moveTo>
                <a:lnTo>
                  <a:pt x="2203701" y="0"/>
                </a:lnTo>
                <a:lnTo>
                  <a:pt x="2174745" y="0"/>
                </a:lnTo>
                <a:lnTo>
                  <a:pt x="2174745" y="9144"/>
                </a:lnTo>
                <a:lnTo>
                  <a:pt x="2203701" y="9144"/>
                </a:lnTo>
                <a:close/>
              </a:path>
              <a:path w="8326120" h="5271770">
                <a:moveTo>
                  <a:pt x="2241801" y="9144"/>
                </a:moveTo>
                <a:lnTo>
                  <a:pt x="2241801" y="0"/>
                </a:lnTo>
                <a:lnTo>
                  <a:pt x="2212845" y="0"/>
                </a:lnTo>
                <a:lnTo>
                  <a:pt x="2212845" y="9144"/>
                </a:lnTo>
                <a:lnTo>
                  <a:pt x="2241801" y="9144"/>
                </a:lnTo>
                <a:close/>
              </a:path>
              <a:path w="8326120" h="5271770">
                <a:moveTo>
                  <a:pt x="2279901" y="9144"/>
                </a:moveTo>
                <a:lnTo>
                  <a:pt x="2279901" y="0"/>
                </a:lnTo>
                <a:lnTo>
                  <a:pt x="2250945" y="0"/>
                </a:lnTo>
                <a:lnTo>
                  <a:pt x="2250945" y="9144"/>
                </a:lnTo>
                <a:lnTo>
                  <a:pt x="2279901" y="9144"/>
                </a:lnTo>
                <a:close/>
              </a:path>
              <a:path w="8326120" h="5271770">
                <a:moveTo>
                  <a:pt x="2318001" y="9144"/>
                </a:moveTo>
                <a:lnTo>
                  <a:pt x="2318001" y="0"/>
                </a:lnTo>
                <a:lnTo>
                  <a:pt x="2289045" y="0"/>
                </a:lnTo>
                <a:lnTo>
                  <a:pt x="2289045" y="9144"/>
                </a:lnTo>
                <a:lnTo>
                  <a:pt x="2318001" y="9144"/>
                </a:lnTo>
                <a:close/>
              </a:path>
              <a:path w="8326120" h="5271770">
                <a:moveTo>
                  <a:pt x="2356101" y="9144"/>
                </a:moveTo>
                <a:lnTo>
                  <a:pt x="2356101" y="0"/>
                </a:lnTo>
                <a:lnTo>
                  <a:pt x="2327145" y="0"/>
                </a:lnTo>
                <a:lnTo>
                  <a:pt x="2327145" y="9144"/>
                </a:lnTo>
                <a:lnTo>
                  <a:pt x="2356101" y="9144"/>
                </a:lnTo>
                <a:close/>
              </a:path>
              <a:path w="8326120" h="5271770">
                <a:moveTo>
                  <a:pt x="2394201" y="9144"/>
                </a:moveTo>
                <a:lnTo>
                  <a:pt x="2394201" y="0"/>
                </a:lnTo>
                <a:lnTo>
                  <a:pt x="2365245" y="0"/>
                </a:lnTo>
                <a:lnTo>
                  <a:pt x="2365245" y="9144"/>
                </a:lnTo>
                <a:lnTo>
                  <a:pt x="2394201" y="9144"/>
                </a:lnTo>
                <a:close/>
              </a:path>
              <a:path w="8326120" h="5271770">
                <a:moveTo>
                  <a:pt x="2432301" y="9144"/>
                </a:moveTo>
                <a:lnTo>
                  <a:pt x="2432301" y="0"/>
                </a:lnTo>
                <a:lnTo>
                  <a:pt x="2403345" y="0"/>
                </a:lnTo>
                <a:lnTo>
                  <a:pt x="2403345" y="9144"/>
                </a:lnTo>
                <a:lnTo>
                  <a:pt x="2432301" y="9144"/>
                </a:lnTo>
                <a:close/>
              </a:path>
              <a:path w="8326120" h="5271770">
                <a:moveTo>
                  <a:pt x="2470401" y="9144"/>
                </a:moveTo>
                <a:lnTo>
                  <a:pt x="2470401" y="0"/>
                </a:lnTo>
                <a:lnTo>
                  <a:pt x="2441445" y="0"/>
                </a:lnTo>
                <a:lnTo>
                  <a:pt x="2441445" y="9144"/>
                </a:lnTo>
                <a:lnTo>
                  <a:pt x="2470401" y="9144"/>
                </a:lnTo>
                <a:close/>
              </a:path>
              <a:path w="8326120" h="5271770">
                <a:moveTo>
                  <a:pt x="2508501" y="9144"/>
                </a:moveTo>
                <a:lnTo>
                  <a:pt x="2508501" y="0"/>
                </a:lnTo>
                <a:lnTo>
                  <a:pt x="2479545" y="0"/>
                </a:lnTo>
                <a:lnTo>
                  <a:pt x="2479545" y="9144"/>
                </a:lnTo>
                <a:lnTo>
                  <a:pt x="2508501" y="9144"/>
                </a:lnTo>
                <a:close/>
              </a:path>
              <a:path w="8326120" h="5271770">
                <a:moveTo>
                  <a:pt x="2546601" y="9144"/>
                </a:moveTo>
                <a:lnTo>
                  <a:pt x="2546601" y="0"/>
                </a:lnTo>
                <a:lnTo>
                  <a:pt x="2517645" y="0"/>
                </a:lnTo>
                <a:lnTo>
                  <a:pt x="2517645" y="9144"/>
                </a:lnTo>
                <a:lnTo>
                  <a:pt x="2546601" y="9144"/>
                </a:lnTo>
                <a:close/>
              </a:path>
              <a:path w="8326120" h="5271770">
                <a:moveTo>
                  <a:pt x="2584701" y="9144"/>
                </a:moveTo>
                <a:lnTo>
                  <a:pt x="2584701" y="0"/>
                </a:lnTo>
                <a:lnTo>
                  <a:pt x="2555745" y="0"/>
                </a:lnTo>
                <a:lnTo>
                  <a:pt x="2555745" y="9144"/>
                </a:lnTo>
                <a:lnTo>
                  <a:pt x="2584701" y="9144"/>
                </a:lnTo>
                <a:close/>
              </a:path>
              <a:path w="8326120" h="5271770">
                <a:moveTo>
                  <a:pt x="2622801" y="9144"/>
                </a:moveTo>
                <a:lnTo>
                  <a:pt x="2622801" y="0"/>
                </a:lnTo>
                <a:lnTo>
                  <a:pt x="2593845" y="0"/>
                </a:lnTo>
                <a:lnTo>
                  <a:pt x="2593845" y="9144"/>
                </a:lnTo>
                <a:lnTo>
                  <a:pt x="2622801" y="9144"/>
                </a:lnTo>
                <a:close/>
              </a:path>
              <a:path w="8326120" h="5271770">
                <a:moveTo>
                  <a:pt x="2660901" y="9144"/>
                </a:moveTo>
                <a:lnTo>
                  <a:pt x="2660901" y="0"/>
                </a:lnTo>
                <a:lnTo>
                  <a:pt x="2631945" y="0"/>
                </a:lnTo>
                <a:lnTo>
                  <a:pt x="2631945" y="9144"/>
                </a:lnTo>
                <a:lnTo>
                  <a:pt x="2660901" y="9144"/>
                </a:lnTo>
                <a:close/>
              </a:path>
              <a:path w="8326120" h="5271770">
                <a:moveTo>
                  <a:pt x="2699001" y="9144"/>
                </a:moveTo>
                <a:lnTo>
                  <a:pt x="2699001" y="0"/>
                </a:lnTo>
                <a:lnTo>
                  <a:pt x="2670045" y="0"/>
                </a:lnTo>
                <a:lnTo>
                  <a:pt x="2670045" y="9144"/>
                </a:lnTo>
                <a:lnTo>
                  <a:pt x="2699001" y="9144"/>
                </a:lnTo>
                <a:close/>
              </a:path>
              <a:path w="8326120" h="5271770">
                <a:moveTo>
                  <a:pt x="2737101" y="9144"/>
                </a:moveTo>
                <a:lnTo>
                  <a:pt x="2737101" y="0"/>
                </a:lnTo>
                <a:lnTo>
                  <a:pt x="2708145" y="0"/>
                </a:lnTo>
                <a:lnTo>
                  <a:pt x="2708145" y="9144"/>
                </a:lnTo>
                <a:lnTo>
                  <a:pt x="2737101" y="9144"/>
                </a:lnTo>
                <a:close/>
              </a:path>
              <a:path w="8326120" h="5271770">
                <a:moveTo>
                  <a:pt x="2775201" y="9144"/>
                </a:moveTo>
                <a:lnTo>
                  <a:pt x="2775201" y="0"/>
                </a:lnTo>
                <a:lnTo>
                  <a:pt x="2746245" y="0"/>
                </a:lnTo>
                <a:lnTo>
                  <a:pt x="2746245" y="9144"/>
                </a:lnTo>
                <a:lnTo>
                  <a:pt x="2775201" y="9144"/>
                </a:lnTo>
                <a:close/>
              </a:path>
              <a:path w="8326120" h="5271770">
                <a:moveTo>
                  <a:pt x="2813301" y="9144"/>
                </a:moveTo>
                <a:lnTo>
                  <a:pt x="2813301" y="0"/>
                </a:lnTo>
                <a:lnTo>
                  <a:pt x="2784345" y="0"/>
                </a:lnTo>
                <a:lnTo>
                  <a:pt x="2784345" y="9144"/>
                </a:lnTo>
                <a:lnTo>
                  <a:pt x="2813301" y="9144"/>
                </a:lnTo>
                <a:close/>
              </a:path>
              <a:path w="8326120" h="5271770">
                <a:moveTo>
                  <a:pt x="2851401" y="9144"/>
                </a:moveTo>
                <a:lnTo>
                  <a:pt x="2851401" y="0"/>
                </a:lnTo>
                <a:lnTo>
                  <a:pt x="2822445" y="0"/>
                </a:lnTo>
                <a:lnTo>
                  <a:pt x="2822445" y="9144"/>
                </a:lnTo>
                <a:lnTo>
                  <a:pt x="2851401" y="9144"/>
                </a:lnTo>
                <a:close/>
              </a:path>
              <a:path w="8326120" h="5271770">
                <a:moveTo>
                  <a:pt x="2889501" y="9144"/>
                </a:moveTo>
                <a:lnTo>
                  <a:pt x="2889501" y="0"/>
                </a:lnTo>
                <a:lnTo>
                  <a:pt x="2860545" y="0"/>
                </a:lnTo>
                <a:lnTo>
                  <a:pt x="2860545" y="9144"/>
                </a:lnTo>
                <a:lnTo>
                  <a:pt x="2889501" y="9144"/>
                </a:lnTo>
                <a:close/>
              </a:path>
              <a:path w="8326120" h="5271770">
                <a:moveTo>
                  <a:pt x="2927601" y="9144"/>
                </a:moveTo>
                <a:lnTo>
                  <a:pt x="2927601" y="0"/>
                </a:lnTo>
                <a:lnTo>
                  <a:pt x="2898645" y="0"/>
                </a:lnTo>
                <a:lnTo>
                  <a:pt x="2898645" y="9144"/>
                </a:lnTo>
                <a:lnTo>
                  <a:pt x="2927601" y="9144"/>
                </a:lnTo>
                <a:close/>
              </a:path>
              <a:path w="8326120" h="5271770">
                <a:moveTo>
                  <a:pt x="2965701" y="9144"/>
                </a:moveTo>
                <a:lnTo>
                  <a:pt x="2965701" y="0"/>
                </a:lnTo>
                <a:lnTo>
                  <a:pt x="2936745" y="0"/>
                </a:lnTo>
                <a:lnTo>
                  <a:pt x="2936745" y="9144"/>
                </a:lnTo>
                <a:lnTo>
                  <a:pt x="2965701" y="9144"/>
                </a:lnTo>
                <a:close/>
              </a:path>
              <a:path w="8326120" h="5271770">
                <a:moveTo>
                  <a:pt x="3003801" y="9144"/>
                </a:moveTo>
                <a:lnTo>
                  <a:pt x="3003801" y="0"/>
                </a:lnTo>
                <a:lnTo>
                  <a:pt x="2974845" y="0"/>
                </a:lnTo>
                <a:lnTo>
                  <a:pt x="2974845" y="9144"/>
                </a:lnTo>
                <a:lnTo>
                  <a:pt x="3003801" y="9144"/>
                </a:lnTo>
                <a:close/>
              </a:path>
              <a:path w="8326120" h="5271770">
                <a:moveTo>
                  <a:pt x="3041901" y="9144"/>
                </a:moveTo>
                <a:lnTo>
                  <a:pt x="3041901" y="0"/>
                </a:lnTo>
                <a:lnTo>
                  <a:pt x="3012945" y="0"/>
                </a:lnTo>
                <a:lnTo>
                  <a:pt x="3012945" y="9144"/>
                </a:lnTo>
                <a:lnTo>
                  <a:pt x="3041901" y="9144"/>
                </a:lnTo>
                <a:close/>
              </a:path>
              <a:path w="8326120" h="5271770">
                <a:moveTo>
                  <a:pt x="3080001" y="9144"/>
                </a:moveTo>
                <a:lnTo>
                  <a:pt x="3080001" y="0"/>
                </a:lnTo>
                <a:lnTo>
                  <a:pt x="3051045" y="0"/>
                </a:lnTo>
                <a:lnTo>
                  <a:pt x="3051045" y="9144"/>
                </a:lnTo>
                <a:lnTo>
                  <a:pt x="3080001" y="9144"/>
                </a:lnTo>
                <a:close/>
              </a:path>
              <a:path w="8326120" h="5271770">
                <a:moveTo>
                  <a:pt x="3118101" y="9144"/>
                </a:moveTo>
                <a:lnTo>
                  <a:pt x="3118101" y="0"/>
                </a:lnTo>
                <a:lnTo>
                  <a:pt x="3089145" y="0"/>
                </a:lnTo>
                <a:lnTo>
                  <a:pt x="3089145" y="9144"/>
                </a:lnTo>
                <a:lnTo>
                  <a:pt x="3118101" y="9144"/>
                </a:lnTo>
                <a:close/>
              </a:path>
              <a:path w="8326120" h="5271770">
                <a:moveTo>
                  <a:pt x="3156201" y="9144"/>
                </a:moveTo>
                <a:lnTo>
                  <a:pt x="3156201" y="0"/>
                </a:lnTo>
                <a:lnTo>
                  <a:pt x="3127245" y="0"/>
                </a:lnTo>
                <a:lnTo>
                  <a:pt x="3127245" y="9144"/>
                </a:lnTo>
                <a:lnTo>
                  <a:pt x="3156201" y="9144"/>
                </a:lnTo>
                <a:close/>
              </a:path>
              <a:path w="8326120" h="5271770">
                <a:moveTo>
                  <a:pt x="3194301" y="9144"/>
                </a:moveTo>
                <a:lnTo>
                  <a:pt x="3194301" y="0"/>
                </a:lnTo>
                <a:lnTo>
                  <a:pt x="3165345" y="0"/>
                </a:lnTo>
                <a:lnTo>
                  <a:pt x="3165345" y="9144"/>
                </a:lnTo>
                <a:lnTo>
                  <a:pt x="3194301" y="9144"/>
                </a:lnTo>
                <a:close/>
              </a:path>
              <a:path w="8326120" h="5271770">
                <a:moveTo>
                  <a:pt x="3232401" y="9144"/>
                </a:moveTo>
                <a:lnTo>
                  <a:pt x="3232401" y="0"/>
                </a:lnTo>
                <a:lnTo>
                  <a:pt x="3203445" y="0"/>
                </a:lnTo>
                <a:lnTo>
                  <a:pt x="3203445" y="9144"/>
                </a:lnTo>
                <a:lnTo>
                  <a:pt x="3232401" y="9144"/>
                </a:lnTo>
                <a:close/>
              </a:path>
              <a:path w="8326120" h="5271770">
                <a:moveTo>
                  <a:pt x="3270501" y="9144"/>
                </a:moveTo>
                <a:lnTo>
                  <a:pt x="3270501" y="0"/>
                </a:lnTo>
                <a:lnTo>
                  <a:pt x="3241545" y="0"/>
                </a:lnTo>
                <a:lnTo>
                  <a:pt x="3241545" y="9144"/>
                </a:lnTo>
                <a:lnTo>
                  <a:pt x="3270501" y="9144"/>
                </a:lnTo>
                <a:close/>
              </a:path>
              <a:path w="8326120" h="5271770">
                <a:moveTo>
                  <a:pt x="3308601" y="9144"/>
                </a:moveTo>
                <a:lnTo>
                  <a:pt x="3308601" y="0"/>
                </a:lnTo>
                <a:lnTo>
                  <a:pt x="3279645" y="0"/>
                </a:lnTo>
                <a:lnTo>
                  <a:pt x="3279645" y="9144"/>
                </a:lnTo>
                <a:lnTo>
                  <a:pt x="3308601" y="9144"/>
                </a:lnTo>
                <a:close/>
              </a:path>
              <a:path w="8326120" h="5271770">
                <a:moveTo>
                  <a:pt x="3346701" y="9144"/>
                </a:moveTo>
                <a:lnTo>
                  <a:pt x="3346701" y="0"/>
                </a:lnTo>
                <a:lnTo>
                  <a:pt x="3317745" y="0"/>
                </a:lnTo>
                <a:lnTo>
                  <a:pt x="3317745" y="9144"/>
                </a:lnTo>
                <a:lnTo>
                  <a:pt x="3346701" y="9144"/>
                </a:lnTo>
                <a:close/>
              </a:path>
              <a:path w="8326120" h="5271770">
                <a:moveTo>
                  <a:pt x="3384801" y="9144"/>
                </a:moveTo>
                <a:lnTo>
                  <a:pt x="3384801" y="0"/>
                </a:lnTo>
                <a:lnTo>
                  <a:pt x="3355845" y="0"/>
                </a:lnTo>
                <a:lnTo>
                  <a:pt x="3355845" y="9144"/>
                </a:lnTo>
                <a:lnTo>
                  <a:pt x="3384801" y="9144"/>
                </a:lnTo>
                <a:close/>
              </a:path>
              <a:path w="8326120" h="5271770">
                <a:moveTo>
                  <a:pt x="3422901" y="9144"/>
                </a:moveTo>
                <a:lnTo>
                  <a:pt x="3422901" y="0"/>
                </a:lnTo>
                <a:lnTo>
                  <a:pt x="3393945" y="0"/>
                </a:lnTo>
                <a:lnTo>
                  <a:pt x="3393945" y="9144"/>
                </a:lnTo>
                <a:lnTo>
                  <a:pt x="3422901" y="9144"/>
                </a:lnTo>
                <a:close/>
              </a:path>
              <a:path w="8326120" h="5271770">
                <a:moveTo>
                  <a:pt x="3461001" y="9144"/>
                </a:moveTo>
                <a:lnTo>
                  <a:pt x="3461001" y="0"/>
                </a:lnTo>
                <a:lnTo>
                  <a:pt x="3432045" y="0"/>
                </a:lnTo>
                <a:lnTo>
                  <a:pt x="3432045" y="9144"/>
                </a:lnTo>
                <a:lnTo>
                  <a:pt x="3461001" y="9144"/>
                </a:lnTo>
                <a:close/>
              </a:path>
              <a:path w="8326120" h="5271770">
                <a:moveTo>
                  <a:pt x="3499101" y="9144"/>
                </a:moveTo>
                <a:lnTo>
                  <a:pt x="3499101" y="0"/>
                </a:lnTo>
                <a:lnTo>
                  <a:pt x="3470145" y="0"/>
                </a:lnTo>
                <a:lnTo>
                  <a:pt x="3470145" y="9144"/>
                </a:lnTo>
                <a:lnTo>
                  <a:pt x="3499101" y="9144"/>
                </a:lnTo>
                <a:close/>
              </a:path>
              <a:path w="8326120" h="5271770">
                <a:moveTo>
                  <a:pt x="3537201" y="9144"/>
                </a:moveTo>
                <a:lnTo>
                  <a:pt x="3537201" y="0"/>
                </a:lnTo>
                <a:lnTo>
                  <a:pt x="3508245" y="0"/>
                </a:lnTo>
                <a:lnTo>
                  <a:pt x="3508245" y="9144"/>
                </a:lnTo>
                <a:lnTo>
                  <a:pt x="3537201" y="9144"/>
                </a:lnTo>
                <a:close/>
              </a:path>
              <a:path w="8326120" h="5271770">
                <a:moveTo>
                  <a:pt x="3575301" y="9144"/>
                </a:moveTo>
                <a:lnTo>
                  <a:pt x="3575301" y="0"/>
                </a:lnTo>
                <a:lnTo>
                  <a:pt x="3546345" y="0"/>
                </a:lnTo>
                <a:lnTo>
                  <a:pt x="3546345" y="9144"/>
                </a:lnTo>
                <a:lnTo>
                  <a:pt x="3575301" y="9144"/>
                </a:lnTo>
                <a:close/>
              </a:path>
              <a:path w="8326120" h="5271770">
                <a:moveTo>
                  <a:pt x="3613401" y="9144"/>
                </a:moveTo>
                <a:lnTo>
                  <a:pt x="3613401" y="0"/>
                </a:lnTo>
                <a:lnTo>
                  <a:pt x="3584445" y="0"/>
                </a:lnTo>
                <a:lnTo>
                  <a:pt x="3584445" y="9144"/>
                </a:lnTo>
                <a:lnTo>
                  <a:pt x="3613401" y="9144"/>
                </a:lnTo>
                <a:close/>
              </a:path>
              <a:path w="8326120" h="5271770">
                <a:moveTo>
                  <a:pt x="3651501" y="9144"/>
                </a:moveTo>
                <a:lnTo>
                  <a:pt x="3651501" y="0"/>
                </a:lnTo>
                <a:lnTo>
                  <a:pt x="3622545" y="0"/>
                </a:lnTo>
                <a:lnTo>
                  <a:pt x="3622545" y="9144"/>
                </a:lnTo>
                <a:lnTo>
                  <a:pt x="3651501" y="9144"/>
                </a:lnTo>
                <a:close/>
              </a:path>
              <a:path w="8326120" h="5271770">
                <a:moveTo>
                  <a:pt x="3689601" y="9144"/>
                </a:moveTo>
                <a:lnTo>
                  <a:pt x="3689601" y="0"/>
                </a:lnTo>
                <a:lnTo>
                  <a:pt x="3660645" y="0"/>
                </a:lnTo>
                <a:lnTo>
                  <a:pt x="3660645" y="9144"/>
                </a:lnTo>
                <a:lnTo>
                  <a:pt x="3689601" y="9144"/>
                </a:lnTo>
                <a:close/>
              </a:path>
              <a:path w="8326120" h="5271770">
                <a:moveTo>
                  <a:pt x="3727701" y="9144"/>
                </a:moveTo>
                <a:lnTo>
                  <a:pt x="3727701" y="0"/>
                </a:lnTo>
                <a:lnTo>
                  <a:pt x="3698745" y="0"/>
                </a:lnTo>
                <a:lnTo>
                  <a:pt x="3698745" y="9144"/>
                </a:lnTo>
                <a:lnTo>
                  <a:pt x="3727701" y="9144"/>
                </a:lnTo>
                <a:close/>
              </a:path>
              <a:path w="8326120" h="5271770">
                <a:moveTo>
                  <a:pt x="3765801" y="9144"/>
                </a:moveTo>
                <a:lnTo>
                  <a:pt x="3765801" y="0"/>
                </a:lnTo>
                <a:lnTo>
                  <a:pt x="3736845" y="0"/>
                </a:lnTo>
                <a:lnTo>
                  <a:pt x="3736845" y="9144"/>
                </a:lnTo>
                <a:lnTo>
                  <a:pt x="3765801" y="9144"/>
                </a:lnTo>
                <a:close/>
              </a:path>
              <a:path w="8326120" h="5271770">
                <a:moveTo>
                  <a:pt x="3803901" y="9144"/>
                </a:moveTo>
                <a:lnTo>
                  <a:pt x="3803901" y="0"/>
                </a:lnTo>
                <a:lnTo>
                  <a:pt x="3774945" y="0"/>
                </a:lnTo>
                <a:lnTo>
                  <a:pt x="3774945" y="9144"/>
                </a:lnTo>
                <a:lnTo>
                  <a:pt x="3803901" y="9144"/>
                </a:lnTo>
                <a:close/>
              </a:path>
              <a:path w="8326120" h="5271770">
                <a:moveTo>
                  <a:pt x="3842001" y="9144"/>
                </a:moveTo>
                <a:lnTo>
                  <a:pt x="3842001" y="0"/>
                </a:lnTo>
                <a:lnTo>
                  <a:pt x="3813045" y="0"/>
                </a:lnTo>
                <a:lnTo>
                  <a:pt x="3813045" y="9144"/>
                </a:lnTo>
                <a:lnTo>
                  <a:pt x="3842001" y="9144"/>
                </a:lnTo>
                <a:close/>
              </a:path>
              <a:path w="8326120" h="5271770">
                <a:moveTo>
                  <a:pt x="3880101" y="9144"/>
                </a:moveTo>
                <a:lnTo>
                  <a:pt x="3880101" y="0"/>
                </a:lnTo>
                <a:lnTo>
                  <a:pt x="3851145" y="0"/>
                </a:lnTo>
                <a:lnTo>
                  <a:pt x="3851145" y="9144"/>
                </a:lnTo>
                <a:lnTo>
                  <a:pt x="3880101" y="9144"/>
                </a:lnTo>
                <a:close/>
              </a:path>
              <a:path w="8326120" h="5271770">
                <a:moveTo>
                  <a:pt x="3918201" y="9144"/>
                </a:moveTo>
                <a:lnTo>
                  <a:pt x="3918201" y="0"/>
                </a:lnTo>
                <a:lnTo>
                  <a:pt x="3889245" y="0"/>
                </a:lnTo>
                <a:lnTo>
                  <a:pt x="3889245" y="9144"/>
                </a:lnTo>
                <a:lnTo>
                  <a:pt x="3918201" y="9144"/>
                </a:lnTo>
                <a:close/>
              </a:path>
              <a:path w="8326120" h="5271770">
                <a:moveTo>
                  <a:pt x="3956301" y="9144"/>
                </a:moveTo>
                <a:lnTo>
                  <a:pt x="3956301" y="0"/>
                </a:lnTo>
                <a:lnTo>
                  <a:pt x="3927345" y="0"/>
                </a:lnTo>
                <a:lnTo>
                  <a:pt x="3927345" y="9144"/>
                </a:lnTo>
                <a:lnTo>
                  <a:pt x="3956301" y="9144"/>
                </a:lnTo>
                <a:close/>
              </a:path>
              <a:path w="8326120" h="5271770">
                <a:moveTo>
                  <a:pt x="3994401" y="9144"/>
                </a:moveTo>
                <a:lnTo>
                  <a:pt x="3994401" y="0"/>
                </a:lnTo>
                <a:lnTo>
                  <a:pt x="3965445" y="0"/>
                </a:lnTo>
                <a:lnTo>
                  <a:pt x="3965445" y="9144"/>
                </a:lnTo>
                <a:lnTo>
                  <a:pt x="3994401" y="9144"/>
                </a:lnTo>
                <a:close/>
              </a:path>
              <a:path w="8326120" h="5271770">
                <a:moveTo>
                  <a:pt x="4032501" y="9144"/>
                </a:moveTo>
                <a:lnTo>
                  <a:pt x="4032501" y="0"/>
                </a:lnTo>
                <a:lnTo>
                  <a:pt x="4003545" y="0"/>
                </a:lnTo>
                <a:lnTo>
                  <a:pt x="4003545" y="9144"/>
                </a:lnTo>
                <a:lnTo>
                  <a:pt x="4032501" y="9144"/>
                </a:lnTo>
                <a:close/>
              </a:path>
              <a:path w="8326120" h="5271770">
                <a:moveTo>
                  <a:pt x="4070601" y="9144"/>
                </a:moveTo>
                <a:lnTo>
                  <a:pt x="4070601" y="0"/>
                </a:lnTo>
                <a:lnTo>
                  <a:pt x="4041645" y="0"/>
                </a:lnTo>
                <a:lnTo>
                  <a:pt x="4041645" y="9144"/>
                </a:lnTo>
                <a:lnTo>
                  <a:pt x="4070601" y="9144"/>
                </a:lnTo>
                <a:close/>
              </a:path>
              <a:path w="8326120" h="5271770">
                <a:moveTo>
                  <a:pt x="4108701" y="9144"/>
                </a:moveTo>
                <a:lnTo>
                  <a:pt x="4108701" y="0"/>
                </a:lnTo>
                <a:lnTo>
                  <a:pt x="4079745" y="0"/>
                </a:lnTo>
                <a:lnTo>
                  <a:pt x="4079745" y="9144"/>
                </a:lnTo>
                <a:lnTo>
                  <a:pt x="4108701" y="9144"/>
                </a:lnTo>
                <a:close/>
              </a:path>
              <a:path w="8326120" h="5271770">
                <a:moveTo>
                  <a:pt x="4146801" y="9144"/>
                </a:moveTo>
                <a:lnTo>
                  <a:pt x="4146801" y="0"/>
                </a:lnTo>
                <a:lnTo>
                  <a:pt x="4117845" y="0"/>
                </a:lnTo>
                <a:lnTo>
                  <a:pt x="4117845" y="9144"/>
                </a:lnTo>
                <a:lnTo>
                  <a:pt x="4146801" y="9144"/>
                </a:lnTo>
                <a:close/>
              </a:path>
              <a:path w="8326120" h="5271770">
                <a:moveTo>
                  <a:pt x="4184901" y="9144"/>
                </a:moveTo>
                <a:lnTo>
                  <a:pt x="4184901" y="0"/>
                </a:lnTo>
                <a:lnTo>
                  <a:pt x="4155945" y="0"/>
                </a:lnTo>
                <a:lnTo>
                  <a:pt x="4155945" y="9144"/>
                </a:lnTo>
                <a:lnTo>
                  <a:pt x="4184901" y="9144"/>
                </a:lnTo>
                <a:close/>
              </a:path>
              <a:path w="8326120" h="5271770">
                <a:moveTo>
                  <a:pt x="4223001" y="9144"/>
                </a:moveTo>
                <a:lnTo>
                  <a:pt x="4223001" y="0"/>
                </a:lnTo>
                <a:lnTo>
                  <a:pt x="4194045" y="0"/>
                </a:lnTo>
                <a:lnTo>
                  <a:pt x="4194045" y="9144"/>
                </a:lnTo>
                <a:lnTo>
                  <a:pt x="4223001" y="9144"/>
                </a:lnTo>
                <a:close/>
              </a:path>
              <a:path w="8326120" h="5271770">
                <a:moveTo>
                  <a:pt x="4261101" y="9144"/>
                </a:moveTo>
                <a:lnTo>
                  <a:pt x="4261101" y="0"/>
                </a:lnTo>
                <a:lnTo>
                  <a:pt x="4232145" y="0"/>
                </a:lnTo>
                <a:lnTo>
                  <a:pt x="4232145" y="9144"/>
                </a:lnTo>
                <a:lnTo>
                  <a:pt x="4261101" y="9144"/>
                </a:lnTo>
                <a:close/>
              </a:path>
              <a:path w="8326120" h="5271770">
                <a:moveTo>
                  <a:pt x="4299201" y="9144"/>
                </a:moveTo>
                <a:lnTo>
                  <a:pt x="4299201" y="0"/>
                </a:lnTo>
                <a:lnTo>
                  <a:pt x="4270245" y="0"/>
                </a:lnTo>
                <a:lnTo>
                  <a:pt x="4270245" y="9144"/>
                </a:lnTo>
                <a:lnTo>
                  <a:pt x="4299201" y="9144"/>
                </a:lnTo>
                <a:close/>
              </a:path>
              <a:path w="8326120" h="5271770">
                <a:moveTo>
                  <a:pt x="4337301" y="9144"/>
                </a:moveTo>
                <a:lnTo>
                  <a:pt x="4337301" y="0"/>
                </a:lnTo>
                <a:lnTo>
                  <a:pt x="4308345" y="0"/>
                </a:lnTo>
                <a:lnTo>
                  <a:pt x="4308345" y="9144"/>
                </a:lnTo>
                <a:lnTo>
                  <a:pt x="4337301" y="9144"/>
                </a:lnTo>
                <a:close/>
              </a:path>
              <a:path w="8326120" h="5271770">
                <a:moveTo>
                  <a:pt x="4375401" y="9144"/>
                </a:moveTo>
                <a:lnTo>
                  <a:pt x="4375401" y="0"/>
                </a:lnTo>
                <a:lnTo>
                  <a:pt x="4346445" y="0"/>
                </a:lnTo>
                <a:lnTo>
                  <a:pt x="4346445" y="9144"/>
                </a:lnTo>
                <a:lnTo>
                  <a:pt x="4375401" y="9144"/>
                </a:lnTo>
                <a:close/>
              </a:path>
              <a:path w="8326120" h="5271770">
                <a:moveTo>
                  <a:pt x="4413501" y="9144"/>
                </a:moveTo>
                <a:lnTo>
                  <a:pt x="4413501" y="0"/>
                </a:lnTo>
                <a:lnTo>
                  <a:pt x="4384545" y="0"/>
                </a:lnTo>
                <a:lnTo>
                  <a:pt x="4384545" y="9144"/>
                </a:lnTo>
                <a:lnTo>
                  <a:pt x="4413501" y="9144"/>
                </a:lnTo>
                <a:close/>
              </a:path>
              <a:path w="8326120" h="5271770">
                <a:moveTo>
                  <a:pt x="4451601" y="9144"/>
                </a:moveTo>
                <a:lnTo>
                  <a:pt x="4451601" y="0"/>
                </a:lnTo>
                <a:lnTo>
                  <a:pt x="4422645" y="0"/>
                </a:lnTo>
                <a:lnTo>
                  <a:pt x="4422645" y="9144"/>
                </a:lnTo>
                <a:lnTo>
                  <a:pt x="4451601" y="9144"/>
                </a:lnTo>
                <a:close/>
              </a:path>
              <a:path w="8326120" h="5271770">
                <a:moveTo>
                  <a:pt x="4489701" y="9144"/>
                </a:moveTo>
                <a:lnTo>
                  <a:pt x="4489701" y="0"/>
                </a:lnTo>
                <a:lnTo>
                  <a:pt x="4460745" y="0"/>
                </a:lnTo>
                <a:lnTo>
                  <a:pt x="4460745" y="9144"/>
                </a:lnTo>
                <a:lnTo>
                  <a:pt x="4489701" y="9144"/>
                </a:lnTo>
                <a:close/>
              </a:path>
              <a:path w="8326120" h="5271770">
                <a:moveTo>
                  <a:pt x="4527801" y="9144"/>
                </a:moveTo>
                <a:lnTo>
                  <a:pt x="4527801" y="0"/>
                </a:lnTo>
                <a:lnTo>
                  <a:pt x="4498845" y="0"/>
                </a:lnTo>
                <a:lnTo>
                  <a:pt x="4498845" y="9144"/>
                </a:lnTo>
                <a:lnTo>
                  <a:pt x="4527801" y="9144"/>
                </a:lnTo>
                <a:close/>
              </a:path>
              <a:path w="8326120" h="5271770">
                <a:moveTo>
                  <a:pt x="4565901" y="9144"/>
                </a:moveTo>
                <a:lnTo>
                  <a:pt x="4565901" y="0"/>
                </a:lnTo>
                <a:lnTo>
                  <a:pt x="4536945" y="0"/>
                </a:lnTo>
                <a:lnTo>
                  <a:pt x="4536945" y="9144"/>
                </a:lnTo>
                <a:lnTo>
                  <a:pt x="4565901" y="9144"/>
                </a:lnTo>
                <a:close/>
              </a:path>
              <a:path w="8326120" h="5271770">
                <a:moveTo>
                  <a:pt x="4604001" y="9144"/>
                </a:moveTo>
                <a:lnTo>
                  <a:pt x="4604001" y="0"/>
                </a:lnTo>
                <a:lnTo>
                  <a:pt x="4575045" y="0"/>
                </a:lnTo>
                <a:lnTo>
                  <a:pt x="4575045" y="9144"/>
                </a:lnTo>
                <a:lnTo>
                  <a:pt x="4604001" y="9144"/>
                </a:lnTo>
                <a:close/>
              </a:path>
              <a:path w="8326120" h="5271770">
                <a:moveTo>
                  <a:pt x="4642101" y="9144"/>
                </a:moveTo>
                <a:lnTo>
                  <a:pt x="4642101" y="0"/>
                </a:lnTo>
                <a:lnTo>
                  <a:pt x="4613145" y="0"/>
                </a:lnTo>
                <a:lnTo>
                  <a:pt x="4613145" y="9144"/>
                </a:lnTo>
                <a:lnTo>
                  <a:pt x="4642101" y="9144"/>
                </a:lnTo>
                <a:close/>
              </a:path>
              <a:path w="8326120" h="5271770">
                <a:moveTo>
                  <a:pt x="4680201" y="9144"/>
                </a:moveTo>
                <a:lnTo>
                  <a:pt x="4680201" y="0"/>
                </a:lnTo>
                <a:lnTo>
                  <a:pt x="4651245" y="0"/>
                </a:lnTo>
                <a:lnTo>
                  <a:pt x="4651245" y="9144"/>
                </a:lnTo>
                <a:lnTo>
                  <a:pt x="4680201" y="9144"/>
                </a:lnTo>
                <a:close/>
              </a:path>
              <a:path w="8326120" h="5271770">
                <a:moveTo>
                  <a:pt x="4718301" y="9144"/>
                </a:moveTo>
                <a:lnTo>
                  <a:pt x="4718301" y="0"/>
                </a:lnTo>
                <a:lnTo>
                  <a:pt x="4689345" y="0"/>
                </a:lnTo>
                <a:lnTo>
                  <a:pt x="4689345" y="9144"/>
                </a:lnTo>
                <a:lnTo>
                  <a:pt x="4718301" y="9144"/>
                </a:lnTo>
                <a:close/>
              </a:path>
              <a:path w="8326120" h="5271770">
                <a:moveTo>
                  <a:pt x="4756401" y="9144"/>
                </a:moveTo>
                <a:lnTo>
                  <a:pt x="4756401" y="0"/>
                </a:lnTo>
                <a:lnTo>
                  <a:pt x="4727445" y="0"/>
                </a:lnTo>
                <a:lnTo>
                  <a:pt x="4727445" y="9144"/>
                </a:lnTo>
                <a:lnTo>
                  <a:pt x="4756401" y="9144"/>
                </a:lnTo>
                <a:close/>
              </a:path>
              <a:path w="8326120" h="5271770">
                <a:moveTo>
                  <a:pt x="4794501" y="9144"/>
                </a:moveTo>
                <a:lnTo>
                  <a:pt x="4794501" y="0"/>
                </a:lnTo>
                <a:lnTo>
                  <a:pt x="4765545" y="0"/>
                </a:lnTo>
                <a:lnTo>
                  <a:pt x="4765545" y="9144"/>
                </a:lnTo>
                <a:lnTo>
                  <a:pt x="4794501" y="9144"/>
                </a:lnTo>
                <a:close/>
              </a:path>
              <a:path w="8326120" h="5271770">
                <a:moveTo>
                  <a:pt x="4832601" y="9144"/>
                </a:moveTo>
                <a:lnTo>
                  <a:pt x="4832601" y="0"/>
                </a:lnTo>
                <a:lnTo>
                  <a:pt x="4803645" y="0"/>
                </a:lnTo>
                <a:lnTo>
                  <a:pt x="4803645" y="9144"/>
                </a:lnTo>
                <a:lnTo>
                  <a:pt x="4832601" y="9144"/>
                </a:lnTo>
                <a:close/>
              </a:path>
              <a:path w="8326120" h="5271770">
                <a:moveTo>
                  <a:pt x="4870701" y="9144"/>
                </a:moveTo>
                <a:lnTo>
                  <a:pt x="4870701" y="0"/>
                </a:lnTo>
                <a:lnTo>
                  <a:pt x="4841745" y="0"/>
                </a:lnTo>
                <a:lnTo>
                  <a:pt x="4841745" y="9144"/>
                </a:lnTo>
                <a:lnTo>
                  <a:pt x="4870701" y="9144"/>
                </a:lnTo>
                <a:close/>
              </a:path>
              <a:path w="8326120" h="5271770">
                <a:moveTo>
                  <a:pt x="4908801" y="9144"/>
                </a:moveTo>
                <a:lnTo>
                  <a:pt x="4908801" y="0"/>
                </a:lnTo>
                <a:lnTo>
                  <a:pt x="4879845" y="0"/>
                </a:lnTo>
                <a:lnTo>
                  <a:pt x="4879845" y="9144"/>
                </a:lnTo>
                <a:lnTo>
                  <a:pt x="4908801" y="9144"/>
                </a:lnTo>
                <a:close/>
              </a:path>
              <a:path w="8326120" h="5271770">
                <a:moveTo>
                  <a:pt x="4946901" y="9144"/>
                </a:moveTo>
                <a:lnTo>
                  <a:pt x="4946901" y="0"/>
                </a:lnTo>
                <a:lnTo>
                  <a:pt x="4917945" y="0"/>
                </a:lnTo>
                <a:lnTo>
                  <a:pt x="4917945" y="9144"/>
                </a:lnTo>
                <a:lnTo>
                  <a:pt x="4946901" y="9144"/>
                </a:lnTo>
                <a:close/>
              </a:path>
              <a:path w="8326120" h="5271770">
                <a:moveTo>
                  <a:pt x="4985001" y="9144"/>
                </a:moveTo>
                <a:lnTo>
                  <a:pt x="4985001" y="0"/>
                </a:lnTo>
                <a:lnTo>
                  <a:pt x="4956045" y="0"/>
                </a:lnTo>
                <a:lnTo>
                  <a:pt x="4956045" y="9144"/>
                </a:lnTo>
                <a:lnTo>
                  <a:pt x="4985001" y="9144"/>
                </a:lnTo>
                <a:close/>
              </a:path>
              <a:path w="8326120" h="5271770">
                <a:moveTo>
                  <a:pt x="5023101" y="9144"/>
                </a:moveTo>
                <a:lnTo>
                  <a:pt x="5023101" y="0"/>
                </a:lnTo>
                <a:lnTo>
                  <a:pt x="4994145" y="0"/>
                </a:lnTo>
                <a:lnTo>
                  <a:pt x="4994145" y="9144"/>
                </a:lnTo>
                <a:lnTo>
                  <a:pt x="5023101" y="9144"/>
                </a:lnTo>
                <a:close/>
              </a:path>
              <a:path w="8326120" h="5271770">
                <a:moveTo>
                  <a:pt x="5061201" y="9144"/>
                </a:moveTo>
                <a:lnTo>
                  <a:pt x="5061201" y="0"/>
                </a:lnTo>
                <a:lnTo>
                  <a:pt x="5032245" y="0"/>
                </a:lnTo>
                <a:lnTo>
                  <a:pt x="5032245" y="9144"/>
                </a:lnTo>
                <a:lnTo>
                  <a:pt x="5061201" y="9144"/>
                </a:lnTo>
                <a:close/>
              </a:path>
              <a:path w="8326120" h="5271770">
                <a:moveTo>
                  <a:pt x="5099301" y="9144"/>
                </a:moveTo>
                <a:lnTo>
                  <a:pt x="5099301" y="0"/>
                </a:lnTo>
                <a:lnTo>
                  <a:pt x="5070345" y="0"/>
                </a:lnTo>
                <a:lnTo>
                  <a:pt x="5070345" y="9144"/>
                </a:lnTo>
                <a:lnTo>
                  <a:pt x="5099301" y="9144"/>
                </a:lnTo>
                <a:close/>
              </a:path>
              <a:path w="8326120" h="5271770">
                <a:moveTo>
                  <a:pt x="5137401" y="9144"/>
                </a:moveTo>
                <a:lnTo>
                  <a:pt x="5137401" y="0"/>
                </a:lnTo>
                <a:lnTo>
                  <a:pt x="5108445" y="0"/>
                </a:lnTo>
                <a:lnTo>
                  <a:pt x="5108445" y="9144"/>
                </a:lnTo>
                <a:lnTo>
                  <a:pt x="5137401" y="9144"/>
                </a:lnTo>
                <a:close/>
              </a:path>
              <a:path w="8326120" h="5271770">
                <a:moveTo>
                  <a:pt x="5175501" y="9144"/>
                </a:moveTo>
                <a:lnTo>
                  <a:pt x="5175501" y="0"/>
                </a:lnTo>
                <a:lnTo>
                  <a:pt x="5146545" y="0"/>
                </a:lnTo>
                <a:lnTo>
                  <a:pt x="5146545" y="9144"/>
                </a:lnTo>
                <a:lnTo>
                  <a:pt x="5175501" y="9144"/>
                </a:lnTo>
                <a:close/>
              </a:path>
              <a:path w="8326120" h="5271770">
                <a:moveTo>
                  <a:pt x="5213601" y="9144"/>
                </a:moveTo>
                <a:lnTo>
                  <a:pt x="5213601" y="0"/>
                </a:lnTo>
                <a:lnTo>
                  <a:pt x="5184645" y="0"/>
                </a:lnTo>
                <a:lnTo>
                  <a:pt x="5184645" y="9144"/>
                </a:lnTo>
                <a:lnTo>
                  <a:pt x="5213601" y="9144"/>
                </a:lnTo>
                <a:close/>
              </a:path>
              <a:path w="8326120" h="5271770">
                <a:moveTo>
                  <a:pt x="5251701" y="9144"/>
                </a:moveTo>
                <a:lnTo>
                  <a:pt x="5251701" y="0"/>
                </a:lnTo>
                <a:lnTo>
                  <a:pt x="5222745" y="0"/>
                </a:lnTo>
                <a:lnTo>
                  <a:pt x="5222745" y="9144"/>
                </a:lnTo>
                <a:lnTo>
                  <a:pt x="5251701" y="9144"/>
                </a:lnTo>
                <a:close/>
              </a:path>
              <a:path w="8326120" h="5271770">
                <a:moveTo>
                  <a:pt x="5289801" y="9144"/>
                </a:moveTo>
                <a:lnTo>
                  <a:pt x="5289801" y="0"/>
                </a:lnTo>
                <a:lnTo>
                  <a:pt x="5260845" y="0"/>
                </a:lnTo>
                <a:lnTo>
                  <a:pt x="5260845" y="9144"/>
                </a:lnTo>
                <a:lnTo>
                  <a:pt x="5289801" y="9144"/>
                </a:lnTo>
                <a:close/>
              </a:path>
              <a:path w="8326120" h="5271770">
                <a:moveTo>
                  <a:pt x="5327901" y="9144"/>
                </a:moveTo>
                <a:lnTo>
                  <a:pt x="5327901" y="0"/>
                </a:lnTo>
                <a:lnTo>
                  <a:pt x="5298945" y="0"/>
                </a:lnTo>
                <a:lnTo>
                  <a:pt x="5298945" y="9144"/>
                </a:lnTo>
                <a:lnTo>
                  <a:pt x="5327901" y="9144"/>
                </a:lnTo>
                <a:close/>
              </a:path>
              <a:path w="8326120" h="5271770">
                <a:moveTo>
                  <a:pt x="5366001" y="9144"/>
                </a:moveTo>
                <a:lnTo>
                  <a:pt x="5366001" y="0"/>
                </a:lnTo>
                <a:lnTo>
                  <a:pt x="5337045" y="0"/>
                </a:lnTo>
                <a:lnTo>
                  <a:pt x="5337045" y="9144"/>
                </a:lnTo>
                <a:lnTo>
                  <a:pt x="5366001" y="9144"/>
                </a:lnTo>
                <a:close/>
              </a:path>
              <a:path w="8326120" h="5271770">
                <a:moveTo>
                  <a:pt x="5404101" y="9144"/>
                </a:moveTo>
                <a:lnTo>
                  <a:pt x="5404101" y="0"/>
                </a:lnTo>
                <a:lnTo>
                  <a:pt x="5375145" y="0"/>
                </a:lnTo>
                <a:lnTo>
                  <a:pt x="5375145" y="9144"/>
                </a:lnTo>
                <a:lnTo>
                  <a:pt x="5404101" y="9144"/>
                </a:lnTo>
                <a:close/>
              </a:path>
              <a:path w="8326120" h="5271770">
                <a:moveTo>
                  <a:pt x="5442201" y="9144"/>
                </a:moveTo>
                <a:lnTo>
                  <a:pt x="5442201" y="0"/>
                </a:lnTo>
                <a:lnTo>
                  <a:pt x="5413245" y="0"/>
                </a:lnTo>
                <a:lnTo>
                  <a:pt x="5413245" y="9144"/>
                </a:lnTo>
                <a:lnTo>
                  <a:pt x="5442201" y="9144"/>
                </a:lnTo>
                <a:close/>
              </a:path>
              <a:path w="8326120" h="5271770">
                <a:moveTo>
                  <a:pt x="5480301" y="9144"/>
                </a:moveTo>
                <a:lnTo>
                  <a:pt x="5480301" y="0"/>
                </a:lnTo>
                <a:lnTo>
                  <a:pt x="5451345" y="0"/>
                </a:lnTo>
                <a:lnTo>
                  <a:pt x="5451345" y="9144"/>
                </a:lnTo>
                <a:lnTo>
                  <a:pt x="5480301" y="9144"/>
                </a:lnTo>
                <a:close/>
              </a:path>
              <a:path w="8326120" h="5271770">
                <a:moveTo>
                  <a:pt x="5518401" y="9144"/>
                </a:moveTo>
                <a:lnTo>
                  <a:pt x="5518401" y="0"/>
                </a:lnTo>
                <a:lnTo>
                  <a:pt x="5489445" y="0"/>
                </a:lnTo>
                <a:lnTo>
                  <a:pt x="5489445" y="9144"/>
                </a:lnTo>
                <a:lnTo>
                  <a:pt x="5518401" y="9144"/>
                </a:lnTo>
                <a:close/>
              </a:path>
              <a:path w="8326120" h="5271770">
                <a:moveTo>
                  <a:pt x="5556501" y="9144"/>
                </a:moveTo>
                <a:lnTo>
                  <a:pt x="5556501" y="0"/>
                </a:lnTo>
                <a:lnTo>
                  <a:pt x="5527545" y="0"/>
                </a:lnTo>
                <a:lnTo>
                  <a:pt x="5527545" y="9144"/>
                </a:lnTo>
                <a:lnTo>
                  <a:pt x="5556501" y="9144"/>
                </a:lnTo>
                <a:close/>
              </a:path>
              <a:path w="8326120" h="5271770">
                <a:moveTo>
                  <a:pt x="5594601" y="9144"/>
                </a:moveTo>
                <a:lnTo>
                  <a:pt x="5594601" y="0"/>
                </a:lnTo>
                <a:lnTo>
                  <a:pt x="5565645" y="0"/>
                </a:lnTo>
                <a:lnTo>
                  <a:pt x="5565645" y="9144"/>
                </a:lnTo>
                <a:lnTo>
                  <a:pt x="5594601" y="9144"/>
                </a:lnTo>
                <a:close/>
              </a:path>
              <a:path w="8326120" h="5271770">
                <a:moveTo>
                  <a:pt x="5632701" y="9144"/>
                </a:moveTo>
                <a:lnTo>
                  <a:pt x="5632701" y="0"/>
                </a:lnTo>
                <a:lnTo>
                  <a:pt x="5603745" y="0"/>
                </a:lnTo>
                <a:lnTo>
                  <a:pt x="5603745" y="9144"/>
                </a:lnTo>
                <a:lnTo>
                  <a:pt x="5632701" y="9144"/>
                </a:lnTo>
                <a:close/>
              </a:path>
              <a:path w="8326120" h="5271770">
                <a:moveTo>
                  <a:pt x="5670801" y="9144"/>
                </a:moveTo>
                <a:lnTo>
                  <a:pt x="5670801" y="0"/>
                </a:lnTo>
                <a:lnTo>
                  <a:pt x="5641845" y="0"/>
                </a:lnTo>
                <a:lnTo>
                  <a:pt x="5641845" y="9144"/>
                </a:lnTo>
                <a:lnTo>
                  <a:pt x="5670801" y="9144"/>
                </a:lnTo>
                <a:close/>
              </a:path>
              <a:path w="8326120" h="5271770">
                <a:moveTo>
                  <a:pt x="5708901" y="9144"/>
                </a:moveTo>
                <a:lnTo>
                  <a:pt x="5708901" y="0"/>
                </a:lnTo>
                <a:lnTo>
                  <a:pt x="5679945" y="0"/>
                </a:lnTo>
                <a:lnTo>
                  <a:pt x="5679945" y="9144"/>
                </a:lnTo>
                <a:lnTo>
                  <a:pt x="5708901" y="9144"/>
                </a:lnTo>
                <a:close/>
              </a:path>
              <a:path w="8326120" h="5271770">
                <a:moveTo>
                  <a:pt x="5747001" y="9144"/>
                </a:moveTo>
                <a:lnTo>
                  <a:pt x="5747001" y="0"/>
                </a:lnTo>
                <a:lnTo>
                  <a:pt x="5718045" y="0"/>
                </a:lnTo>
                <a:lnTo>
                  <a:pt x="5718045" y="9144"/>
                </a:lnTo>
                <a:lnTo>
                  <a:pt x="5747001" y="9144"/>
                </a:lnTo>
                <a:close/>
              </a:path>
              <a:path w="8326120" h="5271770">
                <a:moveTo>
                  <a:pt x="5785101" y="9144"/>
                </a:moveTo>
                <a:lnTo>
                  <a:pt x="5785101" y="0"/>
                </a:lnTo>
                <a:lnTo>
                  <a:pt x="5756145" y="0"/>
                </a:lnTo>
                <a:lnTo>
                  <a:pt x="5756145" y="9144"/>
                </a:lnTo>
                <a:lnTo>
                  <a:pt x="5785101" y="9144"/>
                </a:lnTo>
                <a:close/>
              </a:path>
              <a:path w="8326120" h="5271770">
                <a:moveTo>
                  <a:pt x="5823201" y="9144"/>
                </a:moveTo>
                <a:lnTo>
                  <a:pt x="5823201" y="0"/>
                </a:lnTo>
                <a:lnTo>
                  <a:pt x="5794245" y="0"/>
                </a:lnTo>
                <a:lnTo>
                  <a:pt x="5794245" y="9144"/>
                </a:lnTo>
                <a:lnTo>
                  <a:pt x="5823201" y="9144"/>
                </a:lnTo>
                <a:close/>
              </a:path>
              <a:path w="8326120" h="5271770">
                <a:moveTo>
                  <a:pt x="5861301" y="9144"/>
                </a:moveTo>
                <a:lnTo>
                  <a:pt x="5861301" y="0"/>
                </a:lnTo>
                <a:lnTo>
                  <a:pt x="5832345" y="0"/>
                </a:lnTo>
                <a:lnTo>
                  <a:pt x="5832345" y="9144"/>
                </a:lnTo>
                <a:lnTo>
                  <a:pt x="5861301" y="9144"/>
                </a:lnTo>
                <a:close/>
              </a:path>
              <a:path w="8326120" h="5271770">
                <a:moveTo>
                  <a:pt x="5899401" y="9144"/>
                </a:moveTo>
                <a:lnTo>
                  <a:pt x="5899401" y="0"/>
                </a:lnTo>
                <a:lnTo>
                  <a:pt x="5870445" y="0"/>
                </a:lnTo>
                <a:lnTo>
                  <a:pt x="5870445" y="9144"/>
                </a:lnTo>
                <a:lnTo>
                  <a:pt x="5899401" y="9144"/>
                </a:lnTo>
                <a:close/>
              </a:path>
              <a:path w="8326120" h="5271770">
                <a:moveTo>
                  <a:pt x="5937501" y="9144"/>
                </a:moveTo>
                <a:lnTo>
                  <a:pt x="5937501" y="0"/>
                </a:lnTo>
                <a:lnTo>
                  <a:pt x="5908545" y="0"/>
                </a:lnTo>
                <a:lnTo>
                  <a:pt x="5908545" y="9144"/>
                </a:lnTo>
                <a:lnTo>
                  <a:pt x="5937501" y="9144"/>
                </a:lnTo>
                <a:close/>
              </a:path>
              <a:path w="8326120" h="5271770">
                <a:moveTo>
                  <a:pt x="5975601" y="9144"/>
                </a:moveTo>
                <a:lnTo>
                  <a:pt x="5975601" y="0"/>
                </a:lnTo>
                <a:lnTo>
                  <a:pt x="5946645" y="0"/>
                </a:lnTo>
                <a:lnTo>
                  <a:pt x="5946645" y="9144"/>
                </a:lnTo>
                <a:lnTo>
                  <a:pt x="5975601" y="9144"/>
                </a:lnTo>
                <a:close/>
              </a:path>
              <a:path w="8326120" h="5271770">
                <a:moveTo>
                  <a:pt x="6013701" y="9144"/>
                </a:moveTo>
                <a:lnTo>
                  <a:pt x="6013701" y="0"/>
                </a:lnTo>
                <a:lnTo>
                  <a:pt x="5984745" y="0"/>
                </a:lnTo>
                <a:lnTo>
                  <a:pt x="5984745" y="9144"/>
                </a:lnTo>
                <a:lnTo>
                  <a:pt x="6013701" y="9144"/>
                </a:lnTo>
                <a:close/>
              </a:path>
              <a:path w="8326120" h="5271770">
                <a:moveTo>
                  <a:pt x="6051801" y="9144"/>
                </a:moveTo>
                <a:lnTo>
                  <a:pt x="6051801" y="0"/>
                </a:lnTo>
                <a:lnTo>
                  <a:pt x="6022845" y="0"/>
                </a:lnTo>
                <a:lnTo>
                  <a:pt x="6022845" y="9144"/>
                </a:lnTo>
                <a:lnTo>
                  <a:pt x="6051801" y="9144"/>
                </a:lnTo>
                <a:close/>
              </a:path>
              <a:path w="8326120" h="5271770">
                <a:moveTo>
                  <a:pt x="6089901" y="9144"/>
                </a:moveTo>
                <a:lnTo>
                  <a:pt x="6089901" y="0"/>
                </a:lnTo>
                <a:lnTo>
                  <a:pt x="6060945" y="0"/>
                </a:lnTo>
                <a:lnTo>
                  <a:pt x="6060945" y="9144"/>
                </a:lnTo>
                <a:lnTo>
                  <a:pt x="6089901" y="9144"/>
                </a:lnTo>
                <a:close/>
              </a:path>
              <a:path w="8326120" h="5271770">
                <a:moveTo>
                  <a:pt x="6128001" y="9144"/>
                </a:moveTo>
                <a:lnTo>
                  <a:pt x="6128001" y="0"/>
                </a:lnTo>
                <a:lnTo>
                  <a:pt x="6099045" y="0"/>
                </a:lnTo>
                <a:lnTo>
                  <a:pt x="6099045" y="9144"/>
                </a:lnTo>
                <a:lnTo>
                  <a:pt x="6128001" y="9144"/>
                </a:lnTo>
                <a:close/>
              </a:path>
              <a:path w="8326120" h="5271770">
                <a:moveTo>
                  <a:pt x="6166101" y="9144"/>
                </a:moveTo>
                <a:lnTo>
                  <a:pt x="6166101" y="0"/>
                </a:lnTo>
                <a:lnTo>
                  <a:pt x="6137145" y="0"/>
                </a:lnTo>
                <a:lnTo>
                  <a:pt x="6137145" y="9144"/>
                </a:lnTo>
                <a:lnTo>
                  <a:pt x="6166101" y="9144"/>
                </a:lnTo>
                <a:close/>
              </a:path>
              <a:path w="8326120" h="5271770">
                <a:moveTo>
                  <a:pt x="6204201" y="9144"/>
                </a:moveTo>
                <a:lnTo>
                  <a:pt x="6204201" y="0"/>
                </a:lnTo>
                <a:lnTo>
                  <a:pt x="6175245" y="0"/>
                </a:lnTo>
                <a:lnTo>
                  <a:pt x="6175245" y="9144"/>
                </a:lnTo>
                <a:lnTo>
                  <a:pt x="6204201" y="9144"/>
                </a:lnTo>
                <a:close/>
              </a:path>
              <a:path w="8326120" h="5271770">
                <a:moveTo>
                  <a:pt x="6242301" y="9144"/>
                </a:moveTo>
                <a:lnTo>
                  <a:pt x="6242301" y="0"/>
                </a:lnTo>
                <a:lnTo>
                  <a:pt x="6213345" y="0"/>
                </a:lnTo>
                <a:lnTo>
                  <a:pt x="6213345" y="9144"/>
                </a:lnTo>
                <a:lnTo>
                  <a:pt x="6242301" y="9144"/>
                </a:lnTo>
                <a:close/>
              </a:path>
              <a:path w="8326120" h="5271770">
                <a:moveTo>
                  <a:pt x="6280401" y="9144"/>
                </a:moveTo>
                <a:lnTo>
                  <a:pt x="6280401" y="0"/>
                </a:lnTo>
                <a:lnTo>
                  <a:pt x="6251445" y="0"/>
                </a:lnTo>
                <a:lnTo>
                  <a:pt x="6251445" y="9144"/>
                </a:lnTo>
                <a:lnTo>
                  <a:pt x="6280401" y="9144"/>
                </a:lnTo>
                <a:close/>
              </a:path>
              <a:path w="8326120" h="5271770">
                <a:moveTo>
                  <a:pt x="6318501" y="9144"/>
                </a:moveTo>
                <a:lnTo>
                  <a:pt x="6318501" y="0"/>
                </a:lnTo>
                <a:lnTo>
                  <a:pt x="6289545" y="0"/>
                </a:lnTo>
                <a:lnTo>
                  <a:pt x="6289545" y="9144"/>
                </a:lnTo>
                <a:lnTo>
                  <a:pt x="6318501" y="9144"/>
                </a:lnTo>
                <a:close/>
              </a:path>
              <a:path w="8326120" h="5271770">
                <a:moveTo>
                  <a:pt x="6356601" y="9144"/>
                </a:moveTo>
                <a:lnTo>
                  <a:pt x="6356601" y="0"/>
                </a:lnTo>
                <a:lnTo>
                  <a:pt x="6327645" y="0"/>
                </a:lnTo>
                <a:lnTo>
                  <a:pt x="6327645" y="9144"/>
                </a:lnTo>
                <a:lnTo>
                  <a:pt x="6356601" y="9144"/>
                </a:lnTo>
                <a:close/>
              </a:path>
              <a:path w="8326120" h="5271770">
                <a:moveTo>
                  <a:pt x="6394701" y="9144"/>
                </a:moveTo>
                <a:lnTo>
                  <a:pt x="6394701" y="0"/>
                </a:lnTo>
                <a:lnTo>
                  <a:pt x="6365745" y="0"/>
                </a:lnTo>
                <a:lnTo>
                  <a:pt x="6365745" y="9144"/>
                </a:lnTo>
                <a:lnTo>
                  <a:pt x="6394701" y="9144"/>
                </a:lnTo>
                <a:close/>
              </a:path>
              <a:path w="8326120" h="5271770">
                <a:moveTo>
                  <a:pt x="6432801" y="9144"/>
                </a:moveTo>
                <a:lnTo>
                  <a:pt x="6432801" y="0"/>
                </a:lnTo>
                <a:lnTo>
                  <a:pt x="6403845" y="0"/>
                </a:lnTo>
                <a:lnTo>
                  <a:pt x="6403845" y="9144"/>
                </a:lnTo>
                <a:lnTo>
                  <a:pt x="6432801" y="9144"/>
                </a:lnTo>
                <a:close/>
              </a:path>
              <a:path w="8326120" h="5271770">
                <a:moveTo>
                  <a:pt x="6470901" y="9144"/>
                </a:moveTo>
                <a:lnTo>
                  <a:pt x="6470901" y="0"/>
                </a:lnTo>
                <a:lnTo>
                  <a:pt x="6441945" y="0"/>
                </a:lnTo>
                <a:lnTo>
                  <a:pt x="6441945" y="9144"/>
                </a:lnTo>
                <a:lnTo>
                  <a:pt x="6470901" y="9144"/>
                </a:lnTo>
                <a:close/>
              </a:path>
              <a:path w="8326120" h="5271770">
                <a:moveTo>
                  <a:pt x="6509001" y="9144"/>
                </a:moveTo>
                <a:lnTo>
                  <a:pt x="6509001" y="0"/>
                </a:lnTo>
                <a:lnTo>
                  <a:pt x="6480045" y="0"/>
                </a:lnTo>
                <a:lnTo>
                  <a:pt x="6480045" y="9144"/>
                </a:lnTo>
                <a:lnTo>
                  <a:pt x="6509001" y="9144"/>
                </a:lnTo>
                <a:close/>
              </a:path>
              <a:path w="8326120" h="5271770">
                <a:moveTo>
                  <a:pt x="6547101" y="9144"/>
                </a:moveTo>
                <a:lnTo>
                  <a:pt x="6547101" y="0"/>
                </a:lnTo>
                <a:lnTo>
                  <a:pt x="6518145" y="0"/>
                </a:lnTo>
                <a:lnTo>
                  <a:pt x="6518145" y="9144"/>
                </a:lnTo>
                <a:lnTo>
                  <a:pt x="6547101" y="9144"/>
                </a:lnTo>
                <a:close/>
              </a:path>
              <a:path w="8326120" h="5271770">
                <a:moveTo>
                  <a:pt x="6585201" y="9144"/>
                </a:moveTo>
                <a:lnTo>
                  <a:pt x="6585201" y="0"/>
                </a:lnTo>
                <a:lnTo>
                  <a:pt x="6556245" y="0"/>
                </a:lnTo>
                <a:lnTo>
                  <a:pt x="6556245" y="9144"/>
                </a:lnTo>
                <a:lnTo>
                  <a:pt x="6585201" y="9144"/>
                </a:lnTo>
                <a:close/>
              </a:path>
              <a:path w="8326120" h="5271770">
                <a:moveTo>
                  <a:pt x="6623301" y="9144"/>
                </a:moveTo>
                <a:lnTo>
                  <a:pt x="6623301" y="0"/>
                </a:lnTo>
                <a:lnTo>
                  <a:pt x="6594345" y="0"/>
                </a:lnTo>
                <a:lnTo>
                  <a:pt x="6594345" y="9144"/>
                </a:lnTo>
                <a:lnTo>
                  <a:pt x="6623301" y="9144"/>
                </a:lnTo>
                <a:close/>
              </a:path>
              <a:path w="8326120" h="5271770">
                <a:moveTo>
                  <a:pt x="6661401" y="9144"/>
                </a:moveTo>
                <a:lnTo>
                  <a:pt x="6661401" y="0"/>
                </a:lnTo>
                <a:lnTo>
                  <a:pt x="6632445" y="0"/>
                </a:lnTo>
                <a:lnTo>
                  <a:pt x="6632445" y="9144"/>
                </a:lnTo>
                <a:lnTo>
                  <a:pt x="6661401" y="9144"/>
                </a:lnTo>
                <a:close/>
              </a:path>
              <a:path w="8326120" h="5271770">
                <a:moveTo>
                  <a:pt x="6699501" y="9144"/>
                </a:moveTo>
                <a:lnTo>
                  <a:pt x="6699501" y="0"/>
                </a:lnTo>
                <a:lnTo>
                  <a:pt x="6670545" y="0"/>
                </a:lnTo>
                <a:lnTo>
                  <a:pt x="6670545" y="9144"/>
                </a:lnTo>
                <a:lnTo>
                  <a:pt x="6699501" y="9144"/>
                </a:lnTo>
                <a:close/>
              </a:path>
              <a:path w="8326120" h="5271770">
                <a:moveTo>
                  <a:pt x="6737601" y="9144"/>
                </a:moveTo>
                <a:lnTo>
                  <a:pt x="6737601" y="0"/>
                </a:lnTo>
                <a:lnTo>
                  <a:pt x="6708645" y="0"/>
                </a:lnTo>
                <a:lnTo>
                  <a:pt x="6708645" y="9144"/>
                </a:lnTo>
                <a:lnTo>
                  <a:pt x="6737601" y="9144"/>
                </a:lnTo>
                <a:close/>
              </a:path>
              <a:path w="8326120" h="5271770">
                <a:moveTo>
                  <a:pt x="6775701" y="9144"/>
                </a:moveTo>
                <a:lnTo>
                  <a:pt x="6775701" y="0"/>
                </a:lnTo>
                <a:lnTo>
                  <a:pt x="6746745" y="0"/>
                </a:lnTo>
                <a:lnTo>
                  <a:pt x="6746745" y="9144"/>
                </a:lnTo>
                <a:lnTo>
                  <a:pt x="6775701" y="9144"/>
                </a:lnTo>
                <a:close/>
              </a:path>
              <a:path w="8326120" h="5271770">
                <a:moveTo>
                  <a:pt x="6813801" y="9144"/>
                </a:moveTo>
                <a:lnTo>
                  <a:pt x="6813801" y="0"/>
                </a:lnTo>
                <a:lnTo>
                  <a:pt x="6784845" y="0"/>
                </a:lnTo>
                <a:lnTo>
                  <a:pt x="6784845" y="9144"/>
                </a:lnTo>
                <a:lnTo>
                  <a:pt x="6813801" y="9144"/>
                </a:lnTo>
                <a:close/>
              </a:path>
              <a:path w="8326120" h="5271770">
                <a:moveTo>
                  <a:pt x="6851901" y="9144"/>
                </a:moveTo>
                <a:lnTo>
                  <a:pt x="6851901" y="0"/>
                </a:lnTo>
                <a:lnTo>
                  <a:pt x="6822945" y="0"/>
                </a:lnTo>
                <a:lnTo>
                  <a:pt x="6822945" y="9144"/>
                </a:lnTo>
                <a:lnTo>
                  <a:pt x="6851901" y="9144"/>
                </a:lnTo>
                <a:close/>
              </a:path>
              <a:path w="8326120" h="5271770">
                <a:moveTo>
                  <a:pt x="6890001" y="9144"/>
                </a:moveTo>
                <a:lnTo>
                  <a:pt x="6890001" y="0"/>
                </a:lnTo>
                <a:lnTo>
                  <a:pt x="6861045" y="0"/>
                </a:lnTo>
                <a:lnTo>
                  <a:pt x="6861045" y="9144"/>
                </a:lnTo>
                <a:lnTo>
                  <a:pt x="6890001" y="9144"/>
                </a:lnTo>
                <a:close/>
              </a:path>
              <a:path w="8326120" h="5271770">
                <a:moveTo>
                  <a:pt x="6928101" y="9144"/>
                </a:moveTo>
                <a:lnTo>
                  <a:pt x="6928101" y="0"/>
                </a:lnTo>
                <a:lnTo>
                  <a:pt x="6899145" y="0"/>
                </a:lnTo>
                <a:lnTo>
                  <a:pt x="6899145" y="9144"/>
                </a:lnTo>
                <a:lnTo>
                  <a:pt x="6928101" y="9144"/>
                </a:lnTo>
                <a:close/>
              </a:path>
              <a:path w="8326120" h="5271770">
                <a:moveTo>
                  <a:pt x="6966201" y="9144"/>
                </a:moveTo>
                <a:lnTo>
                  <a:pt x="6966201" y="0"/>
                </a:lnTo>
                <a:lnTo>
                  <a:pt x="6937245" y="0"/>
                </a:lnTo>
                <a:lnTo>
                  <a:pt x="6937245" y="9144"/>
                </a:lnTo>
                <a:lnTo>
                  <a:pt x="6966201" y="9144"/>
                </a:lnTo>
                <a:close/>
              </a:path>
              <a:path w="8326120" h="5271770">
                <a:moveTo>
                  <a:pt x="7004301" y="9144"/>
                </a:moveTo>
                <a:lnTo>
                  <a:pt x="7004301" y="0"/>
                </a:lnTo>
                <a:lnTo>
                  <a:pt x="6975345" y="0"/>
                </a:lnTo>
                <a:lnTo>
                  <a:pt x="6975345" y="9144"/>
                </a:lnTo>
                <a:lnTo>
                  <a:pt x="7004301" y="9144"/>
                </a:lnTo>
                <a:close/>
              </a:path>
              <a:path w="8326120" h="5271770">
                <a:moveTo>
                  <a:pt x="7042401" y="9144"/>
                </a:moveTo>
                <a:lnTo>
                  <a:pt x="7042401" y="0"/>
                </a:lnTo>
                <a:lnTo>
                  <a:pt x="7013445" y="0"/>
                </a:lnTo>
                <a:lnTo>
                  <a:pt x="7013445" y="9144"/>
                </a:lnTo>
                <a:lnTo>
                  <a:pt x="7042401" y="9144"/>
                </a:lnTo>
                <a:close/>
              </a:path>
              <a:path w="8326120" h="5271770">
                <a:moveTo>
                  <a:pt x="7080501" y="9144"/>
                </a:moveTo>
                <a:lnTo>
                  <a:pt x="7080501" y="0"/>
                </a:lnTo>
                <a:lnTo>
                  <a:pt x="7051545" y="0"/>
                </a:lnTo>
                <a:lnTo>
                  <a:pt x="7051545" y="9144"/>
                </a:lnTo>
                <a:lnTo>
                  <a:pt x="7080501" y="9144"/>
                </a:lnTo>
                <a:close/>
              </a:path>
              <a:path w="8326120" h="5271770">
                <a:moveTo>
                  <a:pt x="7118601" y="9144"/>
                </a:moveTo>
                <a:lnTo>
                  <a:pt x="7118601" y="0"/>
                </a:lnTo>
                <a:lnTo>
                  <a:pt x="7089645" y="0"/>
                </a:lnTo>
                <a:lnTo>
                  <a:pt x="7089645" y="9144"/>
                </a:lnTo>
                <a:lnTo>
                  <a:pt x="7118601" y="9144"/>
                </a:lnTo>
                <a:close/>
              </a:path>
              <a:path w="8326120" h="5271770">
                <a:moveTo>
                  <a:pt x="7156701" y="9144"/>
                </a:moveTo>
                <a:lnTo>
                  <a:pt x="7156701" y="0"/>
                </a:lnTo>
                <a:lnTo>
                  <a:pt x="7127745" y="0"/>
                </a:lnTo>
                <a:lnTo>
                  <a:pt x="7127745" y="9144"/>
                </a:lnTo>
                <a:lnTo>
                  <a:pt x="7156701" y="9144"/>
                </a:lnTo>
                <a:close/>
              </a:path>
              <a:path w="8326120" h="5271770">
                <a:moveTo>
                  <a:pt x="7194801" y="9144"/>
                </a:moveTo>
                <a:lnTo>
                  <a:pt x="7194801" y="0"/>
                </a:lnTo>
                <a:lnTo>
                  <a:pt x="7165845" y="0"/>
                </a:lnTo>
                <a:lnTo>
                  <a:pt x="7165845" y="9144"/>
                </a:lnTo>
                <a:lnTo>
                  <a:pt x="7194801" y="9144"/>
                </a:lnTo>
                <a:close/>
              </a:path>
              <a:path w="8326120" h="5271770">
                <a:moveTo>
                  <a:pt x="7232901" y="9144"/>
                </a:moveTo>
                <a:lnTo>
                  <a:pt x="7232901" y="0"/>
                </a:lnTo>
                <a:lnTo>
                  <a:pt x="7203945" y="0"/>
                </a:lnTo>
                <a:lnTo>
                  <a:pt x="7203945" y="9144"/>
                </a:lnTo>
                <a:lnTo>
                  <a:pt x="7232901" y="9144"/>
                </a:lnTo>
                <a:close/>
              </a:path>
              <a:path w="8326120" h="5271770">
                <a:moveTo>
                  <a:pt x="7271001" y="9144"/>
                </a:moveTo>
                <a:lnTo>
                  <a:pt x="7271001" y="0"/>
                </a:lnTo>
                <a:lnTo>
                  <a:pt x="7242045" y="0"/>
                </a:lnTo>
                <a:lnTo>
                  <a:pt x="7242045" y="9144"/>
                </a:lnTo>
                <a:lnTo>
                  <a:pt x="7271001" y="9144"/>
                </a:lnTo>
                <a:close/>
              </a:path>
              <a:path w="8326120" h="5271770">
                <a:moveTo>
                  <a:pt x="7309101" y="9144"/>
                </a:moveTo>
                <a:lnTo>
                  <a:pt x="7309101" y="0"/>
                </a:lnTo>
                <a:lnTo>
                  <a:pt x="7280145" y="0"/>
                </a:lnTo>
                <a:lnTo>
                  <a:pt x="7280145" y="9144"/>
                </a:lnTo>
                <a:lnTo>
                  <a:pt x="7309101" y="9144"/>
                </a:lnTo>
                <a:close/>
              </a:path>
              <a:path w="8326120" h="5271770">
                <a:moveTo>
                  <a:pt x="7347201" y="9144"/>
                </a:moveTo>
                <a:lnTo>
                  <a:pt x="7347201" y="0"/>
                </a:lnTo>
                <a:lnTo>
                  <a:pt x="7318245" y="0"/>
                </a:lnTo>
                <a:lnTo>
                  <a:pt x="7318245" y="9144"/>
                </a:lnTo>
                <a:lnTo>
                  <a:pt x="7347201" y="9144"/>
                </a:lnTo>
                <a:close/>
              </a:path>
              <a:path w="8326120" h="5271770">
                <a:moveTo>
                  <a:pt x="7385301" y="9144"/>
                </a:moveTo>
                <a:lnTo>
                  <a:pt x="7385301" y="0"/>
                </a:lnTo>
                <a:lnTo>
                  <a:pt x="7356345" y="0"/>
                </a:lnTo>
                <a:lnTo>
                  <a:pt x="7356345" y="9144"/>
                </a:lnTo>
                <a:lnTo>
                  <a:pt x="7385301" y="9144"/>
                </a:lnTo>
                <a:close/>
              </a:path>
              <a:path w="8326120" h="5271770">
                <a:moveTo>
                  <a:pt x="7423401" y="9144"/>
                </a:moveTo>
                <a:lnTo>
                  <a:pt x="7423401" y="0"/>
                </a:lnTo>
                <a:lnTo>
                  <a:pt x="7394445" y="0"/>
                </a:lnTo>
                <a:lnTo>
                  <a:pt x="7394445" y="9144"/>
                </a:lnTo>
                <a:lnTo>
                  <a:pt x="7423401" y="9144"/>
                </a:lnTo>
                <a:close/>
              </a:path>
              <a:path w="8326120" h="5271770">
                <a:moveTo>
                  <a:pt x="7461501" y="9144"/>
                </a:moveTo>
                <a:lnTo>
                  <a:pt x="7461501" y="0"/>
                </a:lnTo>
                <a:lnTo>
                  <a:pt x="7432545" y="0"/>
                </a:lnTo>
                <a:lnTo>
                  <a:pt x="7432545" y="9144"/>
                </a:lnTo>
                <a:lnTo>
                  <a:pt x="7461501" y="9144"/>
                </a:lnTo>
                <a:close/>
              </a:path>
              <a:path w="8326120" h="5271770">
                <a:moveTo>
                  <a:pt x="7499601" y="9144"/>
                </a:moveTo>
                <a:lnTo>
                  <a:pt x="7499601" y="0"/>
                </a:lnTo>
                <a:lnTo>
                  <a:pt x="7470645" y="0"/>
                </a:lnTo>
                <a:lnTo>
                  <a:pt x="7470645" y="9144"/>
                </a:lnTo>
                <a:lnTo>
                  <a:pt x="7499601" y="9144"/>
                </a:lnTo>
                <a:close/>
              </a:path>
              <a:path w="8326120" h="5271770">
                <a:moveTo>
                  <a:pt x="7537701" y="9144"/>
                </a:moveTo>
                <a:lnTo>
                  <a:pt x="7537701" y="0"/>
                </a:lnTo>
                <a:lnTo>
                  <a:pt x="7508745" y="0"/>
                </a:lnTo>
                <a:lnTo>
                  <a:pt x="7508745" y="9144"/>
                </a:lnTo>
                <a:lnTo>
                  <a:pt x="7537701" y="9144"/>
                </a:lnTo>
                <a:close/>
              </a:path>
              <a:path w="8326120" h="5271770">
                <a:moveTo>
                  <a:pt x="7575801" y="9144"/>
                </a:moveTo>
                <a:lnTo>
                  <a:pt x="7575801" y="0"/>
                </a:lnTo>
                <a:lnTo>
                  <a:pt x="7546845" y="0"/>
                </a:lnTo>
                <a:lnTo>
                  <a:pt x="7546845" y="9144"/>
                </a:lnTo>
                <a:lnTo>
                  <a:pt x="7575801" y="9144"/>
                </a:lnTo>
                <a:close/>
              </a:path>
              <a:path w="8326120" h="5271770">
                <a:moveTo>
                  <a:pt x="7613901" y="9144"/>
                </a:moveTo>
                <a:lnTo>
                  <a:pt x="7613901" y="0"/>
                </a:lnTo>
                <a:lnTo>
                  <a:pt x="7584945" y="0"/>
                </a:lnTo>
                <a:lnTo>
                  <a:pt x="7584945" y="9144"/>
                </a:lnTo>
                <a:lnTo>
                  <a:pt x="7613901" y="9144"/>
                </a:lnTo>
                <a:close/>
              </a:path>
              <a:path w="8326120" h="5271770">
                <a:moveTo>
                  <a:pt x="7652001" y="9144"/>
                </a:moveTo>
                <a:lnTo>
                  <a:pt x="7652001" y="0"/>
                </a:lnTo>
                <a:lnTo>
                  <a:pt x="7623045" y="0"/>
                </a:lnTo>
                <a:lnTo>
                  <a:pt x="7623045" y="9144"/>
                </a:lnTo>
                <a:lnTo>
                  <a:pt x="7652001" y="9144"/>
                </a:lnTo>
                <a:close/>
              </a:path>
              <a:path w="8326120" h="5271770">
                <a:moveTo>
                  <a:pt x="7690101" y="9144"/>
                </a:moveTo>
                <a:lnTo>
                  <a:pt x="7690101" y="0"/>
                </a:lnTo>
                <a:lnTo>
                  <a:pt x="7661145" y="0"/>
                </a:lnTo>
                <a:lnTo>
                  <a:pt x="7661145" y="9144"/>
                </a:lnTo>
                <a:lnTo>
                  <a:pt x="7690101" y="9144"/>
                </a:lnTo>
                <a:close/>
              </a:path>
              <a:path w="8326120" h="5271770">
                <a:moveTo>
                  <a:pt x="7728201" y="9144"/>
                </a:moveTo>
                <a:lnTo>
                  <a:pt x="7728201" y="0"/>
                </a:lnTo>
                <a:lnTo>
                  <a:pt x="7699245" y="0"/>
                </a:lnTo>
                <a:lnTo>
                  <a:pt x="7699245" y="9144"/>
                </a:lnTo>
                <a:lnTo>
                  <a:pt x="7728201" y="9144"/>
                </a:lnTo>
                <a:close/>
              </a:path>
              <a:path w="8326120" h="5271770">
                <a:moveTo>
                  <a:pt x="7766301" y="9144"/>
                </a:moveTo>
                <a:lnTo>
                  <a:pt x="7766301" y="0"/>
                </a:lnTo>
                <a:lnTo>
                  <a:pt x="7737345" y="0"/>
                </a:lnTo>
                <a:lnTo>
                  <a:pt x="7737345" y="9144"/>
                </a:lnTo>
                <a:lnTo>
                  <a:pt x="7766301" y="9144"/>
                </a:lnTo>
                <a:close/>
              </a:path>
              <a:path w="8326120" h="5271770">
                <a:moveTo>
                  <a:pt x="7804401" y="9144"/>
                </a:moveTo>
                <a:lnTo>
                  <a:pt x="7804401" y="0"/>
                </a:lnTo>
                <a:lnTo>
                  <a:pt x="7775445" y="0"/>
                </a:lnTo>
                <a:lnTo>
                  <a:pt x="7775445" y="9144"/>
                </a:lnTo>
                <a:lnTo>
                  <a:pt x="7804401" y="9144"/>
                </a:lnTo>
                <a:close/>
              </a:path>
              <a:path w="8326120" h="5271770">
                <a:moveTo>
                  <a:pt x="7842501" y="9144"/>
                </a:moveTo>
                <a:lnTo>
                  <a:pt x="7842501" y="0"/>
                </a:lnTo>
                <a:lnTo>
                  <a:pt x="7813545" y="0"/>
                </a:lnTo>
                <a:lnTo>
                  <a:pt x="7813545" y="9144"/>
                </a:lnTo>
                <a:lnTo>
                  <a:pt x="7842501" y="9144"/>
                </a:lnTo>
                <a:close/>
              </a:path>
              <a:path w="8326120" h="5271770">
                <a:moveTo>
                  <a:pt x="7880601" y="9144"/>
                </a:moveTo>
                <a:lnTo>
                  <a:pt x="7880601" y="0"/>
                </a:lnTo>
                <a:lnTo>
                  <a:pt x="7851645" y="0"/>
                </a:lnTo>
                <a:lnTo>
                  <a:pt x="7851645" y="9144"/>
                </a:lnTo>
                <a:lnTo>
                  <a:pt x="7880601" y="9144"/>
                </a:lnTo>
                <a:close/>
              </a:path>
              <a:path w="8326120" h="5271770">
                <a:moveTo>
                  <a:pt x="7918701" y="9144"/>
                </a:moveTo>
                <a:lnTo>
                  <a:pt x="7918701" y="0"/>
                </a:lnTo>
                <a:lnTo>
                  <a:pt x="7889745" y="0"/>
                </a:lnTo>
                <a:lnTo>
                  <a:pt x="7889745" y="9144"/>
                </a:lnTo>
                <a:lnTo>
                  <a:pt x="7918701" y="9144"/>
                </a:lnTo>
                <a:close/>
              </a:path>
              <a:path w="8326120" h="5271770">
                <a:moveTo>
                  <a:pt x="7956801" y="9144"/>
                </a:moveTo>
                <a:lnTo>
                  <a:pt x="7956801" y="0"/>
                </a:lnTo>
                <a:lnTo>
                  <a:pt x="7927845" y="0"/>
                </a:lnTo>
                <a:lnTo>
                  <a:pt x="7927845" y="9144"/>
                </a:lnTo>
                <a:lnTo>
                  <a:pt x="7956801" y="9144"/>
                </a:lnTo>
                <a:close/>
              </a:path>
              <a:path w="8326120" h="5271770">
                <a:moveTo>
                  <a:pt x="7994901" y="9144"/>
                </a:moveTo>
                <a:lnTo>
                  <a:pt x="7994901" y="0"/>
                </a:lnTo>
                <a:lnTo>
                  <a:pt x="7965945" y="0"/>
                </a:lnTo>
                <a:lnTo>
                  <a:pt x="7965945" y="9144"/>
                </a:lnTo>
                <a:lnTo>
                  <a:pt x="7994901" y="9144"/>
                </a:lnTo>
                <a:close/>
              </a:path>
              <a:path w="8326120" h="5271770">
                <a:moveTo>
                  <a:pt x="8033001" y="9144"/>
                </a:moveTo>
                <a:lnTo>
                  <a:pt x="8033001" y="0"/>
                </a:lnTo>
                <a:lnTo>
                  <a:pt x="8004045" y="0"/>
                </a:lnTo>
                <a:lnTo>
                  <a:pt x="8004045" y="9144"/>
                </a:lnTo>
                <a:lnTo>
                  <a:pt x="8033001" y="9144"/>
                </a:lnTo>
                <a:close/>
              </a:path>
              <a:path w="8326120" h="5271770">
                <a:moveTo>
                  <a:pt x="8071101" y="9144"/>
                </a:moveTo>
                <a:lnTo>
                  <a:pt x="8071101" y="0"/>
                </a:lnTo>
                <a:lnTo>
                  <a:pt x="8042145" y="0"/>
                </a:lnTo>
                <a:lnTo>
                  <a:pt x="8042145" y="9144"/>
                </a:lnTo>
                <a:lnTo>
                  <a:pt x="8071101" y="9144"/>
                </a:lnTo>
                <a:close/>
              </a:path>
              <a:path w="8326120" h="5271770">
                <a:moveTo>
                  <a:pt x="8109201" y="9144"/>
                </a:moveTo>
                <a:lnTo>
                  <a:pt x="8109201" y="0"/>
                </a:lnTo>
                <a:lnTo>
                  <a:pt x="8080245" y="0"/>
                </a:lnTo>
                <a:lnTo>
                  <a:pt x="8080245" y="9144"/>
                </a:lnTo>
                <a:lnTo>
                  <a:pt x="8109201" y="9144"/>
                </a:lnTo>
                <a:close/>
              </a:path>
              <a:path w="8326120" h="5271770">
                <a:moveTo>
                  <a:pt x="8147301" y="9144"/>
                </a:moveTo>
                <a:lnTo>
                  <a:pt x="8147301" y="0"/>
                </a:lnTo>
                <a:lnTo>
                  <a:pt x="8118345" y="0"/>
                </a:lnTo>
                <a:lnTo>
                  <a:pt x="8118345" y="9144"/>
                </a:lnTo>
                <a:lnTo>
                  <a:pt x="8147301" y="9144"/>
                </a:lnTo>
                <a:close/>
              </a:path>
              <a:path w="8326120" h="5271770">
                <a:moveTo>
                  <a:pt x="8185401" y="9144"/>
                </a:moveTo>
                <a:lnTo>
                  <a:pt x="8185401" y="0"/>
                </a:lnTo>
                <a:lnTo>
                  <a:pt x="8156445" y="0"/>
                </a:lnTo>
                <a:lnTo>
                  <a:pt x="8156445" y="9144"/>
                </a:lnTo>
                <a:lnTo>
                  <a:pt x="8185401" y="9144"/>
                </a:lnTo>
                <a:close/>
              </a:path>
              <a:path w="8326120" h="5271770">
                <a:moveTo>
                  <a:pt x="8223501" y="9144"/>
                </a:moveTo>
                <a:lnTo>
                  <a:pt x="8223501" y="0"/>
                </a:lnTo>
                <a:lnTo>
                  <a:pt x="8194545" y="0"/>
                </a:lnTo>
                <a:lnTo>
                  <a:pt x="8194545" y="9144"/>
                </a:lnTo>
                <a:lnTo>
                  <a:pt x="8223501" y="9144"/>
                </a:lnTo>
                <a:close/>
              </a:path>
              <a:path w="8326120" h="5271770">
                <a:moveTo>
                  <a:pt x="8261601" y="9144"/>
                </a:moveTo>
                <a:lnTo>
                  <a:pt x="8261601" y="0"/>
                </a:lnTo>
                <a:lnTo>
                  <a:pt x="8232645" y="0"/>
                </a:lnTo>
                <a:lnTo>
                  <a:pt x="8232645" y="9144"/>
                </a:lnTo>
                <a:lnTo>
                  <a:pt x="8261601" y="9144"/>
                </a:lnTo>
                <a:close/>
              </a:path>
              <a:path w="8326120" h="5271770">
                <a:moveTo>
                  <a:pt x="8299701" y="9144"/>
                </a:moveTo>
                <a:lnTo>
                  <a:pt x="8299701" y="0"/>
                </a:lnTo>
                <a:lnTo>
                  <a:pt x="8270745" y="0"/>
                </a:lnTo>
                <a:lnTo>
                  <a:pt x="8270745" y="9144"/>
                </a:lnTo>
                <a:lnTo>
                  <a:pt x="8299701" y="9144"/>
                </a:lnTo>
                <a:close/>
              </a:path>
              <a:path w="8326120" h="5271770">
                <a:moveTo>
                  <a:pt x="8325609" y="21336"/>
                </a:moveTo>
                <a:lnTo>
                  <a:pt x="8325609" y="1524"/>
                </a:lnTo>
                <a:lnTo>
                  <a:pt x="8324085" y="0"/>
                </a:lnTo>
                <a:lnTo>
                  <a:pt x="8308845" y="0"/>
                </a:lnTo>
                <a:lnTo>
                  <a:pt x="8308845" y="9144"/>
                </a:lnTo>
                <a:lnTo>
                  <a:pt x="8316465" y="9144"/>
                </a:lnTo>
                <a:lnTo>
                  <a:pt x="8316465" y="4572"/>
                </a:lnTo>
                <a:lnTo>
                  <a:pt x="8321037" y="9144"/>
                </a:lnTo>
                <a:lnTo>
                  <a:pt x="8321037" y="21336"/>
                </a:lnTo>
                <a:lnTo>
                  <a:pt x="8325609" y="21336"/>
                </a:lnTo>
                <a:close/>
              </a:path>
              <a:path w="8326120" h="5271770">
                <a:moveTo>
                  <a:pt x="8321037" y="9144"/>
                </a:moveTo>
                <a:lnTo>
                  <a:pt x="8316465" y="4572"/>
                </a:lnTo>
                <a:lnTo>
                  <a:pt x="8316465" y="9144"/>
                </a:lnTo>
                <a:lnTo>
                  <a:pt x="8321037" y="9144"/>
                </a:lnTo>
                <a:close/>
              </a:path>
              <a:path w="8326120" h="5271770">
                <a:moveTo>
                  <a:pt x="8321037" y="21336"/>
                </a:moveTo>
                <a:lnTo>
                  <a:pt x="8321037" y="9144"/>
                </a:lnTo>
                <a:lnTo>
                  <a:pt x="8316465" y="9144"/>
                </a:lnTo>
                <a:lnTo>
                  <a:pt x="8316465" y="21336"/>
                </a:lnTo>
                <a:lnTo>
                  <a:pt x="8321037" y="21336"/>
                </a:lnTo>
                <a:close/>
              </a:path>
              <a:path w="8326120" h="5271770">
                <a:moveTo>
                  <a:pt x="8325609" y="59436"/>
                </a:moveTo>
                <a:lnTo>
                  <a:pt x="8325609" y="30480"/>
                </a:lnTo>
                <a:lnTo>
                  <a:pt x="8316465" y="30480"/>
                </a:lnTo>
                <a:lnTo>
                  <a:pt x="8316465" y="59436"/>
                </a:lnTo>
                <a:lnTo>
                  <a:pt x="8325609" y="59436"/>
                </a:lnTo>
                <a:close/>
              </a:path>
              <a:path w="8326120" h="5271770">
                <a:moveTo>
                  <a:pt x="8325609" y="97536"/>
                </a:moveTo>
                <a:lnTo>
                  <a:pt x="8325609" y="68580"/>
                </a:lnTo>
                <a:lnTo>
                  <a:pt x="8316465" y="68580"/>
                </a:lnTo>
                <a:lnTo>
                  <a:pt x="8316465" y="97536"/>
                </a:lnTo>
                <a:lnTo>
                  <a:pt x="8325609" y="97536"/>
                </a:lnTo>
                <a:close/>
              </a:path>
              <a:path w="8326120" h="5271770">
                <a:moveTo>
                  <a:pt x="8325609" y="135636"/>
                </a:moveTo>
                <a:lnTo>
                  <a:pt x="8325609" y="106680"/>
                </a:lnTo>
                <a:lnTo>
                  <a:pt x="8316465" y="106680"/>
                </a:lnTo>
                <a:lnTo>
                  <a:pt x="8316465" y="135636"/>
                </a:lnTo>
                <a:lnTo>
                  <a:pt x="8325609" y="135636"/>
                </a:lnTo>
                <a:close/>
              </a:path>
              <a:path w="8326120" h="5271770">
                <a:moveTo>
                  <a:pt x="8325609" y="173736"/>
                </a:moveTo>
                <a:lnTo>
                  <a:pt x="8325609" y="144780"/>
                </a:lnTo>
                <a:lnTo>
                  <a:pt x="8316465" y="144780"/>
                </a:lnTo>
                <a:lnTo>
                  <a:pt x="8316465" y="173736"/>
                </a:lnTo>
                <a:lnTo>
                  <a:pt x="8325609" y="173736"/>
                </a:lnTo>
                <a:close/>
              </a:path>
              <a:path w="8326120" h="5271770">
                <a:moveTo>
                  <a:pt x="8325609" y="211836"/>
                </a:moveTo>
                <a:lnTo>
                  <a:pt x="8325609" y="182880"/>
                </a:lnTo>
                <a:lnTo>
                  <a:pt x="8316465" y="182880"/>
                </a:lnTo>
                <a:lnTo>
                  <a:pt x="8316465" y="211836"/>
                </a:lnTo>
                <a:lnTo>
                  <a:pt x="8325609" y="211836"/>
                </a:lnTo>
                <a:close/>
              </a:path>
              <a:path w="8326120" h="5271770">
                <a:moveTo>
                  <a:pt x="8325609" y="249936"/>
                </a:moveTo>
                <a:lnTo>
                  <a:pt x="8325609" y="220980"/>
                </a:lnTo>
                <a:lnTo>
                  <a:pt x="8316465" y="220980"/>
                </a:lnTo>
                <a:lnTo>
                  <a:pt x="8316465" y="249936"/>
                </a:lnTo>
                <a:lnTo>
                  <a:pt x="8325609" y="249936"/>
                </a:lnTo>
                <a:close/>
              </a:path>
              <a:path w="8326120" h="5271770">
                <a:moveTo>
                  <a:pt x="8325609" y="288036"/>
                </a:moveTo>
                <a:lnTo>
                  <a:pt x="8325609" y="259080"/>
                </a:lnTo>
                <a:lnTo>
                  <a:pt x="8316465" y="259080"/>
                </a:lnTo>
                <a:lnTo>
                  <a:pt x="8316465" y="288036"/>
                </a:lnTo>
                <a:lnTo>
                  <a:pt x="8325609" y="288036"/>
                </a:lnTo>
                <a:close/>
              </a:path>
              <a:path w="8326120" h="5271770">
                <a:moveTo>
                  <a:pt x="8325609" y="326136"/>
                </a:moveTo>
                <a:lnTo>
                  <a:pt x="8325609" y="297180"/>
                </a:lnTo>
                <a:lnTo>
                  <a:pt x="8316465" y="297180"/>
                </a:lnTo>
                <a:lnTo>
                  <a:pt x="8316465" y="326136"/>
                </a:lnTo>
                <a:lnTo>
                  <a:pt x="8325609" y="326136"/>
                </a:lnTo>
                <a:close/>
              </a:path>
              <a:path w="8326120" h="5271770">
                <a:moveTo>
                  <a:pt x="8325609" y="364236"/>
                </a:moveTo>
                <a:lnTo>
                  <a:pt x="8325609" y="335280"/>
                </a:lnTo>
                <a:lnTo>
                  <a:pt x="8316465" y="335280"/>
                </a:lnTo>
                <a:lnTo>
                  <a:pt x="8316465" y="364236"/>
                </a:lnTo>
                <a:lnTo>
                  <a:pt x="8325609" y="364236"/>
                </a:lnTo>
                <a:close/>
              </a:path>
              <a:path w="8326120" h="5271770">
                <a:moveTo>
                  <a:pt x="8325609" y="402336"/>
                </a:moveTo>
                <a:lnTo>
                  <a:pt x="8325609" y="373380"/>
                </a:lnTo>
                <a:lnTo>
                  <a:pt x="8316465" y="373380"/>
                </a:lnTo>
                <a:lnTo>
                  <a:pt x="8316465" y="402336"/>
                </a:lnTo>
                <a:lnTo>
                  <a:pt x="8325609" y="402336"/>
                </a:lnTo>
                <a:close/>
              </a:path>
              <a:path w="8326120" h="5271770">
                <a:moveTo>
                  <a:pt x="8325609" y="440436"/>
                </a:moveTo>
                <a:lnTo>
                  <a:pt x="8325609" y="411480"/>
                </a:lnTo>
                <a:lnTo>
                  <a:pt x="8316465" y="411480"/>
                </a:lnTo>
                <a:lnTo>
                  <a:pt x="8316465" y="440436"/>
                </a:lnTo>
                <a:lnTo>
                  <a:pt x="8325609" y="440436"/>
                </a:lnTo>
                <a:close/>
              </a:path>
              <a:path w="8326120" h="5271770">
                <a:moveTo>
                  <a:pt x="8325609" y="478536"/>
                </a:moveTo>
                <a:lnTo>
                  <a:pt x="8325609" y="449580"/>
                </a:lnTo>
                <a:lnTo>
                  <a:pt x="8316465" y="449580"/>
                </a:lnTo>
                <a:lnTo>
                  <a:pt x="8316465" y="478536"/>
                </a:lnTo>
                <a:lnTo>
                  <a:pt x="8325609" y="478536"/>
                </a:lnTo>
                <a:close/>
              </a:path>
              <a:path w="8326120" h="5271770">
                <a:moveTo>
                  <a:pt x="8325609" y="516636"/>
                </a:moveTo>
                <a:lnTo>
                  <a:pt x="8325609" y="487680"/>
                </a:lnTo>
                <a:lnTo>
                  <a:pt x="8316465" y="487680"/>
                </a:lnTo>
                <a:lnTo>
                  <a:pt x="8316465" y="516636"/>
                </a:lnTo>
                <a:lnTo>
                  <a:pt x="8325609" y="516636"/>
                </a:lnTo>
                <a:close/>
              </a:path>
              <a:path w="8326120" h="5271770">
                <a:moveTo>
                  <a:pt x="8325609" y="554736"/>
                </a:moveTo>
                <a:lnTo>
                  <a:pt x="8325609" y="525780"/>
                </a:lnTo>
                <a:lnTo>
                  <a:pt x="8316465" y="525780"/>
                </a:lnTo>
                <a:lnTo>
                  <a:pt x="8316465" y="554736"/>
                </a:lnTo>
                <a:lnTo>
                  <a:pt x="8325609" y="554736"/>
                </a:lnTo>
                <a:close/>
              </a:path>
              <a:path w="8326120" h="5271770">
                <a:moveTo>
                  <a:pt x="8325609" y="592836"/>
                </a:moveTo>
                <a:lnTo>
                  <a:pt x="8325609" y="563880"/>
                </a:lnTo>
                <a:lnTo>
                  <a:pt x="8316465" y="563880"/>
                </a:lnTo>
                <a:lnTo>
                  <a:pt x="8316465" y="592836"/>
                </a:lnTo>
                <a:lnTo>
                  <a:pt x="8325609" y="592836"/>
                </a:lnTo>
                <a:close/>
              </a:path>
              <a:path w="8326120" h="5271770">
                <a:moveTo>
                  <a:pt x="8325609" y="630936"/>
                </a:moveTo>
                <a:lnTo>
                  <a:pt x="8325609" y="601980"/>
                </a:lnTo>
                <a:lnTo>
                  <a:pt x="8316465" y="601980"/>
                </a:lnTo>
                <a:lnTo>
                  <a:pt x="8316465" y="630936"/>
                </a:lnTo>
                <a:lnTo>
                  <a:pt x="8325609" y="630936"/>
                </a:lnTo>
                <a:close/>
              </a:path>
              <a:path w="8326120" h="5271770">
                <a:moveTo>
                  <a:pt x="8325609" y="669036"/>
                </a:moveTo>
                <a:lnTo>
                  <a:pt x="8325609" y="640080"/>
                </a:lnTo>
                <a:lnTo>
                  <a:pt x="8316465" y="640080"/>
                </a:lnTo>
                <a:lnTo>
                  <a:pt x="8316465" y="669036"/>
                </a:lnTo>
                <a:lnTo>
                  <a:pt x="8325609" y="669036"/>
                </a:lnTo>
                <a:close/>
              </a:path>
              <a:path w="8326120" h="5271770">
                <a:moveTo>
                  <a:pt x="8325609" y="707136"/>
                </a:moveTo>
                <a:lnTo>
                  <a:pt x="8325609" y="678180"/>
                </a:lnTo>
                <a:lnTo>
                  <a:pt x="8316465" y="678180"/>
                </a:lnTo>
                <a:lnTo>
                  <a:pt x="8316465" y="707136"/>
                </a:lnTo>
                <a:lnTo>
                  <a:pt x="8325609" y="707136"/>
                </a:lnTo>
                <a:close/>
              </a:path>
              <a:path w="8326120" h="5271770">
                <a:moveTo>
                  <a:pt x="8325609" y="745236"/>
                </a:moveTo>
                <a:lnTo>
                  <a:pt x="8325609" y="716280"/>
                </a:lnTo>
                <a:lnTo>
                  <a:pt x="8316465" y="716280"/>
                </a:lnTo>
                <a:lnTo>
                  <a:pt x="8316465" y="745236"/>
                </a:lnTo>
                <a:lnTo>
                  <a:pt x="8325609" y="745236"/>
                </a:lnTo>
                <a:close/>
              </a:path>
              <a:path w="8326120" h="5271770">
                <a:moveTo>
                  <a:pt x="8325609" y="783336"/>
                </a:moveTo>
                <a:lnTo>
                  <a:pt x="8325609" y="754380"/>
                </a:lnTo>
                <a:lnTo>
                  <a:pt x="8316465" y="754380"/>
                </a:lnTo>
                <a:lnTo>
                  <a:pt x="8316465" y="783336"/>
                </a:lnTo>
                <a:lnTo>
                  <a:pt x="8325609" y="783336"/>
                </a:lnTo>
                <a:close/>
              </a:path>
              <a:path w="8326120" h="5271770">
                <a:moveTo>
                  <a:pt x="8325609" y="821436"/>
                </a:moveTo>
                <a:lnTo>
                  <a:pt x="8325609" y="792480"/>
                </a:lnTo>
                <a:lnTo>
                  <a:pt x="8316465" y="792480"/>
                </a:lnTo>
                <a:lnTo>
                  <a:pt x="8316465" y="821436"/>
                </a:lnTo>
                <a:lnTo>
                  <a:pt x="8325609" y="821436"/>
                </a:lnTo>
                <a:close/>
              </a:path>
              <a:path w="8326120" h="5271770">
                <a:moveTo>
                  <a:pt x="8325609" y="859536"/>
                </a:moveTo>
                <a:lnTo>
                  <a:pt x="8325609" y="830580"/>
                </a:lnTo>
                <a:lnTo>
                  <a:pt x="8316465" y="830580"/>
                </a:lnTo>
                <a:lnTo>
                  <a:pt x="8316465" y="859536"/>
                </a:lnTo>
                <a:lnTo>
                  <a:pt x="8325609" y="859536"/>
                </a:lnTo>
                <a:close/>
              </a:path>
              <a:path w="8326120" h="5271770">
                <a:moveTo>
                  <a:pt x="8325609" y="897636"/>
                </a:moveTo>
                <a:lnTo>
                  <a:pt x="8325609" y="868680"/>
                </a:lnTo>
                <a:lnTo>
                  <a:pt x="8316465" y="868680"/>
                </a:lnTo>
                <a:lnTo>
                  <a:pt x="8316465" y="897636"/>
                </a:lnTo>
                <a:lnTo>
                  <a:pt x="8325609" y="897636"/>
                </a:lnTo>
                <a:close/>
              </a:path>
              <a:path w="8326120" h="5271770">
                <a:moveTo>
                  <a:pt x="8325609" y="935736"/>
                </a:moveTo>
                <a:lnTo>
                  <a:pt x="8325609" y="906780"/>
                </a:lnTo>
                <a:lnTo>
                  <a:pt x="8316465" y="906780"/>
                </a:lnTo>
                <a:lnTo>
                  <a:pt x="8316465" y="935736"/>
                </a:lnTo>
                <a:lnTo>
                  <a:pt x="8325609" y="935736"/>
                </a:lnTo>
                <a:close/>
              </a:path>
              <a:path w="8326120" h="5271770">
                <a:moveTo>
                  <a:pt x="8325609" y="973836"/>
                </a:moveTo>
                <a:lnTo>
                  <a:pt x="8325609" y="944880"/>
                </a:lnTo>
                <a:lnTo>
                  <a:pt x="8316465" y="944880"/>
                </a:lnTo>
                <a:lnTo>
                  <a:pt x="8316465" y="973836"/>
                </a:lnTo>
                <a:lnTo>
                  <a:pt x="8325609" y="973836"/>
                </a:lnTo>
                <a:close/>
              </a:path>
              <a:path w="8326120" h="5271770">
                <a:moveTo>
                  <a:pt x="8325609" y="1011936"/>
                </a:moveTo>
                <a:lnTo>
                  <a:pt x="8325609" y="982980"/>
                </a:lnTo>
                <a:lnTo>
                  <a:pt x="8316465" y="982980"/>
                </a:lnTo>
                <a:lnTo>
                  <a:pt x="8316465" y="1011936"/>
                </a:lnTo>
                <a:lnTo>
                  <a:pt x="8325609" y="1011936"/>
                </a:lnTo>
                <a:close/>
              </a:path>
              <a:path w="8326120" h="5271770">
                <a:moveTo>
                  <a:pt x="8325609" y="1050036"/>
                </a:moveTo>
                <a:lnTo>
                  <a:pt x="8325609" y="1021080"/>
                </a:lnTo>
                <a:lnTo>
                  <a:pt x="8316465" y="1021080"/>
                </a:lnTo>
                <a:lnTo>
                  <a:pt x="8316465" y="1050036"/>
                </a:lnTo>
                <a:lnTo>
                  <a:pt x="8325609" y="1050036"/>
                </a:lnTo>
                <a:close/>
              </a:path>
              <a:path w="8326120" h="5271770">
                <a:moveTo>
                  <a:pt x="8325609" y="1088136"/>
                </a:moveTo>
                <a:lnTo>
                  <a:pt x="8325609" y="1059180"/>
                </a:lnTo>
                <a:lnTo>
                  <a:pt x="8316465" y="1059180"/>
                </a:lnTo>
                <a:lnTo>
                  <a:pt x="8316465" y="1088136"/>
                </a:lnTo>
                <a:lnTo>
                  <a:pt x="8325609" y="1088136"/>
                </a:lnTo>
                <a:close/>
              </a:path>
              <a:path w="8326120" h="5271770">
                <a:moveTo>
                  <a:pt x="8325609" y="1126236"/>
                </a:moveTo>
                <a:lnTo>
                  <a:pt x="8325609" y="1097280"/>
                </a:lnTo>
                <a:lnTo>
                  <a:pt x="8316465" y="1097280"/>
                </a:lnTo>
                <a:lnTo>
                  <a:pt x="8316465" y="1126236"/>
                </a:lnTo>
                <a:lnTo>
                  <a:pt x="8325609" y="1126236"/>
                </a:lnTo>
                <a:close/>
              </a:path>
              <a:path w="8326120" h="5271770">
                <a:moveTo>
                  <a:pt x="8325609" y="1164336"/>
                </a:moveTo>
                <a:lnTo>
                  <a:pt x="8325609" y="1135380"/>
                </a:lnTo>
                <a:lnTo>
                  <a:pt x="8316465" y="1135380"/>
                </a:lnTo>
                <a:lnTo>
                  <a:pt x="8316465" y="1164336"/>
                </a:lnTo>
                <a:lnTo>
                  <a:pt x="8325609" y="1164336"/>
                </a:lnTo>
                <a:close/>
              </a:path>
              <a:path w="8326120" h="5271770">
                <a:moveTo>
                  <a:pt x="8325609" y="1202436"/>
                </a:moveTo>
                <a:lnTo>
                  <a:pt x="8325609" y="1173480"/>
                </a:lnTo>
                <a:lnTo>
                  <a:pt x="8316465" y="1173480"/>
                </a:lnTo>
                <a:lnTo>
                  <a:pt x="8316465" y="1202436"/>
                </a:lnTo>
                <a:lnTo>
                  <a:pt x="8325609" y="1202436"/>
                </a:lnTo>
                <a:close/>
              </a:path>
              <a:path w="8326120" h="5271770">
                <a:moveTo>
                  <a:pt x="8325609" y="1240536"/>
                </a:moveTo>
                <a:lnTo>
                  <a:pt x="8325609" y="1211580"/>
                </a:lnTo>
                <a:lnTo>
                  <a:pt x="8316465" y="1211580"/>
                </a:lnTo>
                <a:lnTo>
                  <a:pt x="8316465" y="1240536"/>
                </a:lnTo>
                <a:lnTo>
                  <a:pt x="8325609" y="1240536"/>
                </a:lnTo>
                <a:close/>
              </a:path>
              <a:path w="8326120" h="5271770">
                <a:moveTo>
                  <a:pt x="8325609" y="1278636"/>
                </a:moveTo>
                <a:lnTo>
                  <a:pt x="8325609" y="1249680"/>
                </a:lnTo>
                <a:lnTo>
                  <a:pt x="8316465" y="1249680"/>
                </a:lnTo>
                <a:lnTo>
                  <a:pt x="8316465" y="1278636"/>
                </a:lnTo>
                <a:lnTo>
                  <a:pt x="8325609" y="1278636"/>
                </a:lnTo>
                <a:close/>
              </a:path>
              <a:path w="8326120" h="5271770">
                <a:moveTo>
                  <a:pt x="8325609" y="1316736"/>
                </a:moveTo>
                <a:lnTo>
                  <a:pt x="8325609" y="1287780"/>
                </a:lnTo>
                <a:lnTo>
                  <a:pt x="8316465" y="1287780"/>
                </a:lnTo>
                <a:lnTo>
                  <a:pt x="8316465" y="1316736"/>
                </a:lnTo>
                <a:lnTo>
                  <a:pt x="8325609" y="1316736"/>
                </a:lnTo>
                <a:close/>
              </a:path>
              <a:path w="8326120" h="5271770">
                <a:moveTo>
                  <a:pt x="8325609" y="1354836"/>
                </a:moveTo>
                <a:lnTo>
                  <a:pt x="8325609" y="1325880"/>
                </a:lnTo>
                <a:lnTo>
                  <a:pt x="8316465" y="1325880"/>
                </a:lnTo>
                <a:lnTo>
                  <a:pt x="8316465" y="1354836"/>
                </a:lnTo>
                <a:lnTo>
                  <a:pt x="8325609" y="1354836"/>
                </a:lnTo>
                <a:close/>
              </a:path>
              <a:path w="8326120" h="5271770">
                <a:moveTo>
                  <a:pt x="8325609" y="1392936"/>
                </a:moveTo>
                <a:lnTo>
                  <a:pt x="8325609" y="1363980"/>
                </a:lnTo>
                <a:lnTo>
                  <a:pt x="8316465" y="1363980"/>
                </a:lnTo>
                <a:lnTo>
                  <a:pt x="8316465" y="1392936"/>
                </a:lnTo>
                <a:lnTo>
                  <a:pt x="8325609" y="1392936"/>
                </a:lnTo>
                <a:close/>
              </a:path>
              <a:path w="8326120" h="5271770">
                <a:moveTo>
                  <a:pt x="8325609" y="1431036"/>
                </a:moveTo>
                <a:lnTo>
                  <a:pt x="8325609" y="1402080"/>
                </a:lnTo>
                <a:lnTo>
                  <a:pt x="8316465" y="1402080"/>
                </a:lnTo>
                <a:lnTo>
                  <a:pt x="8316465" y="1431036"/>
                </a:lnTo>
                <a:lnTo>
                  <a:pt x="8325609" y="1431036"/>
                </a:lnTo>
                <a:close/>
              </a:path>
              <a:path w="8326120" h="5271770">
                <a:moveTo>
                  <a:pt x="8325609" y="1469136"/>
                </a:moveTo>
                <a:lnTo>
                  <a:pt x="8325609" y="1440180"/>
                </a:lnTo>
                <a:lnTo>
                  <a:pt x="8316465" y="1440180"/>
                </a:lnTo>
                <a:lnTo>
                  <a:pt x="8316465" y="1469136"/>
                </a:lnTo>
                <a:lnTo>
                  <a:pt x="8325609" y="1469136"/>
                </a:lnTo>
                <a:close/>
              </a:path>
              <a:path w="8326120" h="5271770">
                <a:moveTo>
                  <a:pt x="8325609" y="1507236"/>
                </a:moveTo>
                <a:lnTo>
                  <a:pt x="8325609" y="1478280"/>
                </a:lnTo>
                <a:lnTo>
                  <a:pt x="8316465" y="1478280"/>
                </a:lnTo>
                <a:lnTo>
                  <a:pt x="8316465" y="1507236"/>
                </a:lnTo>
                <a:lnTo>
                  <a:pt x="8325609" y="1507236"/>
                </a:lnTo>
                <a:close/>
              </a:path>
              <a:path w="8326120" h="5271770">
                <a:moveTo>
                  <a:pt x="8325609" y="1545336"/>
                </a:moveTo>
                <a:lnTo>
                  <a:pt x="8325609" y="1516380"/>
                </a:lnTo>
                <a:lnTo>
                  <a:pt x="8316465" y="1516380"/>
                </a:lnTo>
                <a:lnTo>
                  <a:pt x="8316465" y="1545336"/>
                </a:lnTo>
                <a:lnTo>
                  <a:pt x="8325609" y="1545336"/>
                </a:lnTo>
                <a:close/>
              </a:path>
              <a:path w="8326120" h="5271770">
                <a:moveTo>
                  <a:pt x="8325609" y="1583436"/>
                </a:moveTo>
                <a:lnTo>
                  <a:pt x="8325609" y="1554480"/>
                </a:lnTo>
                <a:lnTo>
                  <a:pt x="8316465" y="1554480"/>
                </a:lnTo>
                <a:lnTo>
                  <a:pt x="8316465" y="1583436"/>
                </a:lnTo>
                <a:lnTo>
                  <a:pt x="8325609" y="1583436"/>
                </a:lnTo>
                <a:close/>
              </a:path>
              <a:path w="8326120" h="5271770">
                <a:moveTo>
                  <a:pt x="8325609" y="1621536"/>
                </a:moveTo>
                <a:lnTo>
                  <a:pt x="8325609" y="1592580"/>
                </a:lnTo>
                <a:lnTo>
                  <a:pt x="8316465" y="1592580"/>
                </a:lnTo>
                <a:lnTo>
                  <a:pt x="8316465" y="1621536"/>
                </a:lnTo>
                <a:lnTo>
                  <a:pt x="8325609" y="1621536"/>
                </a:lnTo>
                <a:close/>
              </a:path>
              <a:path w="8326120" h="5271770">
                <a:moveTo>
                  <a:pt x="8325609" y="1659636"/>
                </a:moveTo>
                <a:lnTo>
                  <a:pt x="8325609" y="1630680"/>
                </a:lnTo>
                <a:lnTo>
                  <a:pt x="8316465" y="1630680"/>
                </a:lnTo>
                <a:lnTo>
                  <a:pt x="8316465" y="1659636"/>
                </a:lnTo>
                <a:lnTo>
                  <a:pt x="8325609" y="1659636"/>
                </a:lnTo>
                <a:close/>
              </a:path>
              <a:path w="8326120" h="5271770">
                <a:moveTo>
                  <a:pt x="8325609" y="1697736"/>
                </a:moveTo>
                <a:lnTo>
                  <a:pt x="8325609" y="1668780"/>
                </a:lnTo>
                <a:lnTo>
                  <a:pt x="8316465" y="1668780"/>
                </a:lnTo>
                <a:lnTo>
                  <a:pt x="8316465" y="1697736"/>
                </a:lnTo>
                <a:lnTo>
                  <a:pt x="8325609" y="1697736"/>
                </a:lnTo>
                <a:close/>
              </a:path>
              <a:path w="8326120" h="5271770">
                <a:moveTo>
                  <a:pt x="8325609" y="1735836"/>
                </a:moveTo>
                <a:lnTo>
                  <a:pt x="8325609" y="1706880"/>
                </a:lnTo>
                <a:lnTo>
                  <a:pt x="8316465" y="1706880"/>
                </a:lnTo>
                <a:lnTo>
                  <a:pt x="8316465" y="1735836"/>
                </a:lnTo>
                <a:lnTo>
                  <a:pt x="8325609" y="1735836"/>
                </a:lnTo>
                <a:close/>
              </a:path>
              <a:path w="8326120" h="5271770">
                <a:moveTo>
                  <a:pt x="8325609" y="1773936"/>
                </a:moveTo>
                <a:lnTo>
                  <a:pt x="8325609" y="1744980"/>
                </a:lnTo>
                <a:lnTo>
                  <a:pt x="8316465" y="1744980"/>
                </a:lnTo>
                <a:lnTo>
                  <a:pt x="8316465" y="1773936"/>
                </a:lnTo>
                <a:lnTo>
                  <a:pt x="8325609" y="1773936"/>
                </a:lnTo>
                <a:close/>
              </a:path>
              <a:path w="8326120" h="5271770">
                <a:moveTo>
                  <a:pt x="8325609" y="1812036"/>
                </a:moveTo>
                <a:lnTo>
                  <a:pt x="8325609" y="1783080"/>
                </a:lnTo>
                <a:lnTo>
                  <a:pt x="8316465" y="1783080"/>
                </a:lnTo>
                <a:lnTo>
                  <a:pt x="8316465" y="1812036"/>
                </a:lnTo>
                <a:lnTo>
                  <a:pt x="8325609" y="1812036"/>
                </a:lnTo>
                <a:close/>
              </a:path>
              <a:path w="8326120" h="5271770">
                <a:moveTo>
                  <a:pt x="8325609" y="1850136"/>
                </a:moveTo>
                <a:lnTo>
                  <a:pt x="8325609" y="1821180"/>
                </a:lnTo>
                <a:lnTo>
                  <a:pt x="8316465" y="1821180"/>
                </a:lnTo>
                <a:lnTo>
                  <a:pt x="8316465" y="1850136"/>
                </a:lnTo>
                <a:lnTo>
                  <a:pt x="8325609" y="1850136"/>
                </a:lnTo>
                <a:close/>
              </a:path>
              <a:path w="8326120" h="5271770">
                <a:moveTo>
                  <a:pt x="8325609" y="1888236"/>
                </a:moveTo>
                <a:lnTo>
                  <a:pt x="8325609" y="1859280"/>
                </a:lnTo>
                <a:lnTo>
                  <a:pt x="8316465" y="1859280"/>
                </a:lnTo>
                <a:lnTo>
                  <a:pt x="8316465" y="1888236"/>
                </a:lnTo>
                <a:lnTo>
                  <a:pt x="8325609" y="1888236"/>
                </a:lnTo>
                <a:close/>
              </a:path>
              <a:path w="8326120" h="5271770">
                <a:moveTo>
                  <a:pt x="8325609" y="1926336"/>
                </a:moveTo>
                <a:lnTo>
                  <a:pt x="8325609" y="1897380"/>
                </a:lnTo>
                <a:lnTo>
                  <a:pt x="8316465" y="1897380"/>
                </a:lnTo>
                <a:lnTo>
                  <a:pt x="8316465" y="1926336"/>
                </a:lnTo>
                <a:lnTo>
                  <a:pt x="8325609" y="1926336"/>
                </a:lnTo>
                <a:close/>
              </a:path>
              <a:path w="8326120" h="5271770">
                <a:moveTo>
                  <a:pt x="8325609" y="1964436"/>
                </a:moveTo>
                <a:lnTo>
                  <a:pt x="8325609" y="1935480"/>
                </a:lnTo>
                <a:lnTo>
                  <a:pt x="8316465" y="1935480"/>
                </a:lnTo>
                <a:lnTo>
                  <a:pt x="8316465" y="1964436"/>
                </a:lnTo>
                <a:lnTo>
                  <a:pt x="8325609" y="1964436"/>
                </a:lnTo>
                <a:close/>
              </a:path>
              <a:path w="8326120" h="5271770">
                <a:moveTo>
                  <a:pt x="8325609" y="2002536"/>
                </a:moveTo>
                <a:lnTo>
                  <a:pt x="8325609" y="1973580"/>
                </a:lnTo>
                <a:lnTo>
                  <a:pt x="8316465" y="1973580"/>
                </a:lnTo>
                <a:lnTo>
                  <a:pt x="8316465" y="2002536"/>
                </a:lnTo>
                <a:lnTo>
                  <a:pt x="8325609" y="2002536"/>
                </a:lnTo>
                <a:close/>
              </a:path>
              <a:path w="8326120" h="5271770">
                <a:moveTo>
                  <a:pt x="8325609" y="2040636"/>
                </a:moveTo>
                <a:lnTo>
                  <a:pt x="8325609" y="2011680"/>
                </a:lnTo>
                <a:lnTo>
                  <a:pt x="8316465" y="2011680"/>
                </a:lnTo>
                <a:lnTo>
                  <a:pt x="8316465" y="2040636"/>
                </a:lnTo>
                <a:lnTo>
                  <a:pt x="8325609" y="2040636"/>
                </a:lnTo>
                <a:close/>
              </a:path>
              <a:path w="8326120" h="5271770">
                <a:moveTo>
                  <a:pt x="8325609" y="2078736"/>
                </a:moveTo>
                <a:lnTo>
                  <a:pt x="8325609" y="2049780"/>
                </a:lnTo>
                <a:lnTo>
                  <a:pt x="8316465" y="2049780"/>
                </a:lnTo>
                <a:lnTo>
                  <a:pt x="8316465" y="2078736"/>
                </a:lnTo>
                <a:lnTo>
                  <a:pt x="8325609" y="2078736"/>
                </a:lnTo>
                <a:close/>
              </a:path>
              <a:path w="8326120" h="5271770">
                <a:moveTo>
                  <a:pt x="8325609" y="2116836"/>
                </a:moveTo>
                <a:lnTo>
                  <a:pt x="8325609" y="2087880"/>
                </a:lnTo>
                <a:lnTo>
                  <a:pt x="8316465" y="2087880"/>
                </a:lnTo>
                <a:lnTo>
                  <a:pt x="8316465" y="2116836"/>
                </a:lnTo>
                <a:lnTo>
                  <a:pt x="8325609" y="2116836"/>
                </a:lnTo>
                <a:close/>
              </a:path>
              <a:path w="8326120" h="5271770">
                <a:moveTo>
                  <a:pt x="8325609" y="2154936"/>
                </a:moveTo>
                <a:lnTo>
                  <a:pt x="8325609" y="2125980"/>
                </a:lnTo>
                <a:lnTo>
                  <a:pt x="8316465" y="2125980"/>
                </a:lnTo>
                <a:lnTo>
                  <a:pt x="8316465" y="2154936"/>
                </a:lnTo>
                <a:lnTo>
                  <a:pt x="8325609" y="2154936"/>
                </a:lnTo>
                <a:close/>
              </a:path>
              <a:path w="8326120" h="5271770">
                <a:moveTo>
                  <a:pt x="8325609" y="2193036"/>
                </a:moveTo>
                <a:lnTo>
                  <a:pt x="8325609" y="2164080"/>
                </a:lnTo>
                <a:lnTo>
                  <a:pt x="8316465" y="2164080"/>
                </a:lnTo>
                <a:lnTo>
                  <a:pt x="8316465" y="2193036"/>
                </a:lnTo>
                <a:lnTo>
                  <a:pt x="8325609" y="2193036"/>
                </a:lnTo>
                <a:close/>
              </a:path>
            </a:pathLst>
          </a:custGeom>
          <a:solidFill>
            <a:srgbClr val="548D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4073" y="348995"/>
            <a:ext cx="9144000" cy="792480"/>
          </a:xfrm>
          <a:prstGeom prst="rect">
            <a:avLst/>
          </a:prstGeom>
          <a:solidFill>
            <a:srgbClr val="364F74"/>
          </a:solidFill>
        </p:spPr>
        <p:txBody>
          <a:bodyPr vert="horz" wrap="square" lIns="0" tIns="248920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1960"/>
              </a:spcBef>
            </a:pPr>
            <a:r>
              <a:rPr spc="-260" dirty="0"/>
              <a:t>В</a:t>
            </a:r>
            <a:r>
              <a:rPr spc="-70" dirty="0"/>
              <a:t>Х</a:t>
            </a:r>
            <a:r>
              <a:rPr spc="-215" dirty="0"/>
              <a:t>О</a:t>
            </a:r>
            <a:r>
              <a:rPr spc="-40" dirty="0"/>
              <a:t>Д</a:t>
            </a:r>
            <a:r>
              <a:rPr b="0" spc="-15" dirty="0">
                <a:latin typeface="Times New Roman"/>
                <a:cs typeface="Times New Roman"/>
              </a:rPr>
              <a:t> </a:t>
            </a:r>
            <a:r>
              <a:rPr spc="-215" dirty="0"/>
              <a:t>О</a:t>
            </a:r>
            <a:r>
              <a:rPr spc="-85" dirty="0"/>
              <a:t>Т</a:t>
            </a:r>
            <a:r>
              <a:rPr b="0" spc="-10" dirty="0">
                <a:latin typeface="Times New Roman"/>
                <a:cs typeface="Times New Roman"/>
              </a:rPr>
              <a:t> </a:t>
            </a:r>
            <a:r>
              <a:rPr spc="-135" dirty="0"/>
              <a:t>«</a:t>
            </a:r>
            <a:r>
              <a:rPr spc="-110" dirty="0"/>
              <a:t>У</a:t>
            </a:r>
            <a:r>
              <a:rPr spc="-200" dirty="0"/>
              <a:t>Ч</a:t>
            </a:r>
            <a:r>
              <a:rPr spc="-295" dirty="0"/>
              <a:t>Е</a:t>
            </a:r>
            <a:r>
              <a:rPr spc="-140" dirty="0"/>
              <a:t>Н</a:t>
            </a:r>
            <a:r>
              <a:rPr spc="-110" dirty="0"/>
              <a:t>И</a:t>
            </a:r>
            <a:r>
              <a:rPr spc="25" dirty="0"/>
              <a:t>К</a:t>
            </a:r>
            <a:r>
              <a:rPr spc="-240" dirty="0"/>
              <a:t>А</a:t>
            </a:r>
            <a:r>
              <a:rPr spc="-135" dirty="0"/>
              <a:t>»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097924" y="4818377"/>
            <a:ext cx="6438900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746125" indent="-287020" algn="just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299720" algn="l"/>
              </a:tabLst>
            </a:pPr>
            <a:r>
              <a:rPr sz="1600" spc="-80" dirty="0">
                <a:solidFill>
                  <a:srgbClr val="365F92"/>
                </a:solidFill>
                <a:latin typeface="Microsoft Sans Serif"/>
                <a:cs typeface="Microsoft Sans Serif"/>
              </a:rPr>
              <a:t>Ввести </a:t>
            </a:r>
            <a:r>
              <a:rPr sz="16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в </a:t>
            </a:r>
            <a:r>
              <a:rPr sz="1600" spc="-60" dirty="0">
                <a:solidFill>
                  <a:srgbClr val="365F92"/>
                </a:solidFill>
                <a:latin typeface="Microsoft Sans Serif"/>
                <a:cs typeface="Microsoft Sans Serif"/>
              </a:rPr>
              <a:t>адресную строку </a:t>
            </a:r>
            <a:r>
              <a:rPr sz="16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браузера </a:t>
            </a:r>
            <a:r>
              <a:rPr sz="1600" spc="-80" dirty="0">
                <a:solidFill>
                  <a:srgbClr val="365F92"/>
                </a:solidFill>
                <a:latin typeface="Microsoft Sans Serif"/>
                <a:cs typeface="Microsoft Sans Serif"/>
              </a:rPr>
              <a:t>ссылку </a:t>
            </a:r>
            <a:r>
              <a:rPr sz="1600" spc="-65" dirty="0">
                <a:solidFill>
                  <a:srgbClr val="365F92"/>
                </a:solidFill>
                <a:latin typeface="Microsoft Sans Serif"/>
                <a:cs typeface="Microsoft Sans Serif"/>
              </a:rPr>
              <a:t>на </a:t>
            </a:r>
            <a:r>
              <a:rPr sz="1600" spc="-45" dirty="0">
                <a:solidFill>
                  <a:srgbClr val="365F92"/>
                </a:solidFill>
                <a:latin typeface="Microsoft Sans Serif"/>
                <a:cs typeface="Microsoft Sans Serif"/>
              </a:rPr>
              <a:t>прохождение </a:t>
            </a:r>
            <a:r>
              <a:rPr sz="1600" spc="-4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65" dirty="0">
                <a:solidFill>
                  <a:srgbClr val="365F92"/>
                </a:solidFill>
                <a:latin typeface="Microsoft Sans Serif"/>
                <a:cs typeface="Microsoft Sans Serif"/>
              </a:rPr>
              <a:t>мероприятия</a:t>
            </a:r>
            <a:endParaRPr sz="1600">
              <a:latin typeface="Microsoft Sans Serif"/>
              <a:cs typeface="Microsoft Sans Serif"/>
            </a:endParaRPr>
          </a:p>
          <a:p>
            <a:pPr marL="299085" algn="just">
              <a:lnSpc>
                <a:spcPct val="100000"/>
              </a:lnSpc>
            </a:pPr>
            <a:r>
              <a:rPr sz="1600" spc="-25" dirty="0">
                <a:solidFill>
                  <a:srgbClr val="365F92"/>
                </a:solidFill>
                <a:latin typeface="Microsoft Sans Serif"/>
                <a:cs typeface="Microsoft Sans Serif"/>
              </a:rPr>
              <a:t>и</a:t>
            </a:r>
            <a:r>
              <a:rPr sz="1600" spc="20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6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н</a:t>
            </a:r>
            <a:r>
              <a:rPr sz="1600" spc="-100" dirty="0">
                <a:solidFill>
                  <a:srgbClr val="365F92"/>
                </a:solidFill>
                <a:latin typeface="Microsoft Sans Serif"/>
                <a:cs typeface="Microsoft Sans Serif"/>
              </a:rPr>
              <a:t>а</a:t>
            </a:r>
            <a:r>
              <a:rPr sz="1600" spc="-85" dirty="0">
                <a:solidFill>
                  <a:srgbClr val="365F92"/>
                </a:solidFill>
                <a:latin typeface="Microsoft Sans Serif"/>
                <a:cs typeface="Microsoft Sans Serif"/>
              </a:rPr>
              <a:t>ж</a:t>
            </a:r>
            <a:r>
              <a:rPr sz="1600" spc="-100" dirty="0">
                <a:solidFill>
                  <a:srgbClr val="365F92"/>
                </a:solidFill>
                <a:latin typeface="Microsoft Sans Serif"/>
                <a:cs typeface="Microsoft Sans Serif"/>
              </a:rPr>
              <a:t>ать</a:t>
            </a:r>
            <a:r>
              <a:rPr sz="1600" spc="10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6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н</a:t>
            </a:r>
            <a:r>
              <a:rPr sz="1600" spc="-100" dirty="0">
                <a:solidFill>
                  <a:srgbClr val="365F92"/>
                </a:solidFill>
                <a:latin typeface="Microsoft Sans Serif"/>
                <a:cs typeface="Microsoft Sans Serif"/>
              </a:rPr>
              <a:t>а</a:t>
            </a:r>
            <a:r>
              <a:rPr sz="1600" spc="20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600" spc="-40" dirty="0">
                <a:solidFill>
                  <a:srgbClr val="365F92"/>
                </a:solidFill>
                <a:latin typeface="Microsoft Sans Serif"/>
                <a:cs typeface="Microsoft Sans Serif"/>
              </a:rPr>
              <a:t>к</a:t>
            </a:r>
            <a:r>
              <a:rPr sz="1600" spc="-114" dirty="0">
                <a:solidFill>
                  <a:srgbClr val="365F92"/>
                </a:solidFill>
                <a:latin typeface="Microsoft Sans Serif"/>
                <a:cs typeface="Microsoft Sans Serif"/>
              </a:rPr>
              <a:t>л</a:t>
            </a:r>
            <a:r>
              <a:rPr sz="1600" spc="-100" dirty="0">
                <a:solidFill>
                  <a:srgbClr val="365F92"/>
                </a:solidFill>
                <a:latin typeface="Microsoft Sans Serif"/>
                <a:cs typeface="Microsoft Sans Serif"/>
              </a:rPr>
              <a:t>а</a:t>
            </a:r>
            <a:r>
              <a:rPr sz="1600" spc="-60" dirty="0">
                <a:solidFill>
                  <a:srgbClr val="365F92"/>
                </a:solidFill>
                <a:latin typeface="Microsoft Sans Serif"/>
                <a:cs typeface="Microsoft Sans Serif"/>
              </a:rPr>
              <a:t>в</a:t>
            </a:r>
            <a:r>
              <a:rPr sz="1600" spc="-25" dirty="0">
                <a:solidFill>
                  <a:srgbClr val="365F92"/>
                </a:solidFill>
                <a:latin typeface="Microsoft Sans Serif"/>
                <a:cs typeface="Microsoft Sans Serif"/>
              </a:rPr>
              <a:t>и</a:t>
            </a:r>
            <a:r>
              <a:rPr sz="1600" spc="-100" dirty="0">
                <a:solidFill>
                  <a:srgbClr val="365F92"/>
                </a:solidFill>
                <a:latin typeface="Microsoft Sans Serif"/>
                <a:cs typeface="Microsoft Sans Serif"/>
              </a:rPr>
              <a:t>ат</a:t>
            </a:r>
            <a:r>
              <a:rPr sz="1600" spc="-60" dirty="0">
                <a:solidFill>
                  <a:srgbClr val="365F92"/>
                </a:solidFill>
                <a:latin typeface="Microsoft Sans Serif"/>
                <a:cs typeface="Microsoft Sans Serif"/>
              </a:rPr>
              <a:t>у</a:t>
            </a:r>
            <a:r>
              <a:rPr sz="16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р</a:t>
            </a:r>
            <a:r>
              <a:rPr sz="1600" spc="-80" dirty="0">
                <a:solidFill>
                  <a:srgbClr val="365F92"/>
                </a:solidFill>
                <a:latin typeface="Microsoft Sans Serif"/>
                <a:cs typeface="Microsoft Sans Serif"/>
              </a:rPr>
              <a:t>е</a:t>
            </a:r>
            <a:r>
              <a:rPr sz="1600" spc="25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600" spc="-35" dirty="0">
                <a:solidFill>
                  <a:srgbClr val="365F92"/>
                </a:solidFill>
                <a:latin typeface="Microsoft Sans Serif"/>
                <a:cs typeface="Microsoft Sans Serif"/>
              </a:rPr>
              <a:t>к</a:t>
            </a:r>
            <a:r>
              <a:rPr sz="16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н</a:t>
            </a:r>
            <a:r>
              <a:rPr sz="1600" spc="-40" dirty="0">
                <a:solidFill>
                  <a:srgbClr val="365F92"/>
                </a:solidFill>
                <a:latin typeface="Microsoft Sans Serif"/>
                <a:cs typeface="Microsoft Sans Serif"/>
              </a:rPr>
              <a:t>о</a:t>
            </a:r>
            <a:r>
              <a:rPr sz="1600" spc="-45" dirty="0">
                <a:solidFill>
                  <a:srgbClr val="365F92"/>
                </a:solidFill>
                <a:latin typeface="Microsoft Sans Serif"/>
                <a:cs typeface="Microsoft Sans Serif"/>
              </a:rPr>
              <a:t>п</a:t>
            </a:r>
            <a:r>
              <a:rPr sz="1600" spc="-35" dirty="0">
                <a:solidFill>
                  <a:srgbClr val="365F92"/>
                </a:solidFill>
                <a:latin typeface="Microsoft Sans Serif"/>
                <a:cs typeface="Microsoft Sans Serif"/>
              </a:rPr>
              <a:t>к</a:t>
            </a:r>
            <a:r>
              <a:rPr sz="1600" spc="-60" dirty="0">
                <a:solidFill>
                  <a:srgbClr val="365F92"/>
                </a:solidFill>
                <a:latin typeface="Microsoft Sans Serif"/>
                <a:cs typeface="Microsoft Sans Serif"/>
              </a:rPr>
              <a:t>у</a:t>
            </a:r>
            <a:r>
              <a:rPr sz="1600" spc="20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600" spc="-125" dirty="0">
                <a:solidFill>
                  <a:srgbClr val="365F92"/>
                </a:solidFill>
                <a:latin typeface="Microsoft Sans Serif"/>
                <a:cs typeface="Microsoft Sans Serif"/>
              </a:rPr>
              <a:t>«</a:t>
            </a:r>
            <a:r>
              <a:rPr sz="1600" spc="-220" dirty="0">
                <a:solidFill>
                  <a:srgbClr val="365F92"/>
                </a:solidFill>
                <a:latin typeface="Microsoft Sans Serif"/>
                <a:cs typeface="Microsoft Sans Serif"/>
              </a:rPr>
              <a:t>E</a:t>
            </a:r>
            <a:r>
              <a:rPr sz="1600" spc="-20" dirty="0">
                <a:solidFill>
                  <a:srgbClr val="365F92"/>
                </a:solidFill>
                <a:latin typeface="Microsoft Sans Serif"/>
                <a:cs typeface="Microsoft Sans Serif"/>
              </a:rPr>
              <a:t>n</a:t>
            </a:r>
            <a:r>
              <a:rPr sz="1600" spc="90" dirty="0">
                <a:solidFill>
                  <a:srgbClr val="365F92"/>
                </a:solidFill>
                <a:latin typeface="Microsoft Sans Serif"/>
                <a:cs typeface="Microsoft Sans Serif"/>
              </a:rPr>
              <a:t>t</a:t>
            </a:r>
            <a:r>
              <a:rPr sz="1600" spc="-75" dirty="0">
                <a:solidFill>
                  <a:srgbClr val="365F92"/>
                </a:solidFill>
                <a:latin typeface="Microsoft Sans Serif"/>
                <a:cs typeface="Microsoft Sans Serif"/>
              </a:rPr>
              <a:t>e</a:t>
            </a:r>
            <a:r>
              <a:rPr sz="1600" dirty="0">
                <a:solidFill>
                  <a:srgbClr val="365F92"/>
                </a:solidFill>
                <a:latin typeface="Microsoft Sans Serif"/>
                <a:cs typeface="Microsoft Sans Serif"/>
              </a:rPr>
              <a:t>r</a:t>
            </a:r>
            <a:r>
              <a:rPr sz="1600" spc="-125" dirty="0">
                <a:solidFill>
                  <a:srgbClr val="365F92"/>
                </a:solidFill>
                <a:latin typeface="Microsoft Sans Serif"/>
                <a:cs typeface="Microsoft Sans Serif"/>
              </a:rPr>
              <a:t>»</a:t>
            </a:r>
            <a:r>
              <a:rPr sz="1600" spc="-105" dirty="0">
                <a:solidFill>
                  <a:srgbClr val="365F92"/>
                </a:solidFill>
                <a:latin typeface="Microsoft Sans Serif"/>
                <a:cs typeface="Microsoft Sans Serif"/>
              </a:rPr>
              <a:t>.</a:t>
            </a:r>
            <a:endParaRPr sz="1600">
              <a:latin typeface="Microsoft Sans Serif"/>
              <a:cs typeface="Microsoft Sans Serif"/>
            </a:endParaRPr>
          </a:p>
          <a:p>
            <a:pPr marL="299085" marR="5080" indent="-287020" algn="just">
              <a:lnSpc>
                <a:spcPct val="100000"/>
              </a:lnSpc>
              <a:buFont typeface="Arial MT"/>
              <a:buChar char="•"/>
              <a:tabLst>
                <a:tab pos="299720" algn="l"/>
              </a:tabLst>
            </a:pPr>
            <a:r>
              <a:rPr sz="1600" spc="-95" dirty="0">
                <a:solidFill>
                  <a:srgbClr val="365F92"/>
                </a:solidFill>
                <a:latin typeface="Microsoft Sans Serif"/>
                <a:cs typeface="Microsoft Sans Serif"/>
              </a:rPr>
              <a:t>На </a:t>
            </a:r>
            <a:r>
              <a:rPr sz="16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открывшейся </a:t>
            </a:r>
            <a:r>
              <a:rPr sz="1600" spc="-60" dirty="0">
                <a:solidFill>
                  <a:srgbClr val="365F92"/>
                </a:solidFill>
                <a:latin typeface="Microsoft Sans Serif"/>
                <a:cs typeface="Microsoft Sans Serif"/>
              </a:rPr>
              <a:t>странице </a:t>
            </a:r>
            <a:r>
              <a:rPr sz="16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ввести </a:t>
            </a:r>
            <a:r>
              <a:rPr sz="1600" spc="-50" dirty="0">
                <a:solidFill>
                  <a:srgbClr val="365F92"/>
                </a:solidFill>
                <a:latin typeface="Microsoft Sans Serif"/>
                <a:cs typeface="Microsoft Sans Serif"/>
              </a:rPr>
              <a:t>код </a:t>
            </a:r>
            <a:r>
              <a:rPr sz="1600" spc="-65" dirty="0">
                <a:solidFill>
                  <a:srgbClr val="365F92"/>
                </a:solidFill>
                <a:latin typeface="Microsoft Sans Serif"/>
                <a:cs typeface="Microsoft Sans Serif"/>
              </a:rPr>
              <a:t>мероприятия </a:t>
            </a:r>
            <a:r>
              <a:rPr sz="1600" spc="-60" dirty="0">
                <a:solidFill>
                  <a:srgbClr val="365F92"/>
                </a:solidFill>
                <a:latin typeface="Microsoft Sans Serif"/>
                <a:cs typeface="Microsoft Sans Serif"/>
              </a:rPr>
              <a:t>(код </a:t>
            </a:r>
            <a:r>
              <a:rPr sz="1600" spc="-85" dirty="0">
                <a:solidFill>
                  <a:srgbClr val="365F92"/>
                </a:solidFill>
                <a:latin typeface="Microsoft Sans Serif"/>
                <a:cs typeface="Microsoft Sans Serif"/>
              </a:rPr>
              <a:t>может </a:t>
            </a:r>
            <a:r>
              <a:rPr sz="1600" spc="-90" dirty="0">
                <a:solidFill>
                  <a:srgbClr val="365F92"/>
                </a:solidFill>
                <a:latin typeface="Microsoft Sans Serif"/>
                <a:cs typeface="Microsoft Sans Serif"/>
              </a:rPr>
              <a:t>быть </a:t>
            </a:r>
            <a:r>
              <a:rPr sz="1600" spc="-8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65" dirty="0">
                <a:solidFill>
                  <a:srgbClr val="365F92"/>
                </a:solidFill>
                <a:latin typeface="Microsoft Sans Serif"/>
                <a:cs typeface="Microsoft Sans Serif"/>
              </a:rPr>
              <a:t>заполнен </a:t>
            </a:r>
            <a:r>
              <a:rPr sz="1600" spc="-75" dirty="0">
                <a:solidFill>
                  <a:srgbClr val="365F92"/>
                </a:solidFill>
                <a:latin typeface="Microsoft Sans Serif"/>
                <a:cs typeface="Microsoft Sans Serif"/>
              </a:rPr>
              <a:t>автоматически) </a:t>
            </a:r>
            <a:r>
              <a:rPr sz="1600" spc="-25" dirty="0">
                <a:solidFill>
                  <a:srgbClr val="365F92"/>
                </a:solidFill>
                <a:latin typeface="Microsoft Sans Serif"/>
                <a:cs typeface="Microsoft Sans Serif"/>
              </a:rPr>
              <a:t>и </a:t>
            </a:r>
            <a:r>
              <a:rPr sz="16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пароль </a:t>
            </a:r>
            <a:r>
              <a:rPr sz="1600" spc="-60" dirty="0">
                <a:solidFill>
                  <a:srgbClr val="365F92"/>
                </a:solidFill>
                <a:latin typeface="Microsoft Sans Serif"/>
                <a:cs typeface="Microsoft Sans Serif"/>
              </a:rPr>
              <a:t>(индивидуальный </a:t>
            </a:r>
            <a:r>
              <a:rPr sz="1600" spc="-50" dirty="0">
                <a:solidFill>
                  <a:srgbClr val="365F92"/>
                </a:solidFill>
                <a:latin typeface="Microsoft Sans Serif"/>
                <a:cs typeface="Microsoft Sans Serif"/>
              </a:rPr>
              <a:t>код </a:t>
            </a:r>
            <a:r>
              <a:rPr sz="1600" spc="-75" dirty="0">
                <a:solidFill>
                  <a:srgbClr val="365F92"/>
                </a:solidFill>
                <a:latin typeface="Microsoft Sans Serif"/>
                <a:cs typeface="Microsoft Sans Serif"/>
              </a:rPr>
              <a:t>участника), </a:t>
            </a:r>
            <a:r>
              <a:rPr sz="16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75" dirty="0">
                <a:solidFill>
                  <a:srgbClr val="365F92"/>
                </a:solidFill>
                <a:latin typeface="Microsoft Sans Serif"/>
                <a:cs typeface="Microsoft Sans Serif"/>
              </a:rPr>
              <a:t>поставить</a:t>
            </a:r>
            <a:r>
              <a:rPr sz="1600" spc="1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65" dirty="0">
                <a:solidFill>
                  <a:srgbClr val="365F92"/>
                </a:solidFill>
                <a:latin typeface="Microsoft Sans Serif"/>
                <a:cs typeface="Microsoft Sans Serif"/>
              </a:rPr>
              <a:t>галочку</a:t>
            </a:r>
            <a:r>
              <a:rPr sz="1600" spc="1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185" dirty="0">
                <a:solidFill>
                  <a:srgbClr val="365F92"/>
                </a:solidFill>
                <a:latin typeface="Microsoft Sans Serif"/>
                <a:cs typeface="Microsoft Sans Serif"/>
              </a:rPr>
              <a:t>«Я</a:t>
            </a:r>
            <a:r>
              <a:rPr sz="1600" spc="-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не</a:t>
            </a:r>
            <a:r>
              <a:rPr sz="160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робот»</a:t>
            </a:r>
            <a:r>
              <a:rPr sz="1600" spc="2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365F92"/>
                </a:solidFill>
                <a:latin typeface="Microsoft Sans Serif"/>
                <a:cs typeface="Microsoft Sans Serif"/>
              </a:rPr>
              <a:t>и</a:t>
            </a:r>
            <a:r>
              <a:rPr sz="1600" spc="1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85" dirty="0">
                <a:solidFill>
                  <a:srgbClr val="365F92"/>
                </a:solidFill>
                <a:latin typeface="Microsoft Sans Serif"/>
                <a:cs typeface="Microsoft Sans Serif"/>
              </a:rPr>
              <a:t>нажать</a:t>
            </a:r>
            <a:r>
              <a:rPr sz="16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65" dirty="0">
                <a:solidFill>
                  <a:srgbClr val="365F92"/>
                </a:solidFill>
                <a:latin typeface="Microsoft Sans Serif"/>
                <a:cs typeface="Microsoft Sans Serif"/>
              </a:rPr>
              <a:t>на</a:t>
            </a:r>
            <a:r>
              <a:rPr sz="160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40" dirty="0">
                <a:solidFill>
                  <a:srgbClr val="365F92"/>
                </a:solidFill>
                <a:latin typeface="Microsoft Sans Serif"/>
                <a:cs typeface="Microsoft Sans Serif"/>
              </a:rPr>
              <a:t>кнопку</a:t>
            </a:r>
            <a:r>
              <a:rPr sz="1600" spc="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85" dirty="0">
                <a:solidFill>
                  <a:srgbClr val="365F92"/>
                </a:solidFill>
                <a:latin typeface="Microsoft Sans Serif"/>
                <a:cs typeface="Microsoft Sans Serif"/>
              </a:rPr>
              <a:t>«Войти».</a:t>
            </a:r>
            <a:endParaRPr sz="1600">
              <a:latin typeface="Microsoft Sans Serif"/>
              <a:cs typeface="Microsoft Sans Serif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69697" y="1709927"/>
            <a:ext cx="5954267" cy="2855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5687" t="9817" r="-1"/>
          <a:stretch/>
        </p:blipFill>
        <p:spPr>
          <a:xfrm>
            <a:off x="352415" y="654050"/>
            <a:ext cx="9998261" cy="521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7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4070" y="348995"/>
            <a:ext cx="9143999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74071" y="348995"/>
            <a:ext cx="9144000" cy="6858000"/>
            <a:chOff x="774071" y="348995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071" y="348996"/>
              <a:ext cx="9144000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74073" y="348995"/>
              <a:ext cx="9144000" cy="792480"/>
            </a:xfrm>
            <a:custGeom>
              <a:avLst/>
              <a:gdLst/>
              <a:ahLst/>
              <a:cxnLst/>
              <a:rect l="l" t="t" r="r" b="b"/>
              <a:pathLst>
                <a:path w="9144000" h="792480">
                  <a:moveTo>
                    <a:pt x="9143999" y="792479"/>
                  </a:moveTo>
                  <a:lnTo>
                    <a:pt x="9143999" y="0"/>
                  </a:lnTo>
                  <a:lnTo>
                    <a:pt x="0" y="0"/>
                  </a:lnTo>
                  <a:lnTo>
                    <a:pt x="0" y="792479"/>
                  </a:lnTo>
                  <a:lnTo>
                    <a:pt x="9143999" y="792479"/>
                  </a:lnTo>
                  <a:close/>
                </a:path>
              </a:pathLst>
            </a:custGeom>
            <a:solidFill>
              <a:srgbClr val="364F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00"/>
              </a:spcBef>
            </a:pPr>
            <a:r>
              <a:rPr spc="-160" dirty="0"/>
              <a:t>П</a:t>
            </a:r>
            <a:r>
              <a:rPr spc="-185" dirty="0"/>
              <a:t>Р</a:t>
            </a:r>
            <a:r>
              <a:rPr spc="-110" dirty="0"/>
              <a:t>И</a:t>
            </a:r>
            <a:r>
              <a:rPr spc="-65" dirty="0"/>
              <a:t>М</a:t>
            </a:r>
            <a:r>
              <a:rPr spc="-295" dirty="0"/>
              <a:t>Е</a:t>
            </a:r>
            <a:r>
              <a:rPr spc="-190" dirty="0"/>
              <a:t>Р</a:t>
            </a:r>
            <a:r>
              <a:rPr b="0" spc="-5" dirty="0">
                <a:latin typeface="Times New Roman"/>
                <a:cs typeface="Times New Roman"/>
              </a:rPr>
              <a:t> </a:t>
            </a:r>
            <a:r>
              <a:rPr spc="-200" dirty="0"/>
              <a:t>З</a:t>
            </a:r>
            <a:r>
              <a:rPr spc="-240" dirty="0"/>
              <a:t>А</a:t>
            </a:r>
            <a:r>
              <a:rPr spc="-45" dirty="0"/>
              <a:t>Д</a:t>
            </a:r>
            <a:r>
              <a:rPr spc="-240" dirty="0"/>
              <a:t>А</a:t>
            </a:r>
            <a:r>
              <a:rPr spc="-140" dirty="0"/>
              <a:t>Н</a:t>
            </a:r>
            <a:r>
              <a:rPr spc="-110" dirty="0"/>
              <a:t>И</a:t>
            </a:r>
            <a:r>
              <a:rPr spc="-280" dirty="0"/>
              <a:t>Я</a:t>
            </a:r>
            <a:r>
              <a:rPr b="0" spc="-10" dirty="0">
                <a:latin typeface="Times New Roman"/>
                <a:cs typeface="Times New Roman"/>
              </a:rPr>
              <a:t> </a:t>
            </a:r>
            <a:r>
              <a:rPr spc="-45" dirty="0"/>
              <a:t>Д</a:t>
            </a:r>
            <a:r>
              <a:rPr spc="-110" dirty="0"/>
              <a:t>И</a:t>
            </a:r>
            <a:r>
              <a:rPr spc="-240" dirty="0"/>
              <a:t>А</a:t>
            </a:r>
            <a:r>
              <a:rPr spc="-229" dirty="0"/>
              <a:t>Г</a:t>
            </a:r>
            <a:r>
              <a:rPr spc="-140" dirty="0"/>
              <a:t>Н</a:t>
            </a:r>
            <a:r>
              <a:rPr spc="-215" dirty="0"/>
              <a:t>О</a:t>
            </a:r>
            <a:r>
              <a:rPr spc="-330" dirty="0"/>
              <a:t>С</a:t>
            </a:r>
            <a:r>
              <a:rPr spc="-85" dirty="0"/>
              <a:t>Т</a:t>
            </a:r>
            <a:r>
              <a:rPr spc="-110" dirty="0"/>
              <a:t>И</a:t>
            </a:r>
            <a:r>
              <a:rPr spc="-200" dirty="0"/>
              <a:t>Ч</a:t>
            </a:r>
            <a:r>
              <a:rPr spc="-295" dirty="0"/>
              <a:t>Е</a:t>
            </a:r>
            <a:r>
              <a:rPr spc="-330" dirty="0"/>
              <a:t>С</a:t>
            </a:r>
            <a:r>
              <a:rPr spc="25" dirty="0"/>
              <a:t>К</a:t>
            </a:r>
            <a:r>
              <a:rPr spc="-215" dirty="0"/>
              <a:t>О</a:t>
            </a:r>
            <a:r>
              <a:rPr spc="-105" dirty="0"/>
              <a:t>Й</a:t>
            </a:r>
            <a:r>
              <a:rPr b="0" spc="-15" dirty="0">
                <a:latin typeface="Times New Roman"/>
                <a:cs typeface="Times New Roman"/>
              </a:rPr>
              <a:t> </a:t>
            </a:r>
            <a:r>
              <a:rPr spc="-185" dirty="0"/>
              <a:t>Р</a:t>
            </a:r>
            <a:r>
              <a:rPr spc="-240" dirty="0"/>
              <a:t>А</a:t>
            </a:r>
            <a:r>
              <a:rPr spc="-305" dirty="0"/>
              <a:t>Б</a:t>
            </a:r>
            <a:r>
              <a:rPr spc="-215" dirty="0"/>
              <a:t>О</a:t>
            </a:r>
            <a:r>
              <a:rPr spc="-85" dirty="0"/>
              <a:t>Т</a:t>
            </a:r>
            <a:r>
              <a:rPr spc="-360" dirty="0"/>
              <a:t>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84029" y="1453896"/>
            <a:ext cx="8449310" cy="5413375"/>
            <a:chOff x="1184029" y="1453896"/>
            <a:chExt cx="8449310" cy="5413375"/>
          </a:xfrm>
        </p:grpSpPr>
        <p:sp>
          <p:nvSpPr>
            <p:cNvPr id="3" name="object 3"/>
            <p:cNvSpPr/>
            <p:nvPr/>
          </p:nvSpPr>
          <p:spPr>
            <a:xfrm>
              <a:off x="1184029" y="1453896"/>
              <a:ext cx="8326120" cy="5271770"/>
            </a:xfrm>
            <a:custGeom>
              <a:avLst/>
              <a:gdLst/>
              <a:ahLst/>
              <a:cxnLst/>
              <a:rect l="l" t="t" r="r" b="b"/>
              <a:pathLst>
                <a:path w="8326120" h="5271770">
                  <a:moveTo>
                    <a:pt x="8325609" y="2226564"/>
                  </a:moveTo>
                  <a:lnTo>
                    <a:pt x="8325609" y="2197608"/>
                  </a:lnTo>
                  <a:lnTo>
                    <a:pt x="8316465" y="2197608"/>
                  </a:lnTo>
                  <a:lnTo>
                    <a:pt x="8316465" y="2226564"/>
                  </a:lnTo>
                  <a:lnTo>
                    <a:pt x="8325609" y="2226564"/>
                  </a:lnTo>
                  <a:close/>
                </a:path>
                <a:path w="8326120" h="5271770">
                  <a:moveTo>
                    <a:pt x="8325609" y="2264664"/>
                  </a:moveTo>
                  <a:lnTo>
                    <a:pt x="8325609" y="2235708"/>
                  </a:lnTo>
                  <a:lnTo>
                    <a:pt x="8316465" y="2235708"/>
                  </a:lnTo>
                  <a:lnTo>
                    <a:pt x="8316465" y="2264664"/>
                  </a:lnTo>
                  <a:lnTo>
                    <a:pt x="8325609" y="2264664"/>
                  </a:lnTo>
                  <a:close/>
                </a:path>
                <a:path w="8326120" h="5271770">
                  <a:moveTo>
                    <a:pt x="8325609" y="2302764"/>
                  </a:moveTo>
                  <a:lnTo>
                    <a:pt x="8325609" y="2273808"/>
                  </a:lnTo>
                  <a:lnTo>
                    <a:pt x="8316465" y="2273808"/>
                  </a:lnTo>
                  <a:lnTo>
                    <a:pt x="8316465" y="2302764"/>
                  </a:lnTo>
                  <a:lnTo>
                    <a:pt x="8325609" y="2302764"/>
                  </a:lnTo>
                  <a:close/>
                </a:path>
                <a:path w="8326120" h="5271770">
                  <a:moveTo>
                    <a:pt x="8325609" y="2340864"/>
                  </a:moveTo>
                  <a:lnTo>
                    <a:pt x="8325609" y="2311908"/>
                  </a:lnTo>
                  <a:lnTo>
                    <a:pt x="8316465" y="2311908"/>
                  </a:lnTo>
                  <a:lnTo>
                    <a:pt x="8316465" y="2340864"/>
                  </a:lnTo>
                  <a:lnTo>
                    <a:pt x="8325609" y="2340864"/>
                  </a:lnTo>
                  <a:close/>
                </a:path>
                <a:path w="8326120" h="5271770">
                  <a:moveTo>
                    <a:pt x="8325609" y="2378964"/>
                  </a:moveTo>
                  <a:lnTo>
                    <a:pt x="8325609" y="2350008"/>
                  </a:lnTo>
                  <a:lnTo>
                    <a:pt x="8316465" y="2350008"/>
                  </a:lnTo>
                  <a:lnTo>
                    <a:pt x="8316465" y="2378964"/>
                  </a:lnTo>
                  <a:lnTo>
                    <a:pt x="8325609" y="2378964"/>
                  </a:lnTo>
                  <a:close/>
                </a:path>
                <a:path w="8326120" h="5271770">
                  <a:moveTo>
                    <a:pt x="8325609" y="2417064"/>
                  </a:moveTo>
                  <a:lnTo>
                    <a:pt x="8325609" y="2388108"/>
                  </a:lnTo>
                  <a:lnTo>
                    <a:pt x="8316465" y="2388108"/>
                  </a:lnTo>
                  <a:lnTo>
                    <a:pt x="8316465" y="2417064"/>
                  </a:lnTo>
                  <a:lnTo>
                    <a:pt x="8325609" y="2417064"/>
                  </a:lnTo>
                  <a:close/>
                </a:path>
                <a:path w="8326120" h="5271770">
                  <a:moveTo>
                    <a:pt x="8325609" y="2455164"/>
                  </a:moveTo>
                  <a:lnTo>
                    <a:pt x="8325609" y="2426208"/>
                  </a:lnTo>
                  <a:lnTo>
                    <a:pt x="8316465" y="2426208"/>
                  </a:lnTo>
                  <a:lnTo>
                    <a:pt x="8316465" y="2455164"/>
                  </a:lnTo>
                  <a:lnTo>
                    <a:pt x="8325609" y="2455164"/>
                  </a:lnTo>
                  <a:close/>
                </a:path>
                <a:path w="8326120" h="5271770">
                  <a:moveTo>
                    <a:pt x="8325609" y="2493264"/>
                  </a:moveTo>
                  <a:lnTo>
                    <a:pt x="8325609" y="2464308"/>
                  </a:lnTo>
                  <a:lnTo>
                    <a:pt x="8316465" y="2464308"/>
                  </a:lnTo>
                  <a:lnTo>
                    <a:pt x="8316465" y="2493264"/>
                  </a:lnTo>
                  <a:lnTo>
                    <a:pt x="8325609" y="2493264"/>
                  </a:lnTo>
                  <a:close/>
                </a:path>
                <a:path w="8326120" h="5271770">
                  <a:moveTo>
                    <a:pt x="8325609" y="2531364"/>
                  </a:moveTo>
                  <a:lnTo>
                    <a:pt x="8325609" y="2502408"/>
                  </a:lnTo>
                  <a:lnTo>
                    <a:pt x="8316465" y="2502408"/>
                  </a:lnTo>
                  <a:lnTo>
                    <a:pt x="8316465" y="2531364"/>
                  </a:lnTo>
                  <a:lnTo>
                    <a:pt x="8325609" y="2531364"/>
                  </a:lnTo>
                  <a:close/>
                </a:path>
                <a:path w="8326120" h="5271770">
                  <a:moveTo>
                    <a:pt x="8325609" y="2569464"/>
                  </a:moveTo>
                  <a:lnTo>
                    <a:pt x="8325609" y="2540508"/>
                  </a:lnTo>
                  <a:lnTo>
                    <a:pt x="8316465" y="2540508"/>
                  </a:lnTo>
                  <a:lnTo>
                    <a:pt x="8316465" y="2569464"/>
                  </a:lnTo>
                  <a:lnTo>
                    <a:pt x="8325609" y="2569464"/>
                  </a:lnTo>
                  <a:close/>
                </a:path>
                <a:path w="8326120" h="5271770">
                  <a:moveTo>
                    <a:pt x="8325609" y="2607564"/>
                  </a:moveTo>
                  <a:lnTo>
                    <a:pt x="8325609" y="2578608"/>
                  </a:lnTo>
                  <a:lnTo>
                    <a:pt x="8316465" y="2578608"/>
                  </a:lnTo>
                  <a:lnTo>
                    <a:pt x="8316465" y="2607564"/>
                  </a:lnTo>
                  <a:lnTo>
                    <a:pt x="8325609" y="2607564"/>
                  </a:lnTo>
                  <a:close/>
                </a:path>
                <a:path w="8326120" h="5271770">
                  <a:moveTo>
                    <a:pt x="8325609" y="2645664"/>
                  </a:moveTo>
                  <a:lnTo>
                    <a:pt x="8325609" y="2616708"/>
                  </a:lnTo>
                  <a:lnTo>
                    <a:pt x="8316465" y="2616708"/>
                  </a:lnTo>
                  <a:lnTo>
                    <a:pt x="8316465" y="2645664"/>
                  </a:lnTo>
                  <a:lnTo>
                    <a:pt x="8325609" y="2645664"/>
                  </a:lnTo>
                  <a:close/>
                </a:path>
                <a:path w="8326120" h="5271770">
                  <a:moveTo>
                    <a:pt x="8325609" y="2683764"/>
                  </a:moveTo>
                  <a:lnTo>
                    <a:pt x="8325609" y="2654808"/>
                  </a:lnTo>
                  <a:lnTo>
                    <a:pt x="8316465" y="2654808"/>
                  </a:lnTo>
                  <a:lnTo>
                    <a:pt x="8316465" y="2683764"/>
                  </a:lnTo>
                  <a:lnTo>
                    <a:pt x="8325609" y="2683764"/>
                  </a:lnTo>
                  <a:close/>
                </a:path>
                <a:path w="8326120" h="5271770">
                  <a:moveTo>
                    <a:pt x="8325609" y="2721864"/>
                  </a:moveTo>
                  <a:lnTo>
                    <a:pt x="8325609" y="2692908"/>
                  </a:lnTo>
                  <a:lnTo>
                    <a:pt x="8316465" y="2692908"/>
                  </a:lnTo>
                  <a:lnTo>
                    <a:pt x="8316465" y="2721864"/>
                  </a:lnTo>
                  <a:lnTo>
                    <a:pt x="8325609" y="2721864"/>
                  </a:lnTo>
                  <a:close/>
                </a:path>
                <a:path w="8326120" h="5271770">
                  <a:moveTo>
                    <a:pt x="8325609" y="2759964"/>
                  </a:moveTo>
                  <a:lnTo>
                    <a:pt x="8325609" y="2731008"/>
                  </a:lnTo>
                  <a:lnTo>
                    <a:pt x="8316465" y="2731008"/>
                  </a:lnTo>
                  <a:lnTo>
                    <a:pt x="8316465" y="2759964"/>
                  </a:lnTo>
                  <a:lnTo>
                    <a:pt x="8325609" y="2759964"/>
                  </a:lnTo>
                  <a:close/>
                </a:path>
                <a:path w="8326120" h="5271770">
                  <a:moveTo>
                    <a:pt x="8325609" y="2798064"/>
                  </a:moveTo>
                  <a:lnTo>
                    <a:pt x="8325609" y="2769108"/>
                  </a:lnTo>
                  <a:lnTo>
                    <a:pt x="8316465" y="2769108"/>
                  </a:lnTo>
                  <a:lnTo>
                    <a:pt x="8316465" y="2798064"/>
                  </a:lnTo>
                  <a:lnTo>
                    <a:pt x="8325609" y="2798064"/>
                  </a:lnTo>
                  <a:close/>
                </a:path>
                <a:path w="8326120" h="5271770">
                  <a:moveTo>
                    <a:pt x="8325609" y="2836164"/>
                  </a:moveTo>
                  <a:lnTo>
                    <a:pt x="8325609" y="2807208"/>
                  </a:lnTo>
                  <a:lnTo>
                    <a:pt x="8316465" y="2807208"/>
                  </a:lnTo>
                  <a:lnTo>
                    <a:pt x="8316465" y="2836164"/>
                  </a:lnTo>
                  <a:lnTo>
                    <a:pt x="8325609" y="2836164"/>
                  </a:lnTo>
                  <a:close/>
                </a:path>
                <a:path w="8326120" h="5271770">
                  <a:moveTo>
                    <a:pt x="8325609" y="2874264"/>
                  </a:moveTo>
                  <a:lnTo>
                    <a:pt x="8325609" y="2845308"/>
                  </a:lnTo>
                  <a:lnTo>
                    <a:pt x="8316465" y="2845308"/>
                  </a:lnTo>
                  <a:lnTo>
                    <a:pt x="8316465" y="2874264"/>
                  </a:lnTo>
                  <a:lnTo>
                    <a:pt x="8325609" y="2874264"/>
                  </a:lnTo>
                  <a:close/>
                </a:path>
                <a:path w="8326120" h="5271770">
                  <a:moveTo>
                    <a:pt x="8325609" y="2912364"/>
                  </a:moveTo>
                  <a:lnTo>
                    <a:pt x="8325609" y="2883408"/>
                  </a:lnTo>
                  <a:lnTo>
                    <a:pt x="8316465" y="2883408"/>
                  </a:lnTo>
                  <a:lnTo>
                    <a:pt x="8316465" y="2912364"/>
                  </a:lnTo>
                  <a:lnTo>
                    <a:pt x="8325609" y="2912364"/>
                  </a:lnTo>
                  <a:close/>
                </a:path>
                <a:path w="8326120" h="5271770">
                  <a:moveTo>
                    <a:pt x="8325609" y="2950464"/>
                  </a:moveTo>
                  <a:lnTo>
                    <a:pt x="8325609" y="2921508"/>
                  </a:lnTo>
                  <a:lnTo>
                    <a:pt x="8316465" y="2921508"/>
                  </a:lnTo>
                  <a:lnTo>
                    <a:pt x="8316465" y="2950464"/>
                  </a:lnTo>
                  <a:lnTo>
                    <a:pt x="8325609" y="2950464"/>
                  </a:lnTo>
                  <a:close/>
                </a:path>
                <a:path w="8326120" h="5271770">
                  <a:moveTo>
                    <a:pt x="8325609" y="2988564"/>
                  </a:moveTo>
                  <a:lnTo>
                    <a:pt x="8325609" y="2959608"/>
                  </a:lnTo>
                  <a:lnTo>
                    <a:pt x="8316465" y="2959608"/>
                  </a:lnTo>
                  <a:lnTo>
                    <a:pt x="8316465" y="2988564"/>
                  </a:lnTo>
                  <a:lnTo>
                    <a:pt x="8325609" y="2988564"/>
                  </a:lnTo>
                  <a:close/>
                </a:path>
                <a:path w="8326120" h="5271770">
                  <a:moveTo>
                    <a:pt x="8325609" y="3026664"/>
                  </a:moveTo>
                  <a:lnTo>
                    <a:pt x="8325609" y="2997708"/>
                  </a:lnTo>
                  <a:lnTo>
                    <a:pt x="8316465" y="2997708"/>
                  </a:lnTo>
                  <a:lnTo>
                    <a:pt x="8316465" y="3026664"/>
                  </a:lnTo>
                  <a:lnTo>
                    <a:pt x="8325609" y="3026664"/>
                  </a:lnTo>
                  <a:close/>
                </a:path>
                <a:path w="8326120" h="5271770">
                  <a:moveTo>
                    <a:pt x="8325609" y="3064764"/>
                  </a:moveTo>
                  <a:lnTo>
                    <a:pt x="8325609" y="3035808"/>
                  </a:lnTo>
                  <a:lnTo>
                    <a:pt x="8316465" y="3035808"/>
                  </a:lnTo>
                  <a:lnTo>
                    <a:pt x="8316465" y="3064764"/>
                  </a:lnTo>
                  <a:lnTo>
                    <a:pt x="8325609" y="3064764"/>
                  </a:lnTo>
                  <a:close/>
                </a:path>
                <a:path w="8326120" h="5271770">
                  <a:moveTo>
                    <a:pt x="8325609" y="3102864"/>
                  </a:moveTo>
                  <a:lnTo>
                    <a:pt x="8325609" y="3073908"/>
                  </a:lnTo>
                  <a:lnTo>
                    <a:pt x="8316465" y="3073908"/>
                  </a:lnTo>
                  <a:lnTo>
                    <a:pt x="8316465" y="3102864"/>
                  </a:lnTo>
                  <a:lnTo>
                    <a:pt x="8325609" y="3102864"/>
                  </a:lnTo>
                  <a:close/>
                </a:path>
                <a:path w="8326120" h="5271770">
                  <a:moveTo>
                    <a:pt x="8325609" y="3140964"/>
                  </a:moveTo>
                  <a:lnTo>
                    <a:pt x="8325609" y="3112008"/>
                  </a:lnTo>
                  <a:lnTo>
                    <a:pt x="8316465" y="3112008"/>
                  </a:lnTo>
                  <a:lnTo>
                    <a:pt x="8316465" y="3140964"/>
                  </a:lnTo>
                  <a:lnTo>
                    <a:pt x="8325609" y="3140964"/>
                  </a:lnTo>
                  <a:close/>
                </a:path>
                <a:path w="8326120" h="5271770">
                  <a:moveTo>
                    <a:pt x="8325609" y="3179064"/>
                  </a:moveTo>
                  <a:lnTo>
                    <a:pt x="8325609" y="3150108"/>
                  </a:lnTo>
                  <a:lnTo>
                    <a:pt x="8316465" y="3150108"/>
                  </a:lnTo>
                  <a:lnTo>
                    <a:pt x="8316465" y="3179064"/>
                  </a:lnTo>
                  <a:lnTo>
                    <a:pt x="8325609" y="3179064"/>
                  </a:lnTo>
                  <a:close/>
                </a:path>
                <a:path w="8326120" h="5271770">
                  <a:moveTo>
                    <a:pt x="8325609" y="3217164"/>
                  </a:moveTo>
                  <a:lnTo>
                    <a:pt x="8325609" y="3188208"/>
                  </a:lnTo>
                  <a:lnTo>
                    <a:pt x="8316465" y="3188208"/>
                  </a:lnTo>
                  <a:lnTo>
                    <a:pt x="8316465" y="3217164"/>
                  </a:lnTo>
                  <a:lnTo>
                    <a:pt x="8325609" y="3217164"/>
                  </a:lnTo>
                  <a:close/>
                </a:path>
                <a:path w="8326120" h="5271770">
                  <a:moveTo>
                    <a:pt x="8325609" y="3255264"/>
                  </a:moveTo>
                  <a:lnTo>
                    <a:pt x="8325609" y="3226308"/>
                  </a:lnTo>
                  <a:lnTo>
                    <a:pt x="8316465" y="3226308"/>
                  </a:lnTo>
                  <a:lnTo>
                    <a:pt x="8316465" y="3255264"/>
                  </a:lnTo>
                  <a:lnTo>
                    <a:pt x="8325609" y="3255264"/>
                  </a:lnTo>
                  <a:close/>
                </a:path>
                <a:path w="8326120" h="5271770">
                  <a:moveTo>
                    <a:pt x="8325609" y="3293364"/>
                  </a:moveTo>
                  <a:lnTo>
                    <a:pt x="8325609" y="3264408"/>
                  </a:lnTo>
                  <a:lnTo>
                    <a:pt x="8316465" y="3264408"/>
                  </a:lnTo>
                  <a:lnTo>
                    <a:pt x="8316465" y="3293364"/>
                  </a:lnTo>
                  <a:lnTo>
                    <a:pt x="8325609" y="3293364"/>
                  </a:lnTo>
                  <a:close/>
                </a:path>
                <a:path w="8326120" h="5271770">
                  <a:moveTo>
                    <a:pt x="8325609" y="3331464"/>
                  </a:moveTo>
                  <a:lnTo>
                    <a:pt x="8325609" y="3302508"/>
                  </a:lnTo>
                  <a:lnTo>
                    <a:pt x="8316465" y="3302508"/>
                  </a:lnTo>
                  <a:lnTo>
                    <a:pt x="8316465" y="3331464"/>
                  </a:lnTo>
                  <a:lnTo>
                    <a:pt x="8325609" y="3331464"/>
                  </a:lnTo>
                  <a:close/>
                </a:path>
                <a:path w="8326120" h="5271770">
                  <a:moveTo>
                    <a:pt x="8325609" y="3369564"/>
                  </a:moveTo>
                  <a:lnTo>
                    <a:pt x="8325609" y="3340608"/>
                  </a:lnTo>
                  <a:lnTo>
                    <a:pt x="8316465" y="3340608"/>
                  </a:lnTo>
                  <a:lnTo>
                    <a:pt x="8316465" y="3369564"/>
                  </a:lnTo>
                  <a:lnTo>
                    <a:pt x="8325609" y="3369564"/>
                  </a:lnTo>
                  <a:close/>
                </a:path>
                <a:path w="8326120" h="5271770">
                  <a:moveTo>
                    <a:pt x="8325609" y="3407664"/>
                  </a:moveTo>
                  <a:lnTo>
                    <a:pt x="8325609" y="3378708"/>
                  </a:lnTo>
                  <a:lnTo>
                    <a:pt x="8316465" y="3378708"/>
                  </a:lnTo>
                  <a:lnTo>
                    <a:pt x="8316465" y="3407664"/>
                  </a:lnTo>
                  <a:lnTo>
                    <a:pt x="8325609" y="3407664"/>
                  </a:lnTo>
                  <a:close/>
                </a:path>
                <a:path w="8326120" h="5271770">
                  <a:moveTo>
                    <a:pt x="8325609" y="3445764"/>
                  </a:moveTo>
                  <a:lnTo>
                    <a:pt x="8325609" y="3416808"/>
                  </a:lnTo>
                  <a:lnTo>
                    <a:pt x="8316465" y="3416808"/>
                  </a:lnTo>
                  <a:lnTo>
                    <a:pt x="8316465" y="3445764"/>
                  </a:lnTo>
                  <a:lnTo>
                    <a:pt x="8325609" y="3445764"/>
                  </a:lnTo>
                  <a:close/>
                </a:path>
                <a:path w="8326120" h="5271770">
                  <a:moveTo>
                    <a:pt x="8325609" y="3483864"/>
                  </a:moveTo>
                  <a:lnTo>
                    <a:pt x="8325609" y="3454908"/>
                  </a:lnTo>
                  <a:lnTo>
                    <a:pt x="8316465" y="3454908"/>
                  </a:lnTo>
                  <a:lnTo>
                    <a:pt x="8316465" y="3483864"/>
                  </a:lnTo>
                  <a:lnTo>
                    <a:pt x="8325609" y="3483864"/>
                  </a:lnTo>
                  <a:close/>
                </a:path>
                <a:path w="8326120" h="5271770">
                  <a:moveTo>
                    <a:pt x="8325609" y="3521964"/>
                  </a:moveTo>
                  <a:lnTo>
                    <a:pt x="8325609" y="3493008"/>
                  </a:lnTo>
                  <a:lnTo>
                    <a:pt x="8316465" y="3493008"/>
                  </a:lnTo>
                  <a:lnTo>
                    <a:pt x="8316465" y="3521964"/>
                  </a:lnTo>
                  <a:lnTo>
                    <a:pt x="8325609" y="3521964"/>
                  </a:lnTo>
                  <a:close/>
                </a:path>
                <a:path w="8326120" h="5271770">
                  <a:moveTo>
                    <a:pt x="8325609" y="3560064"/>
                  </a:moveTo>
                  <a:lnTo>
                    <a:pt x="8325609" y="3531108"/>
                  </a:lnTo>
                  <a:lnTo>
                    <a:pt x="8316465" y="3531108"/>
                  </a:lnTo>
                  <a:lnTo>
                    <a:pt x="8316465" y="3560064"/>
                  </a:lnTo>
                  <a:lnTo>
                    <a:pt x="8325609" y="3560064"/>
                  </a:lnTo>
                  <a:close/>
                </a:path>
                <a:path w="8326120" h="5271770">
                  <a:moveTo>
                    <a:pt x="8325609" y="3598164"/>
                  </a:moveTo>
                  <a:lnTo>
                    <a:pt x="8325609" y="3569208"/>
                  </a:lnTo>
                  <a:lnTo>
                    <a:pt x="8316465" y="3569208"/>
                  </a:lnTo>
                  <a:lnTo>
                    <a:pt x="8316465" y="3598164"/>
                  </a:lnTo>
                  <a:lnTo>
                    <a:pt x="8325609" y="3598164"/>
                  </a:lnTo>
                  <a:close/>
                </a:path>
                <a:path w="8326120" h="5271770">
                  <a:moveTo>
                    <a:pt x="8325609" y="3636264"/>
                  </a:moveTo>
                  <a:lnTo>
                    <a:pt x="8325609" y="3607308"/>
                  </a:lnTo>
                  <a:lnTo>
                    <a:pt x="8316465" y="3607308"/>
                  </a:lnTo>
                  <a:lnTo>
                    <a:pt x="8316465" y="3636264"/>
                  </a:lnTo>
                  <a:lnTo>
                    <a:pt x="8325609" y="3636264"/>
                  </a:lnTo>
                  <a:close/>
                </a:path>
                <a:path w="8326120" h="5271770">
                  <a:moveTo>
                    <a:pt x="8325609" y="3674364"/>
                  </a:moveTo>
                  <a:lnTo>
                    <a:pt x="8325609" y="3645408"/>
                  </a:lnTo>
                  <a:lnTo>
                    <a:pt x="8316465" y="3645408"/>
                  </a:lnTo>
                  <a:lnTo>
                    <a:pt x="8316465" y="3674364"/>
                  </a:lnTo>
                  <a:lnTo>
                    <a:pt x="8325609" y="3674364"/>
                  </a:lnTo>
                  <a:close/>
                </a:path>
                <a:path w="8326120" h="5271770">
                  <a:moveTo>
                    <a:pt x="8325609" y="3712464"/>
                  </a:moveTo>
                  <a:lnTo>
                    <a:pt x="8325609" y="3683508"/>
                  </a:lnTo>
                  <a:lnTo>
                    <a:pt x="8316465" y="3683508"/>
                  </a:lnTo>
                  <a:lnTo>
                    <a:pt x="8316465" y="3712464"/>
                  </a:lnTo>
                  <a:lnTo>
                    <a:pt x="8325609" y="3712464"/>
                  </a:lnTo>
                  <a:close/>
                </a:path>
                <a:path w="8326120" h="5271770">
                  <a:moveTo>
                    <a:pt x="8325609" y="3750564"/>
                  </a:moveTo>
                  <a:lnTo>
                    <a:pt x="8325609" y="3721608"/>
                  </a:lnTo>
                  <a:lnTo>
                    <a:pt x="8316465" y="3721608"/>
                  </a:lnTo>
                  <a:lnTo>
                    <a:pt x="8316465" y="3750564"/>
                  </a:lnTo>
                  <a:lnTo>
                    <a:pt x="8325609" y="3750564"/>
                  </a:lnTo>
                  <a:close/>
                </a:path>
                <a:path w="8326120" h="5271770">
                  <a:moveTo>
                    <a:pt x="8325609" y="3788664"/>
                  </a:moveTo>
                  <a:lnTo>
                    <a:pt x="8325609" y="3759708"/>
                  </a:lnTo>
                  <a:lnTo>
                    <a:pt x="8316465" y="3759708"/>
                  </a:lnTo>
                  <a:lnTo>
                    <a:pt x="8316465" y="3788664"/>
                  </a:lnTo>
                  <a:lnTo>
                    <a:pt x="8325609" y="3788664"/>
                  </a:lnTo>
                  <a:close/>
                </a:path>
                <a:path w="8326120" h="5271770">
                  <a:moveTo>
                    <a:pt x="8325609" y="3826764"/>
                  </a:moveTo>
                  <a:lnTo>
                    <a:pt x="8325609" y="3797808"/>
                  </a:lnTo>
                  <a:lnTo>
                    <a:pt x="8316465" y="3797808"/>
                  </a:lnTo>
                  <a:lnTo>
                    <a:pt x="8316465" y="3826764"/>
                  </a:lnTo>
                  <a:lnTo>
                    <a:pt x="8325609" y="3826764"/>
                  </a:lnTo>
                  <a:close/>
                </a:path>
                <a:path w="8326120" h="5271770">
                  <a:moveTo>
                    <a:pt x="8325609" y="3864864"/>
                  </a:moveTo>
                  <a:lnTo>
                    <a:pt x="8325609" y="3835908"/>
                  </a:lnTo>
                  <a:lnTo>
                    <a:pt x="8316465" y="3835908"/>
                  </a:lnTo>
                  <a:lnTo>
                    <a:pt x="8316465" y="3864864"/>
                  </a:lnTo>
                  <a:lnTo>
                    <a:pt x="8325609" y="3864864"/>
                  </a:lnTo>
                  <a:close/>
                </a:path>
                <a:path w="8326120" h="5271770">
                  <a:moveTo>
                    <a:pt x="8325609" y="3902964"/>
                  </a:moveTo>
                  <a:lnTo>
                    <a:pt x="8325609" y="3874008"/>
                  </a:lnTo>
                  <a:lnTo>
                    <a:pt x="8316465" y="3874008"/>
                  </a:lnTo>
                  <a:lnTo>
                    <a:pt x="8316465" y="3902964"/>
                  </a:lnTo>
                  <a:lnTo>
                    <a:pt x="8325609" y="3902964"/>
                  </a:lnTo>
                  <a:close/>
                </a:path>
                <a:path w="8326120" h="5271770">
                  <a:moveTo>
                    <a:pt x="8325609" y="3941064"/>
                  </a:moveTo>
                  <a:lnTo>
                    <a:pt x="8325609" y="3912108"/>
                  </a:lnTo>
                  <a:lnTo>
                    <a:pt x="8316465" y="3912108"/>
                  </a:lnTo>
                  <a:lnTo>
                    <a:pt x="8316465" y="3941064"/>
                  </a:lnTo>
                  <a:lnTo>
                    <a:pt x="8325609" y="3941064"/>
                  </a:lnTo>
                  <a:close/>
                </a:path>
                <a:path w="8326120" h="5271770">
                  <a:moveTo>
                    <a:pt x="8325609" y="3979164"/>
                  </a:moveTo>
                  <a:lnTo>
                    <a:pt x="8325609" y="3950208"/>
                  </a:lnTo>
                  <a:lnTo>
                    <a:pt x="8316465" y="3950208"/>
                  </a:lnTo>
                  <a:lnTo>
                    <a:pt x="8316465" y="3979164"/>
                  </a:lnTo>
                  <a:lnTo>
                    <a:pt x="8325609" y="3979164"/>
                  </a:lnTo>
                  <a:close/>
                </a:path>
                <a:path w="8326120" h="5271770">
                  <a:moveTo>
                    <a:pt x="8325609" y="4017264"/>
                  </a:moveTo>
                  <a:lnTo>
                    <a:pt x="8325609" y="3988308"/>
                  </a:lnTo>
                  <a:lnTo>
                    <a:pt x="8316465" y="3988308"/>
                  </a:lnTo>
                  <a:lnTo>
                    <a:pt x="8316465" y="4017264"/>
                  </a:lnTo>
                  <a:lnTo>
                    <a:pt x="8325609" y="4017264"/>
                  </a:lnTo>
                  <a:close/>
                </a:path>
                <a:path w="8326120" h="5271770">
                  <a:moveTo>
                    <a:pt x="8325609" y="4055364"/>
                  </a:moveTo>
                  <a:lnTo>
                    <a:pt x="8325609" y="4026408"/>
                  </a:lnTo>
                  <a:lnTo>
                    <a:pt x="8316465" y="4026408"/>
                  </a:lnTo>
                  <a:lnTo>
                    <a:pt x="8316465" y="4055364"/>
                  </a:lnTo>
                  <a:lnTo>
                    <a:pt x="8325609" y="4055364"/>
                  </a:lnTo>
                  <a:close/>
                </a:path>
                <a:path w="8326120" h="5271770">
                  <a:moveTo>
                    <a:pt x="8325609" y="4093464"/>
                  </a:moveTo>
                  <a:lnTo>
                    <a:pt x="8325609" y="4064508"/>
                  </a:lnTo>
                  <a:lnTo>
                    <a:pt x="8316465" y="4064508"/>
                  </a:lnTo>
                  <a:lnTo>
                    <a:pt x="8316465" y="4093464"/>
                  </a:lnTo>
                  <a:lnTo>
                    <a:pt x="8325609" y="4093464"/>
                  </a:lnTo>
                  <a:close/>
                </a:path>
                <a:path w="8326120" h="5271770">
                  <a:moveTo>
                    <a:pt x="8325609" y="4131564"/>
                  </a:moveTo>
                  <a:lnTo>
                    <a:pt x="8325609" y="4102608"/>
                  </a:lnTo>
                  <a:lnTo>
                    <a:pt x="8316465" y="4102608"/>
                  </a:lnTo>
                  <a:lnTo>
                    <a:pt x="8316465" y="4131564"/>
                  </a:lnTo>
                  <a:lnTo>
                    <a:pt x="8325609" y="4131564"/>
                  </a:lnTo>
                  <a:close/>
                </a:path>
                <a:path w="8326120" h="5271770">
                  <a:moveTo>
                    <a:pt x="8325609" y="4169664"/>
                  </a:moveTo>
                  <a:lnTo>
                    <a:pt x="8325609" y="4140708"/>
                  </a:lnTo>
                  <a:lnTo>
                    <a:pt x="8316465" y="4140708"/>
                  </a:lnTo>
                  <a:lnTo>
                    <a:pt x="8316465" y="4169664"/>
                  </a:lnTo>
                  <a:lnTo>
                    <a:pt x="8325609" y="4169664"/>
                  </a:lnTo>
                  <a:close/>
                </a:path>
                <a:path w="8326120" h="5271770">
                  <a:moveTo>
                    <a:pt x="8325609" y="4207764"/>
                  </a:moveTo>
                  <a:lnTo>
                    <a:pt x="8325609" y="4178808"/>
                  </a:lnTo>
                  <a:lnTo>
                    <a:pt x="8316465" y="4178808"/>
                  </a:lnTo>
                  <a:lnTo>
                    <a:pt x="8316465" y="4207764"/>
                  </a:lnTo>
                  <a:lnTo>
                    <a:pt x="8325609" y="4207764"/>
                  </a:lnTo>
                  <a:close/>
                </a:path>
                <a:path w="8326120" h="5271770">
                  <a:moveTo>
                    <a:pt x="8325609" y="4245864"/>
                  </a:moveTo>
                  <a:lnTo>
                    <a:pt x="8325609" y="4216908"/>
                  </a:lnTo>
                  <a:lnTo>
                    <a:pt x="8316465" y="4216908"/>
                  </a:lnTo>
                  <a:lnTo>
                    <a:pt x="8316465" y="4245864"/>
                  </a:lnTo>
                  <a:lnTo>
                    <a:pt x="8325609" y="4245864"/>
                  </a:lnTo>
                  <a:close/>
                </a:path>
                <a:path w="8326120" h="5271770">
                  <a:moveTo>
                    <a:pt x="8325609" y="4283964"/>
                  </a:moveTo>
                  <a:lnTo>
                    <a:pt x="8325609" y="4255008"/>
                  </a:lnTo>
                  <a:lnTo>
                    <a:pt x="8316465" y="4255008"/>
                  </a:lnTo>
                  <a:lnTo>
                    <a:pt x="8316465" y="4283964"/>
                  </a:lnTo>
                  <a:lnTo>
                    <a:pt x="8325609" y="4283964"/>
                  </a:lnTo>
                  <a:close/>
                </a:path>
                <a:path w="8326120" h="5271770">
                  <a:moveTo>
                    <a:pt x="8325609" y="4322064"/>
                  </a:moveTo>
                  <a:lnTo>
                    <a:pt x="8325609" y="4293108"/>
                  </a:lnTo>
                  <a:lnTo>
                    <a:pt x="8316465" y="4293108"/>
                  </a:lnTo>
                  <a:lnTo>
                    <a:pt x="8316465" y="4322064"/>
                  </a:lnTo>
                  <a:lnTo>
                    <a:pt x="8325609" y="4322064"/>
                  </a:lnTo>
                  <a:close/>
                </a:path>
                <a:path w="8326120" h="5271770">
                  <a:moveTo>
                    <a:pt x="8325609" y="4360164"/>
                  </a:moveTo>
                  <a:lnTo>
                    <a:pt x="8325609" y="4331208"/>
                  </a:lnTo>
                  <a:lnTo>
                    <a:pt x="8316465" y="4331208"/>
                  </a:lnTo>
                  <a:lnTo>
                    <a:pt x="8316465" y="4360164"/>
                  </a:lnTo>
                  <a:lnTo>
                    <a:pt x="8325609" y="4360164"/>
                  </a:lnTo>
                  <a:close/>
                </a:path>
                <a:path w="8326120" h="5271770">
                  <a:moveTo>
                    <a:pt x="8325609" y="4398264"/>
                  </a:moveTo>
                  <a:lnTo>
                    <a:pt x="8325609" y="4369308"/>
                  </a:lnTo>
                  <a:lnTo>
                    <a:pt x="8316465" y="4369308"/>
                  </a:lnTo>
                  <a:lnTo>
                    <a:pt x="8316465" y="4398264"/>
                  </a:lnTo>
                  <a:lnTo>
                    <a:pt x="8325609" y="4398264"/>
                  </a:lnTo>
                  <a:close/>
                </a:path>
                <a:path w="8326120" h="5271770">
                  <a:moveTo>
                    <a:pt x="8325609" y="4436364"/>
                  </a:moveTo>
                  <a:lnTo>
                    <a:pt x="8325609" y="4407408"/>
                  </a:lnTo>
                  <a:lnTo>
                    <a:pt x="8316465" y="4407408"/>
                  </a:lnTo>
                  <a:lnTo>
                    <a:pt x="8316465" y="4436364"/>
                  </a:lnTo>
                  <a:lnTo>
                    <a:pt x="8325609" y="4436364"/>
                  </a:lnTo>
                  <a:close/>
                </a:path>
                <a:path w="8326120" h="5271770">
                  <a:moveTo>
                    <a:pt x="8325609" y="4474464"/>
                  </a:moveTo>
                  <a:lnTo>
                    <a:pt x="8325609" y="4445508"/>
                  </a:lnTo>
                  <a:lnTo>
                    <a:pt x="8316465" y="4445508"/>
                  </a:lnTo>
                  <a:lnTo>
                    <a:pt x="8316465" y="4474464"/>
                  </a:lnTo>
                  <a:lnTo>
                    <a:pt x="8325609" y="4474464"/>
                  </a:lnTo>
                  <a:close/>
                </a:path>
                <a:path w="8326120" h="5271770">
                  <a:moveTo>
                    <a:pt x="8325609" y="4512564"/>
                  </a:moveTo>
                  <a:lnTo>
                    <a:pt x="8325609" y="4483608"/>
                  </a:lnTo>
                  <a:lnTo>
                    <a:pt x="8316465" y="4483608"/>
                  </a:lnTo>
                  <a:lnTo>
                    <a:pt x="8316465" y="4512564"/>
                  </a:lnTo>
                  <a:lnTo>
                    <a:pt x="8325609" y="4512564"/>
                  </a:lnTo>
                  <a:close/>
                </a:path>
                <a:path w="8326120" h="5271770">
                  <a:moveTo>
                    <a:pt x="8325609" y="4550664"/>
                  </a:moveTo>
                  <a:lnTo>
                    <a:pt x="8325609" y="4521708"/>
                  </a:lnTo>
                  <a:lnTo>
                    <a:pt x="8316465" y="4521708"/>
                  </a:lnTo>
                  <a:lnTo>
                    <a:pt x="8316465" y="4550664"/>
                  </a:lnTo>
                  <a:lnTo>
                    <a:pt x="8325609" y="4550664"/>
                  </a:lnTo>
                  <a:close/>
                </a:path>
                <a:path w="8326120" h="5271770">
                  <a:moveTo>
                    <a:pt x="8325609" y="4588764"/>
                  </a:moveTo>
                  <a:lnTo>
                    <a:pt x="8325609" y="4559808"/>
                  </a:lnTo>
                  <a:lnTo>
                    <a:pt x="8316465" y="4559808"/>
                  </a:lnTo>
                  <a:lnTo>
                    <a:pt x="8316465" y="4588764"/>
                  </a:lnTo>
                  <a:lnTo>
                    <a:pt x="8325609" y="4588764"/>
                  </a:lnTo>
                  <a:close/>
                </a:path>
                <a:path w="8326120" h="5271770">
                  <a:moveTo>
                    <a:pt x="8325609" y="4626864"/>
                  </a:moveTo>
                  <a:lnTo>
                    <a:pt x="8325609" y="4597908"/>
                  </a:lnTo>
                  <a:lnTo>
                    <a:pt x="8316465" y="4597908"/>
                  </a:lnTo>
                  <a:lnTo>
                    <a:pt x="8316465" y="4626864"/>
                  </a:lnTo>
                  <a:lnTo>
                    <a:pt x="8325609" y="4626864"/>
                  </a:lnTo>
                  <a:close/>
                </a:path>
                <a:path w="8326120" h="5271770">
                  <a:moveTo>
                    <a:pt x="8325609" y="4664964"/>
                  </a:moveTo>
                  <a:lnTo>
                    <a:pt x="8325609" y="4636008"/>
                  </a:lnTo>
                  <a:lnTo>
                    <a:pt x="8316465" y="4636008"/>
                  </a:lnTo>
                  <a:lnTo>
                    <a:pt x="8316465" y="4664964"/>
                  </a:lnTo>
                  <a:lnTo>
                    <a:pt x="8325609" y="4664964"/>
                  </a:lnTo>
                  <a:close/>
                </a:path>
                <a:path w="8326120" h="5271770">
                  <a:moveTo>
                    <a:pt x="8325609" y="4703064"/>
                  </a:moveTo>
                  <a:lnTo>
                    <a:pt x="8325609" y="4674108"/>
                  </a:lnTo>
                  <a:lnTo>
                    <a:pt x="8316465" y="4674108"/>
                  </a:lnTo>
                  <a:lnTo>
                    <a:pt x="8316465" y="4703064"/>
                  </a:lnTo>
                  <a:lnTo>
                    <a:pt x="8325609" y="4703064"/>
                  </a:lnTo>
                  <a:close/>
                </a:path>
                <a:path w="8326120" h="5271770">
                  <a:moveTo>
                    <a:pt x="8325609" y="4741164"/>
                  </a:moveTo>
                  <a:lnTo>
                    <a:pt x="8325609" y="4712208"/>
                  </a:lnTo>
                  <a:lnTo>
                    <a:pt x="8316465" y="4712208"/>
                  </a:lnTo>
                  <a:lnTo>
                    <a:pt x="8316465" y="4741164"/>
                  </a:lnTo>
                  <a:lnTo>
                    <a:pt x="8325609" y="4741164"/>
                  </a:lnTo>
                  <a:close/>
                </a:path>
                <a:path w="8326120" h="5271770">
                  <a:moveTo>
                    <a:pt x="8325609" y="4779264"/>
                  </a:moveTo>
                  <a:lnTo>
                    <a:pt x="8325609" y="4750308"/>
                  </a:lnTo>
                  <a:lnTo>
                    <a:pt x="8316465" y="4750308"/>
                  </a:lnTo>
                  <a:lnTo>
                    <a:pt x="8316465" y="4779264"/>
                  </a:lnTo>
                  <a:lnTo>
                    <a:pt x="8325609" y="4779264"/>
                  </a:lnTo>
                  <a:close/>
                </a:path>
                <a:path w="8326120" h="5271770">
                  <a:moveTo>
                    <a:pt x="8325609" y="4817364"/>
                  </a:moveTo>
                  <a:lnTo>
                    <a:pt x="8325609" y="4788408"/>
                  </a:lnTo>
                  <a:lnTo>
                    <a:pt x="8316465" y="4788408"/>
                  </a:lnTo>
                  <a:lnTo>
                    <a:pt x="8316465" y="4817364"/>
                  </a:lnTo>
                  <a:lnTo>
                    <a:pt x="8325609" y="4817364"/>
                  </a:lnTo>
                  <a:close/>
                </a:path>
                <a:path w="8326120" h="5271770">
                  <a:moveTo>
                    <a:pt x="8325609" y="4855464"/>
                  </a:moveTo>
                  <a:lnTo>
                    <a:pt x="8325609" y="4826508"/>
                  </a:lnTo>
                  <a:lnTo>
                    <a:pt x="8316465" y="4826508"/>
                  </a:lnTo>
                  <a:lnTo>
                    <a:pt x="8316465" y="4855464"/>
                  </a:lnTo>
                  <a:lnTo>
                    <a:pt x="8325609" y="4855464"/>
                  </a:lnTo>
                  <a:close/>
                </a:path>
                <a:path w="8326120" h="5271770">
                  <a:moveTo>
                    <a:pt x="8325609" y="4893564"/>
                  </a:moveTo>
                  <a:lnTo>
                    <a:pt x="8325609" y="4864608"/>
                  </a:lnTo>
                  <a:lnTo>
                    <a:pt x="8316465" y="4864608"/>
                  </a:lnTo>
                  <a:lnTo>
                    <a:pt x="8316465" y="4893564"/>
                  </a:lnTo>
                  <a:lnTo>
                    <a:pt x="8325609" y="4893564"/>
                  </a:lnTo>
                  <a:close/>
                </a:path>
                <a:path w="8326120" h="5271770">
                  <a:moveTo>
                    <a:pt x="8325609" y="4931664"/>
                  </a:moveTo>
                  <a:lnTo>
                    <a:pt x="8325609" y="4902708"/>
                  </a:lnTo>
                  <a:lnTo>
                    <a:pt x="8316465" y="4902708"/>
                  </a:lnTo>
                  <a:lnTo>
                    <a:pt x="8316465" y="4931664"/>
                  </a:lnTo>
                  <a:lnTo>
                    <a:pt x="8325609" y="4931664"/>
                  </a:lnTo>
                  <a:close/>
                </a:path>
                <a:path w="8326120" h="5271770">
                  <a:moveTo>
                    <a:pt x="8325609" y="4969764"/>
                  </a:moveTo>
                  <a:lnTo>
                    <a:pt x="8325609" y="4940808"/>
                  </a:lnTo>
                  <a:lnTo>
                    <a:pt x="8316465" y="4940808"/>
                  </a:lnTo>
                  <a:lnTo>
                    <a:pt x="8316465" y="4969764"/>
                  </a:lnTo>
                  <a:lnTo>
                    <a:pt x="8325609" y="4969764"/>
                  </a:lnTo>
                  <a:close/>
                </a:path>
                <a:path w="8326120" h="5271770">
                  <a:moveTo>
                    <a:pt x="8325609" y="5007864"/>
                  </a:moveTo>
                  <a:lnTo>
                    <a:pt x="8325609" y="4978908"/>
                  </a:lnTo>
                  <a:lnTo>
                    <a:pt x="8316465" y="4978908"/>
                  </a:lnTo>
                  <a:lnTo>
                    <a:pt x="8316465" y="5007864"/>
                  </a:lnTo>
                  <a:lnTo>
                    <a:pt x="8325609" y="5007864"/>
                  </a:lnTo>
                  <a:close/>
                </a:path>
                <a:path w="8326120" h="5271770">
                  <a:moveTo>
                    <a:pt x="8325609" y="5045964"/>
                  </a:moveTo>
                  <a:lnTo>
                    <a:pt x="8325609" y="5017008"/>
                  </a:lnTo>
                  <a:lnTo>
                    <a:pt x="8316465" y="5017008"/>
                  </a:lnTo>
                  <a:lnTo>
                    <a:pt x="8316465" y="5045964"/>
                  </a:lnTo>
                  <a:lnTo>
                    <a:pt x="8325609" y="5045964"/>
                  </a:lnTo>
                  <a:close/>
                </a:path>
                <a:path w="8326120" h="5271770">
                  <a:moveTo>
                    <a:pt x="8325609" y="5084064"/>
                  </a:moveTo>
                  <a:lnTo>
                    <a:pt x="8325609" y="5055108"/>
                  </a:lnTo>
                  <a:lnTo>
                    <a:pt x="8316465" y="5055108"/>
                  </a:lnTo>
                  <a:lnTo>
                    <a:pt x="8316465" y="5084064"/>
                  </a:lnTo>
                  <a:lnTo>
                    <a:pt x="8325609" y="5084064"/>
                  </a:lnTo>
                  <a:close/>
                </a:path>
                <a:path w="8326120" h="5271770">
                  <a:moveTo>
                    <a:pt x="8325609" y="5122164"/>
                  </a:moveTo>
                  <a:lnTo>
                    <a:pt x="8325609" y="5093208"/>
                  </a:lnTo>
                  <a:lnTo>
                    <a:pt x="8316465" y="5093208"/>
                  </a:lnTo>
                  <a:lnTo>
                    <a:pt x="8316465" y="5122164"/>
                  </a:lnTo>
                  <a:lnTo>
                    <a:pt x="8325609" y="5122164"/>
                  </a:lnTo>
                  <a:close/>
                </a:path>
                <a:path w="8326120" h="5271770">
                  <a:moveTo>
                    <a:pt x="8325609" y="5160264"/>
                  </a:moveTo>
                  <a:lnTo>
                    <a:pt x="8325609" y="5131308"/>
                  </a:lnTo>
                  <a:lnTo>
                    <a:pt x="8316465" y="5131308"/>
                  </a:lnTo>
                  <a:lnTo>
                    <a:pt x="8316465" y="5160264"/>
                  </a:lnTo>
                  <a:lnTo>
                    <a:pt x="8325609" y="5160264"/>
                  </a:lnTo>
                  <a:close/>
                </a:path>
                <a:path w="8326120" h="5271770">
                  <a:moveTo>
                    <a:pt x="8325609" y="5198364"/>
                  </a:moveTo>
                  <a:lnTo>
                    <a:pt x="8325609" y="5169408"/>
                  </a:lnTo>
                  <a:lnTo>
                    <a:pt x="8316465" y="5169408"/>
                  </a:lnTo>
                  <a:lnTo>
                    <a:pt x="8316465" y="5198364"/>
                  </a:lnTo>
                  <a:lnTo>
                    <a:pt x="8325609" y="5198364"/>
                  </a:lnTo>
                  <a:close/>
                </a:path>
                <a:path w="8326120" h="5271770">
                  <a:moveTo>
                    <a:pt x="8325609" y="5236464"/>
                  </a:moveTo>
                  <a:lnTo>
                    <a:pt x="8325609" y="5207508"/>
                  </a:lnTo>
                  <a:lnTo>
                    <a:pt x="8316465" y="5207508"/>
                  </a:lnTo>
                  <a:lnTo>
                    <a:pt x="8316465" y="5236464"/>
                  </a:lnTo>
                  <a:lnTo>
                    <a:pt x="8325609" y="5236464"/>
                  </a:lnTo>
                  <a:close/>
                </a:path>
                <a:path w="8326120" h="5271770">
                  <a:moveTo>
                    <a:pt x="8321037" y="5262372"/>
                  </a:moveTo>
                  <a:lnTo>
                    <a:pt x="8314941" y="5262372"/>
                  </a:lnTo>
                  <a:lnTo>
                    <a:pt x="8314941" y="5271516"/>
                  </a:lnTo>
                  <a:lnTo>
                    <a:pt x="8316465" y="5271516"/>
                  </a:lnTo>
                  <a:lnTo>
                    <a:pt x="8316465" y="5266944"/>
                  </a:lnTo>
                  <a:lnTo>
                    <a:pt x="8321037" y="5262372"/>
                  </a:lnTo>
                  <a:close/>
                </a:path>
                <a:path w="8326120" h="5271770">
                  <a:moveTo>
                    <a:pt x="8325609" y="5269992"/>
                  </a:moveTo>
                  <a:lnTo>
                    <a:pt x="8325609" y="5245608"/>
                  </a:lnTo>
                  <a:lnTo>
                    <a:pt x="8316465" y="5245608"/>
                  </a:lnTo>
                  <a:lnTo>
                    <a:pt x="8316465" y="5262372"/>
                  </a:lnTo>
                  <a:lnTo>
                    <a:pt x="8321037" y="5262372"/>
                  </a:lnTo>
                  <a:lnTo>
                    <a:pt x="8321037" y="5271516"/>
                  </a:lnTo>
                  <a:lnTo>
                    <a:pt x="8324085" y="5271516"/>
                  </a:lnTo>
                  <a:lnTo>
                    <a:pt x="8325609" y="5269992"/>
                  </a:lnTo>
                  <a:close/>
                </a:path>
                <a:path w="8326120" h="5271770">
                  <a:moveTo>
                    <a:pt x="8321037" y="5271516"/>
                  </a:moveTo>
                  <a:lnTo>
                    <a:pt x="8321037" y="5262372"/>
                  </a:lnTo>
                  <a:lnTo>
                    <a:pt x="8316465" y="5266944"/>
                  </a:lnTo>
                  <a:lnTo>
                    <a:pt x="8316465" y="5271516"/>
                  </a:lnTo>
                  <a:lnTo>
                    <a:pt x="8321037" y="5271516"/>
                  </a:lnTo>
                  <a:close/>
                </a:path>
                <a:path w="8326120" h="5271770">
                  <a:moveTo>
                    <a:pt x="8305797" y="5271516"/>
                  </a:moveTo>
                  <a:lnTo>
                    <a:pt x="8305797" y="5262372"/>
                  </a:lnTo>
                  <a:lnTo>
                    <a:pt x="8276841" y="5262372"/>
                  </a:lnTo>
                  <a:lnTo>
                    <a:pt x="8276841" y="5271516"/>
                  </a:lnTo>
                  <a:lnTo>
                    <a:pt x="8305797" y="5271516"/>
                  </a:lnTo>
                  <a:close/>
                </a:path>
                <a:path w="8326120" h="5271770">
                  <a:moveTo>
                    <a:pt x="8267697" y="5271516"/>
                  </a:moveTo>
                  <a:lnTo>
                    <a:pt x="8267697" y="5262372"/>
                  </a:lnTo>
                  <a:lnTo>
                    <a:pt x="8238741" y="5262372"/>
                  </a:lnTo>
                  <a:lnTo>
                    <a:pt x="8238741" y="5271516"/>
                  </a:lnTo>
                  <a:lnTo>
                    <a:pt x="8267697" y="5271516"/>
                  </a:lnTo>
                  <a:close/>
                </a:path>
                <a:path w="8326120" h="5271770">
                  <a:moveTo>
                    <a:pt x="8229597" y="5271516"/>
                  </a:moveTo>
                  <a:lnTo>
                    <a:pt x="8229597" y="5262372"/>
                  </a:lnTo>
                  <a:lnTo>
                    <a:pt x="8200641" y="5262372"/>
                  </a:lnTo>
                  <a:lnTo>
                    <a:pt x="8200641" y="5271516"/>
                  </a:lnTo>
                  <a:lnTo>
                    <a:pt x="8229597" y="5271516"/>
                  </a:lnTo>
                  <a:close/>
                </a:path>
                <a:path w="8326120" h="5271770">
                  <a:moveTo>
                    <a:pt x="8191497" y="5271516"/>
                  </a:moveTo>
                  <a:lnTo>
                    <a:pt x="8191497" y="5262372"/>
                  </a:lnTo>
                  <a:lnTo>
                    <a:pt x="8162541" y="5262372"/>
                  </a:lnTo>
                  <a:lnTo>
                    <a:pt x="8162541" y="5271516"/>
                  </a:lnTo>
                  <a:lnTo>
                    <a:pt x="8191497" y="5271516"/>
                  </a:lnTo>
                  <a:close/>
                </a:path>
                <a:path w="8326120" h="5271770">
                  <a:moveTo>
                    <a:pt x="8153397" y="5271516"/>
                  </a:moveTo>
                  <a:lnTo>
                    <a:pt x="8153397" y="5262372"/>
                  </a:lnTo>
                  <a:lnTo>
                    <a:pt x="8124441" y="5262372"/>
                  </a:lnTo>
                  <a:lnTo>
                    <a:pt x="8124441" y="5271516"/>
                  </a:lnTo>
                  <a:lnTo>
                    <a:pt x="8153397" y="5271516"/>
                  </a:lnTo>
                  <a:close/>
                </a:path>
                <a:path w="8326120" h="5271770">
                  <a:moveTo>
                    <a:pt x="8115297" y="5271516"/>
                  </a:moveTo>
                  <a:lnTo>
                    <a:pt x="8115297" y="5262372"/>
                  </a:lnTo>
                  <a:lnTo>
                    <a:pt x="8086341" y="5262372"/>
                  </a:lnTo>
                  <a:lnTo>
                    <a:pt x="8086341" y="5271516"/>
                  </a:lnTo>
                  <a:lnTo>
                    <a:pt x="8115297" y="5271516"/>
                  </a:lnTo>
                  <a:close/>
                </a:path>
                <a:path w="8326120" h="5271770">
                  <a:moveTo>
                    <a:pt x="8077197" y="5271516"/>
                  </a:moveTo>
                  <a:lnTo>
                    <a:pt x="8077197" y="5262372"/>
                  </a:lnTo>
                  <a:lnTo>
                    <a:pt x="8048241" y="5262372"/>
                  </a:lnTo>
                  <a:lnTo>
                    <a:pt x="8048241" y="5271516"/>
                  </a:lnTo>
                  <a:lnTo>
                    <a:pt x="8077197" y="5271516"/>
                  </a:lnTo>
                  <a:close/>
                </a:path>
                <a:path w="8326120" h="5271770">
                  <a:moveTo>
                    <a:pt x="8039097" y="5271516"/>
                  </a:moveTo>
                  <a:lnTo>
                    <a:pt x="8039097" y="5262372"/>
                  </a:lnTo>
                  <a:lnTo>
                    <a:pt x="8010141" y="5262372"/>
                  </a:lnTo>
                  <a:lnTo>
                    <a:pt x="8010141" y="5271516"/>
                  </a:lnTo>
                  <a:lnTo>
                    <a:pt x="8039097" y="5271516"/>
                  </a:lnTo>
                  <a:close/>
                </a:path>
                <a:path w="8326120" h="5271770">
                  <a:moveTo>
                    <a:pt x="8000997" y="5271516"/>
                  </a:moveTo>
                  <a:lnTo>
                    <a:pt x="8000997" y="5262372"/>
                  </a:lnTo>
                  <a:lnTo>
                    <a:pt x="7972041" y="5262372"/>
                  </a:lnTo>
                  <a:lnTo>
                    <a:pt x="7972041" y="5271516"/>
                  </a:lnTo>
                  <a:lnTo>
                    <a:pt x="8000997" y="5271516"/>
                  </a:lnTo>
                  <a:close/>
                </a:path>
                <a:path w="8326120" h="5271770">
                  <a:moveTo>
                    <a:pt x="7962897" y="5271516"/>
                  </a:moveTo>
                  <a:lnTo>
                    <a:pt x="7962897" y="5262372"/>
                  </a:lnTo>
                  <a:lnTo>
                    <a:pt x="7933941" y="5262372"/>
                  </a:lnTo>
                  <a:lnTo>
                    <a:pt x="7933941" y="5271516"/>
                  </a:lnTo>
                  <a:lnTo>
                    <a:pt x="7962897" y="5271516"/>
                  </a:lnTo>
                  <a:close/>
                </a:path>
                <a:path w="8326120" h="5271770">
                  <a:moveTo>
                    <a:pt x="7924797" y="5271516"/>
                  </a:moveTo>
                  <a:lnTo>
                    <a:pt x="7924797" y="5262372"/>
                  </a:lnTo>
                  <a:lnTo>
                    <a:pt x="7895841" y="5262372"/>
                  </a:lnTo>
                  <a:lnTo>
                    <a:pt x="7895841" y="5271516"/>
                  </a:lnTo>
                  <a:lnTo>
                    <a:pt x="7924797" y="5271516"/>
                  </a:lnTo>
                  <a:close/>
                </a:path>
                <a:path w="8326120" h="5271770">
                  <a:moveTo>
                    <a:pt x="7886697" y="5271516"/>
                  </a:moveTo>
                  <a:lnTo>
                    <a:pt x="7886697" y="5262372"/>
                  </a:lnTo>
                  <a:lnTo>
                    <a:pt x="7857741" y="5262372"/>
                  </a:lnTo>
                  <a:lnTo>
                    <a:pt x="7857741" y="5271516"/>
                  </a:lnTo>
                  <a:lnTo>
                    <a:pt x="7886697" y="5271516"/>
                  </a:lnTo>
                  <a:close/>
                </a:path>
                <a:path w="8326120" h="5271770">
                  <a:moveTo>
                    <a:pt x="7848597" y="5271516"/>
                  </a:moveTo>
                  <a:lnTo>
                    <a:pt x="7848597" y="5262372"/>
                  </a:lnTo>
                  <a:lnTo>
                    <a:pt x="7819641" y="5262372"/>
                  </a:lnTo>
                  <a:lnTo>
                    <a:pt x="7819641" y="5271516"/>
                  </a:lnTo>
                  <a:lnTo>
                    <a:pt x="7848597" y="5271516"/>
                  </a:lnTo>
                  <a:close/>
                </a:path>
                <a:path w="8326120" h="5271770">
                  <a:moveTo>
                    <a:pt x="7810497" y="5271516"/>
                  </a:moveTo>
                  <a:lnTo>
                    <a:pt x="7810497" y="5262372"/>
                  </a:lnTo>
                  <a:lnTo>
                    <a:pt x="7781541" y="5262372"/>
                  </a:lnTo>
                  <a:lnTo>
                    <a:pt x="7781541" y="5271516"/>
                  </a:lnTo>
                  <a:lnTo>
                    <a:pt x="7810497" y="5271516"/>
                  </a:lnTo>
                  <a:close/>
                </a:path>
                <a:path w="8326120" h="5271770">
                  <a:moveTo>
                    <a:pt x="7772397" y="5271516"/>
                  </a:moveTo>
                  <a:lnTo>
                    <a:pt x="7772397" y="5262372"/>
                  </a:lnTo>
                  <a:lnTo>
                    <a:pt x="7743441" y="5262372"/>
                  </a:lnTo>
                  <a:lnTo>
                    <a:pt x="7743441" y="5271516"/>
                  </a:lnTo>
                  <a:lnTo>
                    <a:pt x="7772397" y="5271516"/>
                  </a:lnTo>
                  <a:close/>
                </a:path>
                <a:path w="8326120" h="5271770">
                  <a:moveTo>
                    <a:pt x="7734297" y="5271516"/>
                  </a:moveTo>
                  <a:lnTo>
                    <a:pt x="7734297" y="5262372"/>
                  </a:lnTo>
                  <a:lnTo>
                    <a:pt x="7705341" y="5262372"/>
                  </a:lnTo>
                  <a:lnTo>
                    <a:pt x="7705341" y="5271516"/>
                  </a:lnTo>
                  <a:lnTo>
                    <a:pt x="7734297" y="5271516"/>
                  </a:lnTo>
                  <a:close/>
                </a:path>
                <a:path w="8326120" h="5271770">
                  <a:moveTo>
                    <a:pt x="7696197" y="5271516"/>
                  </a:moveTo>
                  <a:lnTo>
                    <a:pt x="7696197" y="5262372"/>
                  </a:lnTo>
                  <a:lnTo>
                    <a:pt x="7667241" y="5262372"/>
                  </a:lnTo>
                  <a:lnTo>
                    <a:pt x="7667241" y="5271516"/>
                  </a:lnTo>
                  <a:lnTo>
                    <a:pt x="7696197" y="5271516"/>
                  </a:lnTo>
                  <a:close/>
                </a:path>
                <a:path w="8326120" h="5271770">
                  <a:moveTo>
                    <a:pt x="7658097" y="5271516"/>
                  </a:moveTo>
                  <a:lnTo>
                    <a:pt x="7658097" y="5262372"/>
                  </a:lnTo>
                  <a:lnTo>
                    <a:pt x="7629141" y="5262372"/>
                  </a:lnTo>
                  <a:lnTo>
                    <a:pt x="7629141" y="5271516"/>
                  </a:lnTo>
                  <a:lnTo>
                    <a:pt x="7658097" y="5271516"/>
                  </a:lnTo>
                  <a:close/>
                </a:path>
                <a:path w="8326120" h="5271770">
                  <a:moveTo>
                    <a:pt x="7619997" y="5271516"/>
                  </a:moveTo>
                  <a:lnTo>
                    <a:pt x="7619997" y="5262372"/>
                  </a:lnTo>
                  <a:lnTo>
                    <a:pt x="7591041" y="5262372"/>
                  </a:lnTo>
                  <a:lnTo>
                    <a:pt x="7591041" y="5271516"/>
                  </a:lnTo>
                  <a:lnTo>
                    <a:pt x="7619997" y="5271516"/>
                  </a:lnTo>
                  <a:close/>
                </a:path>
                <a:path w="8326120" h="5271770">
                  <a:moveTo>
                    <a:pt x="7581897" y="5271516"/>
                  </a:moveTo>
                  <a:lnTo>
                    <a:pt x="7581897" y="5262372"/>
                  </a:lnTo>
                  <a:lnTo>
                    <a:pt x="7552941" y="5262372"/>
                  </a:lnTo>
                  <a:lnTo>
                    <a:pt x="7552941" y="5271516"/>
                  </a:lnTo>
                  <a:lnTo>
                    <a:pt x="7581897" y="5271516"/>
                  </a:lnTo>
                  <a:close/>
                </a:path>
                <a:path w="8326120" h="5271770">
                  <a:moveTo>
                    <a:pt x="7543797" y="5271516"/>
                  </a:moveTo>
                  <a:lnTo>
                    <a:pt x="7543797" y="5262372"/>
                  </a:lnTo>
                  <a:lnTo>
                    <a:pt x="7514841" y="5262372"/>
                  </a:lnTo>
                  <a:lnTo>
                    <a:pt x="7514841" y="5271516"/>
                  </a:lnTo>
                  <a:lnTo>
                    <a:pt x="7543797" y="5271516"/>
                  </a:lnTo>
                  <a:close/>
                </a:path>
                <a:path w="8326120" h="5271770">
                  <a:moveTo>
                    <a:pt x="7505697" y="5271516"/>
                  </a:moveTo>
                  <a:lnTo>
                    <a:pt x="7505697" y="5262372"/>
                  </a:lnTo>
                  <a:lnTo>
                    <a:pt x="7476741" y="5262372"/>
                  </a:lnTo>
                  <a:lnTo>
                    <a:pt x="7476741" y="5271516"/>
                  </a:lnTo>
                  <a:lnTo>
                    <a:pt x="7505697" y="5271516"/>
                  </a:lnTo>
                  <a:close/>
                </a:path>
                <a:path w="8326120" h="5271770">
                  <a:moveTo>
                    <a:pt x="7467597" y="5271516"/>
                  </a:moveTo>
                  <a:lnTo>
                    <a:pt x="7467597" y="5262372"/>
                  </a:lnTo>
                  <a:lnTo>
                    <a:pt x="7438641" y="5262372"/>
                  </a:lnTo>
                  <a:lnTo>
                    <a:pt x="7438641" y="5271516"/>
                  </a:lnTo>
                  <a:lnTo>
                    <a:pt x="7467597" y="5271516"/>
                  </a:lnTo>
                  <a:close/>
                </a:path>
                <a:path w="8326120" h="5271770">
                  <a:moveTo>
                    <a:pt x="7429497" y="5271516"/>
                  </a:moveTo>
                  <a:lnTo>
                    <a:pt x="7429497" y="5262372"/>
                  </a:lnTo>
                  <a:lnTo>
                    <a:pt x="7400541" y="5262372"/>
                  </a:lnTo>
                  <a:lnTo>
                    <a:pt x="7400541" y="5271516"/>
                  </a:lnTo>
                  <a:lnTo>
                    <a:pt x="7429497" y="5271516"/>
                  </a:lnTo>
                  <a:close/>
                </a:path>
                <a:path w="8326120" h="5271770">
                  <a:moveTo>
                    <a:pt x="7391397" y="5271516"/>
                  </a:moveTo>
                  <a:lnTo>
                    <a:pt x="7391397" y="5262372"/>
                  </a:lnTo>
                  <a:lnTo>
                    <a:pt x="7362441" y="5262372"/>
                  </a:lnTo>
                  <a:lnTo>
                    <a:pt x="7362441" y="5271516"/>
                  </a:lnTo>
                  <a:lnTo>
                    <a:pt x="7391397" y="5271516"/>
                  </a:lnTo>
                  <a:close/>
                </a:path>
                <a:path w="8326120" h="5271770">
                  <a:moveTo>
                    <a:pt x="7353297" y="5271516"/>
                  </a:moveTo>
                  <a:lnTo>
                    <a:pt x="7353297" y="5262372"/>
                  </a:lnTo>
                  <a:lnTo>
                    <a:pt x="7324341" y="5262372"/>
                  </a:lnTo>
                  <a:lnTo>
                    <a:pt x="7324341" y="5271516"/>
                  </a:lnTo>
                  <a:lnTo>
                    <a:pt x="7353297" y="5271516"/>
                  </a:lnTo>
                  <a:close/>
                </a:path>
                <a:path w="8326120" h="5271770">
                  <a:moveTo>
                    <a:pt x="7315197" y="5271516"/>
                  </a:moveTo>
                  <a:lnTo>
                    <a:pt x="7315197" y="5262372"/>
                  </a:lnTo>
                  <a:lnTo>
                    <a:pt x="7286241" y="5262372"/>
                  </a:lnTo>
                  <a:lnTo>
                    <a:pt x="7286241" y="5271516"/>
                  </a:lnTo>
                  <a:lnTo>
                    <a:pt x="7315197" y="5271516"/>
                  </a:lnTo>
                  <a:close/>
                </a:path>
                <a:path w="8326120" h="5271770">
                  <a:moveTo>
                    <a:pt x="7277097" y="5271516"/>
                  </a:moveTo>
                  <a:lnTo>
                    <a:pt x="7277097" y="5262372"/>
                  </a:lnTo>
                  <a:lnTo>
                    <a:pt x="7248141" y="5262372"/>
                  </a:lnTo>
                  <a:lnTo>
                    <a:pt x="7248141" y="5271516"/>
                  </a:lnTo>
                  <a:lnTo>
                    <a:pt x="7277097" y="5271516"/>
                  </a:lnTo>
                  <a:close/>
                </a:path>
                <a:path w="8326120" h="5271770">
                  <a:moveTo>
                    <a:pt x="7238997" y="5271516"/>
                  </a:moveTo>
                  <a:lnTo>
                    <a:pt x="7238997" y="5262372"/>
                  </a:lnTo>
                  <a:lnTo>
                    <a:pt x="7210041" y="5262372"/>
                  </a:lnTo>
                  <a:lnTo>
                    <a:pt x="7210041" y="5271516"/>
                  </a:lnTo>
                  <a:lnTo>
                    <a:pt x="7238997" y="5271516"/>
                  </a:lnTo>
                  <a:close/>
                </a:path>
                <a:path w="8326120" h="5271770">
                  <a:moveTo>
                    <a:pt x="7200897" y="5271516"/>
                  </a:moveTo>
                  <a:lnTo>
                    <a:pt x="7200897" y="5262372"/>
                  </a:lnTo>
                  <a:lnTo>
                    <a:pt x="7171941" y="5262372"/>
                  </a:lnTo>
                  <a:lnTo>
                    <a:pt x="7171941" y="5271516"/>
                  </a:lnTo>
                  <a:lnTo>
                    <a:pt x="7200897" y="5271516"/>
                  </a:lnTo>
                  <a:close/>
                </a:path>
                <a:path w="8326120" h="5271770">
                  <a:moveTo>
                    <a:pt x="7162797" y="5271516"/>
                  </a:moveTo>
                  <a:lnTo>
                    <a:pt x="7162797" y="5262372"/>
                  </a:lnTo>
                  <a:lnTo>
                    <a:pt x="7133841" y="5262372"/>
                  </a:lnTo>
                  <a:lnTo>
                    <a:pt x="7133841" y="5271516"/>
                  </a:lnTo>
                  <a:lnTo>
                    <a:pt x="7162797" y="5271516"/>
                  </a:lnTo>
                  <a:close/>
                </a:path>
                <a:path w="8326120" h="5271770">
                  <a:moveTo>
                    <a:pt x="7124697" y="5271516"/>
                  </a:moveTo>
                  <a:lnTo>
                    <a:pt x="7124697" y="5262372"/>
                  </a:lnTo>
                  <a:lnTo>
                    <a:pt x="7095741" y="5262372"/>
                  </a:lnTo>
                  <a:lnTo>
                    <a:pt x="7095741" y="5271516"/>
                  </a:lnTo>
                  <a:lnTo>
                    <a:pt x="7124697" y="5271516"/>
                  </a:lnTo>
                  <a:close/>
                </a:path>
                <a:path w="8326120" h="5271770">
                  <a:moveTo>
                    <a:pt x="7086597" y="5271516"/>
                  </a:moveTo>
                  <a:lnTo>
                    <a:pt x="7086597" y="5262372"/>
                  </a:lnTo>
                  <a:lnTo>
                    <a:pt x="7057641" y="5262372"/>
                  </a:lnTo>
                  <a:lnTo>
                    <a:pt x="7057641" y="5271516"/>
                  </a:lnTo>
                  <a:lnTo>
                    <a:pt x="7086597" y="5271516"/>
                  </a:lnTo>
                  <a:close/>
                </a:path>
                <a:path w="8326120" h="5271770">
                  <a:moveTo>
                    <a:pt x="7048497" y="5271516"/>
                  </a:moveTo>
                  <a:lnTo>
                    <a:pt x="7048497" y="5262372"/>
                  </a:lnTo>
                  <a:lnTo>
                    <a:pt x="7019541" y="5262372"/>
                  </a:lnTo>
                  <a:lnTo>
                    <a:pt x="7019541" y="5271516"/>
                  </a:lnTo>
                  <a:lnTo>
                    <a:pt x="7048497" y="5271516"/>
                  </a:lnTo>
                  <a:close/>
                </a:path>
                <a:path w="8326120" h="5271770">
                  <a:moveTo>
                    <a:pt x="7010397" y="5271516"/>
                  </a:moveTo>
                  <a:lnTo>
                    <a:pt x="7010397" y="5262372"/>
                  </a:lnTo>
                  <a:lnTo>
                    <a:pt x="6981441" y="5262372"/>
                  </a:lnTo>
                  <a:lnTo>
                    <a:pt x="6981441" y="5271516"/>
                  </a:lnTo>
                  <a:lnTo>
                    <a:pt x="7010397" y="5271516"/>
                  </a:lnTo>
                  <a:close/>
                </a:path>
                <a:path w="8326120" h="5271770">
                  <a:moveTo>
                    <a:pt x="6972297" y="5271516"/>
                  </a:moveTo>
                  <a:lnTo>
                    <a:pt x="6972297" y="5262372"/>
                  </a:lnTo>
                  <a:lnTo>
                    <a:pt x="6943341" y="5262372"/>
                  </a:lnTo>
                  <a:lnTo>
                    <a:pt x="6943341" y="5271516"/>
                  </a:lnTo>
                  <a:lnTo>
                    <a:pt x="6972297" y="5271516"/>
                  </a:lnTo>
                  <a:close/>
                </a:path>
                <a:path w="8326120" h="5271770">
                  <a:moveTo>
                    <a:pt x="6934197" y="5271516"/>
                  </a:moveTo>
                  <a:lnTo>
                    <a:pt x="6934197" y="5262372"/>
                  </a:lnTo>
                  <a:lnTo>
                    <a:pt x="6905241" y="5262372"/>
                  </a:lnTo>
                  <a:lnTo>
                    <a:pt x="6905241" y="5271516"/>
                  </a:lnTo>
                  <a:lnTo>
                    <a:pt x="6934197" y="5271516"/>
                  </a:lnTo>
                  <a:close/>
                </a:path>
                <a:path w="8326120" h="5271770">
                  <a:moveTo>
                    <a:pt x="6896097" y="5271516"/>
                  </a:moveTo>
                  <a:lnTo>
                    <a:pt x="6896097" y="5262372"/>
                  </a:lnTo>
                  <a:lnTo>
                    <a:pt x="6867141" y="5262372"/>
                  </a:lnTo>
                  <a:lnTo>
                    <a:pt x="6867141" y="5271516"/>
                  </a:lnTo>
                  <a:lnTo>
                    <a:pt x="6896097" y="5271516"/>
                  </a:lnTo>
                  <a:close/>
                </a:path>
                <a:path w="8326120" h="5271770">
                  <a:moveTo>
                    <a:pt x="6857997" y="5271516"/>
                  </a:moveTo>
                  <a:lnTo>
                    <a:pt x="6857997" y="5262372"/>
                  </a:lnTo>
                  <a:lnTo>
                    <a:pt x="6829041" y="5262372"/>
                  </a:lnTo>
                  <a:lnTo>
                    <a:pt x="6829041" y="5271516"/>
                  </a:lnTo>
                  <a:lnTo>
                    <a:pt x="6857997" y="5271516"/>
                  </a:lnTo>
                  <a:close/>
                </a:path>
                <a:path w="8326120" h="5271770">
                  <a:moveTo>
                    <a:pt x="6819897" y="5271516"/>
                  </a:moveTo>
                  <a:lnTo>
                    <a:pt x="6819897" y="5262372"/>
                  </a:lnTo>
                  <a:lnTo>
                    <a:pt x="6790941" y="5262372"/>
                  </a:lnTo>
                  <a:lnTo>
                    <a:pt x="6790941" y="5271516"/>
                  </a:lnTo>
                  <a:lnTo>
                    <a:pt x="6819897" y="5271516"/>
                  </a:lnTo>
                  <a:close/>
                </a:path>
                <a:path w="8326120" h="5271770">
                  <a:moveTo>
                    <a:pt x="6781797" y="5271516"/>
                  </a:moveTo>
                  <a:lnTo>
                    <a:pt x="6781797" y="5262372"/>
                  </a:lnTo>
                  <a:lnTo>
                    <a:pt x="6752841" y="5262372"/>
                  </a:lnTo>
                  <a:lnTo>
                    <a:pt x="6752841" y="5271516"/>
                  </a:lnTo>
                  <a:lnTo>
                    <a:pt x="6781797" y="5271516"/>
                  </a:lnTo>
                  <a:close/>
                </a:path>
                <a:path w="8326120" h="5271770">
                  <a:moveTo>
                    <a:pt x="6743697" y="5271516"/>
                  </a:moveTo>
                  <a:lnTo>
                    <a:pt x="6743697" y="5262372"/>
                  </a:lnTo>
                  <a:lnTo>
                    <a:pt x="6714741" y="5262372"/>
                  </a:lnTo>
                  <a:lnTo>
                    <a:pt x="6714741" y="5271516"/>
                  </a:lnTo>
                  <a:lnTo>
                    <a:pt x="6743697" y="5271516"/>
                  </a:lnTo>
                  <a:close/>
                </a:path>
                <a:path w="8326120" h="5271770">
                  <a:moveTo>
                    <a:pt x="6705597" y="5271516"/>
                  </a:moveTo>
                  <a:lnTo>
                    <a:pt x="6705597" y="5262372"/>
                  </a:lnTo>
                  <a:lnTo>
                    <a:pt x="6676641" y="5262372"/>
                  </a:lnTo>
                  <a:lnTo>
                    <a:pt x="6676641" y="5271516"/>
                  </a:lnTo>
                  <a:lnTo>
                    <a:pt x="6705597" y="5271516"/>
                  </a:lnTo>
                  <a:close/>
                </a:path>
                <a:path w="8326120" h="5271770">
                  <a:moveTo>
                    <a:pt x="6667497" y="5271516"/>
                  </a:moveTo>
                  <a:lnTo>
                    <a:pt x="6667497" y="5262372"/>
                  </a:lnTo>
                  <a:lnTo>
                    <a:pt x="6638541" y="5262372"/>
                  </a:lnTo>
                  <a:lnTo>
                    <a:pt x="6638541" y="5271516"/>
                  </a:lnTo>
                  <a:lnTo>
                    <a:pt x="6667497" y="5271516"/>
                  </a:lnTo>
                  <a:close/>
                </a:path>
                <a:path w="8326120" h="5271770">
                  <a:moveTo>
                    <a:pt x="6629397" y="5271516"/>
                  </a:moveTo>
                  <a:lnTo>
                    <a:pt x="6629397" y="5262372"/>
                  </a:lnTo>
                  <a:lnTo>
                    <a:pt x="6600441" y="5262372"/>
                  </a:lnTo>
                  <a:lnTo>
                    <a:pt x="6600441" y="5271516"/>
                  </a:lnTo>
                  <a:lnTo>
                    <a:pt x="6629397" y="5271516"/>
                  </a:lnTo>
                  <a:close/>
                </a:path>
                <a:path w="8326120" h="5271770">
                  <a:moveTo>
                    <a:pt x="6591297" y="5271516"/>
                  </a:moveTo>
                  <a:lnTo>
                    <a:pt x="6591297" y="5262372"/>
                  </a:lnTo>
                  <a:lnTo>
                    <a:pt x="6562341" y="5262372"/>
                  </a:lnTo>
                  <a:lnTo>
                    <a:pt x="6562341" y="5271516"/>
                  </a:lnTo>
                  <a:lnTo>
                    <a:pt x="6591297" y="5271516"/>
                  </a:lnTo>
                  <a:close/>
                </a:path>
                <a:path w="8326120" h="5271770">
                  <a:moveTo>
                    <a:pt x="6553197" y="5271516"/>
                  </a:moveTo>
                  <a:lnTo>
                    <a:pt x="6553197" y="5262372"/>
                  </a:lnTo>
                  <a:lnTo>
                    <a:pt x="6524241" y="5262372"/>
                  </a:lnTo>
                  <a:lnTo>
                    <a:pt x="6524241" y="5271516"/>
                  </a:lnTo>
                  <a:lnTo>
                    <a:pt x="6553197" y="5271516"/>
                  </a:lnTo>
                  <a:close/>
                </a:path>
                <a:path w="8326120" h="5271770">
                  <a:moveTo>
                    <a:pt x="6515097" y="5271516"/>
                  </a:moveTo>
                  <a:lnTo>
                    <a:pt x="6515097" y="5262372"/>
                  </a:lnTo>
                  <a:lnTo>
                    <a:pt x="6486141" y="5262372"/>
                  </a:lnTo>
                  <a:lnTo>
                    <a:pt x="6486141" y="5271516"/>
                  </a:lnTo>
                  <a:lnTo>
                    <a:pt x="6515097" y="5271516"/>
                  </a:lnTo>
                  <a:close/>
                </a:path>
                <a:path w="8326120" h="5271770">
                  <a:moveTo>
                    <a:pt x="6476997" y="5271516"/>
                  </a:moveTo>
                  <a:lnTo>
                    <a:pt x="6476997" y="5262372"/>
                  </a:lnTo>
                  <a:lnTo>
                    <a:pt x="6448041" y="5262372"/>
                  </a:lnTo>
                  <a:lnTo>
                    <a:pt x="6448041" y="5271516"/>
                  </a:lnTo>
                  <a:lnTo>
                    <a:pt x="6476997" y="5271516"/>
                  </a:lnTo>
                  <a:close/>
                </a:path>
                <a:path w="8326120" h="5271770">
                  <a:moveTo>
                    <a:pt x="6438897" y="5271516"/>
                  </a:moveTo>
                  <a:lnTo>
                    <a:pt x="6438897" y="5262372"/>
                  </a:lnTo>
                  <a:lnTo>
                    <a:pt x="6409941" y="5262372"/>
                  </a:lnTo>
                  <a:lnTo>
                    <a:pt x="6409941" y="5271516"/>
                  </a:lnTo>
                  <a:lnTo>
                    <a:pt x="6438897" y="5271516"/>
                  </a:lnTo>
                  <a:close/>
                </a:path>
                <a:path w="8326120" h="5271770">
                  <a:moveTo>
                    <a:pt x="6400797" y="5271516"/>
                  </a:moveTo>
                  <a:lnTo>
                    <a:pt x="6400797" y="5262372"/>
                  </a:lnTo>
                  <a:lnTo>
                    <a:pt x="6371841" y="5262372"/>
                  </a:lnTo>
                  <a:lnTo>
                    <a:pt x="6371841" y="5271516"/>
                  </a:lnTo>
                  <a:lnTo>
                    <a:pt x="6400797" y="5271516"/>
                  </a:lnTo>
                  <a:close/>
                </a:path>
                <a:path w="8326120" h="5271770">
                  <a:moveTo>
                    <a:pt x="6362697" y="5271516"/>
                  </a:moveTo>
                  <a:lnTo>
                    <a:pt x="6362697" y="5262372"/>
                  </a:lnTo>
                  <a:lnTo>
                    <a:pt x="6333741" y="5262372"/>
                  </a:lnTo>
                  <a:lnTo>
                    <a:pt x="6333741" y="5271516"/>
                  </a:lnTo>
                  <a:lnTo>
                    <a:pt x="6362697" y="5271516"/>
                  </a:lnTo>
                  <a:close/>
                </a:path>
                <a:path w="8326120" h="5271770">
                  <a:moveTo>
                    <a:pt x="6324597" y="5271516"/>
                  </a:moveTo>
                  <a:lnTo>
                    <a:pt x="6324597" y="5262372"/>
                  </a:lnTo>
                  <a:lnTo>
                    <a:pt x="6295641" y="5262372"/>
                  </a:lnTo>
                  <a:lnTo>
                    <a:pt x="6295641" y="5271516"/>
                  </a:lnTo>
                  <a:lnTo>
                    <a:pt x="6324597" y="5271516"/>
                  </a:lnTo>
                  <a:close/>
                </a:path>
                <a:path w="8326120" h="5271770">
                  <a:moveTo>
                    <a:pt x="6286497" y="5271516"/>
                  </a:moveTo>
                  <a:lnTo>
                    <a:pt x="6286497" y="5262372"/>
                  </a:lnTo>
                  <a:lnTo>
                    <a:pt x="6257541" y="5262372"/>
                  </a:lnTo>
                  <a:lnTo>
                    <a:pt x="6257541" y="5271516"/>
                  </a:lnTo>
                  <a:lnTo>
                    <a:pt x="6286497" y="5271516"/>
                  </a:lnTo>
                  <a:close/>
                </a:path>
                <a:path w="8326120" h="5271770">
                  <a:moveTo>
                    <a:pt x="6248397" y="5271516"/>
                  </a:moveTo>
                  <a:lnTo>
                    <a:pt x="6248397" y="5262372"/>
                  </a:lnTo>
                  <a:lnTo>
                    <a:pt x="6219441" y="5262372"/>
                  </a:lnTo>
                  <a:lnTo>
                    <a:pt x="6219441" y="5271516"/>
                  </a:lnTo>
                  <a:lnTo>
                    <a:pt x="6248397" y="5271516"/>
                  </a:lnTo>
                  <a:close/>
                </a:path>
                <a:path w="8326120" h="5271770">
                  <a:moveTo>
                    <a:pt x="6210297" y="5271516"/>
                  </a:moveTo>
                  <a:lnTo>
                    <a:pt x="6210297" y="5262372"/>
                  </a:lnTo>
                  <a:lnTo>
                    <a:pt x="6181341" y="5262372"/>
                  </a:lnTo>
                  <a:lnTo>
                    <a:pt x="6181341" y="5271516"/>
                  </a:lnTo>
                  <a:lnTo>
                    <a:pt x="6210297" y="5271516"/>
                  </a:lnTo>
                  <a:close/>
                </a:path>
                <a:path w="8326120" h="5271770">
                  <a:moveTo>
                    <a:pt x="6172197" y="5271516"/>
                  </a:moveTo>
                  <a:lnTo>
                    <a:pt x="6172197" y="5262372"/>
                  </a:lnTo>
                  <a:lnTo>
                    <a:pt x="6143241" y="5262372"/>
                  </a:lnTo>
                  <a:lnTo>
                    <a:pt x="6143241" y="5271516"/>
                  </a:lnTo>
                  <a:lnTo>
                    <a:pt x="6172197" y="5271516"/>
                  </a:lnTo>
                  <a:close/>
                </a:path>
                <a:path w="8326120" h="5271770">
                  <a:moveTo>
                    <a:pt x="6134097" y="5271516"/>
                  </a:moveTo>
                  <a:lnTo>
                    <a:pt x="6134097" y="5262372"/>
                  </a:lnTo>
                  <a:lnTo>
                    <a:pt x="6105141" y="5262372"/>
                  </a:lnTo>
                  <a:lnTo>
                    <a:pt x="6105141" y="5271516"/>
                  </a:lnTo>
                  <a:lnTo>
                    <a:pt x="6134097" y="5271516"/>
                  </a:lnTo>
                  <a:close/>
                </a:path>
                <a:path w="8326120" h="5271770">
                  <a:moveTo>
                    <a:pt x="6095997" y="5271516"/>
                  </a:moveTo>
                  <a:lnTo>
                    <a:pt x="6095997" y="5262372"/>
                  </a:lnTo>
                  <a:lnTo>
                    <a:pt x="6067041" y="5262372"/>
                  </a:lnTo>
                  <a:lnTo>
                    <a:pt x="6067041" y="5271516"/>
                  </a:lnTo>
                  <a:lnTo>
                    <a:pt x="6095997" y="5271516"/>
                  </a:lnTo>
                  <a:close/>
                </a:path>
                <a:path w="8326120" h="5271770">
                  <a:moveTo>
                    <a:pt x="6057897" y="5271516"/>
                  </a:moveTo>
                  <a:lnTo>
                    <a:pt x="6057897" y="5262372"/>
                  </a:lnTo>
                  <a:lnTo>
                    <a:pt x="6028941" y="5262372"/>
                  </a:lnTo>
                  <a:lnTo>
                    <a:pt x="6028941" y="5271516"/>
                  </a:lnTo>
                  <a:lnTo>
                    <a:pt x="6057897" y="5271516"/>
                  </a:lnTo>
                  <a:close/>
                </a:path>
                <a:path w="8326120" h="5271770">
                  <a:moveTo>
                    <a:pt x="6019797" y="5271516"/>
                  </a:moveTo>
                  <a:lnTo>
                    <a:pt x="6019797" y="5262372"/>
                  </a:lnTo>
                  <a:lnTo>
                    <a:pt x="5990841" y="5262372"/>
                  </a:lnTo>
                  <a:lnTo>
                    <a:pt x="5990841" y="5271516"/>
                  </a:lnTo>
                  <a:lnTo>
                    <a:pt x="6019797" y="5271516"/>
                  </a:lnTo>
                  <a:close/>
                </a:path>
                <a:path w="8326120" h="5271770">
                  <a:moveTo>
                    <a:pt x="5981697" y="5271516"/>
                  </a:moveTo>
                  <a:lnTo>
                    <a:pt x="5981697" y="5262372"/>
                  </a:lnTo>
                  <a:lnTo>
                    <a:pt x="5952741" y="5262372"/>
                  </a:lnTo>
                  <a:lnTo>
                    <a:pt x="5952741" y="5271516"/>
                  </a:lnTo>
                  <a:lnTo>
                    <a:pt x="5981697" y="5271516"/>
                  </a:lnTo>
                  <a:close/>
                </a:path>
                <a:path w="8326120" h="5271770">
                  <a:moveTo>
                    <a:pt x="5943597" y="5271516"/>
                  </a:moveTo>
                  <a:lnTo>
                    <a:pt x="5943597" y="5262372"/>
                  </a:lnTo>
                  <a:lnTo>
                    <a:pt x="5914641" y="5262372"/>
                  </a:lnTo>
                  <a:lnTo>
                    <a:pt x="5914641" y="5271516"/>
                  </a:lnTo>
                  <a:lnTo>
                    <a:pt x="5943597" y="5271516"/>
                  </a:lnTo>
                  <a:close/>
                </a:path>
                <a:path w="8326120" h="5271770">
                  <a:moveTo>
                    <a:pt x="5905497" y="5271516"/>
                  </a:moveTo>
                  <a:lnTo>
                    <a:pt x="5905497" y="5262372"/>
                  </a:lnTo>
                  <a:lnTo>
                    <a:pt x="5876541" y="5262372"/>
                  </a:lnTo>
                  <a:lnTo>
                    <a:pt x="5876541" y="5271516"/>
                  </a:lnTo>
                  <a:lnTo>
                    <a:pt x="5905497" y="5271516"/>
                  </a:lnTo>
                  <a:close/>
                </a:path>
                <a:path w="8326120" h="5271770">
                  <a:moveTo>
                    <a:pt x="5867397" y="5271516"/>
                  </a:moveTo>
                  <a:lnTo>
                    <a:pt x="5867397" y="5262372"/>
                  </a:lnTo>
                  <a:lnTo>
                    <a:pt x="5838441" y="5262372"/>
                  </a:lnTo>
                  <a:lnTo>
                    <a:pt x="5838441" y="5271516"/>
                  </a:lnTo>
                  <a:lnTo>
                    <a:pt x="5867397" y="5271516"/>
                  </a:lnTo>
                  <a:close/>
                </a:path>
                <a:path w="8326120" h="5271770">
                  <a:moveTo>
                    <a:pt x="5829297" y="5271516"/>
                  </a:moveTo>
                  <a:lnTo>
                    <a:pt x="5829297" y="5262372"/>
                  </a:lnTo>
                  <a:lnTo>
                    <a:pt x="5800341" y="5262372"/>
                  </a:lnTo>
                  <a:lnTo>
                    <a:pt x="5800341" y="5271516"/>
                  </a:lnTo>
                  <a:lnTo>
                    <a:pt x="5829297" y="5271516"/>
                  </a:lnTo>
                  <a:close/>
                </a:path>
                <a:path w="8326120" h="5271770">
                  <a:moveTo>
                    <a:pt x="5791197" y="5271516"/>
                  </a:moveTo>
                  <a:lnTo>
                    <a:pt x="5791197" y="5262372"/>
                  </a:lnTo>
                  <a:lnTo>
                    <a:pt x="5762241" y="5262372"/>
                  </a:lnTo>
                  <a:lnTo>
                    <a:pt x="5762241" y="5271516"/>
                  </a:lnTo>
                  <a:lnTo>
                    <a:pt x="5791197" y="5271516"/>
                  </a:lnTo>
                  <a:close/>
                </a:path>
                <a:path w="8326120" h="5271770">
                  <a:moveTo>
                    <a:pt x="5753097" y="5271516"/>
                  </a:moveTo>
                  <a:lnTo>
                    <a:pt x="5753097" y="5262372"/>
                  </a:lnTo>
                  <a:lnTo>
                    <a:pt x="5724141" y="5262372"/>
                  </a:lnTo>
                  <a:lnTo>
                    <a:pt x="5724141" y="5271516"/>
                  </a:lnTo>
                  <a:lnTo>
                    <a:pt x="5753097" y="5271516"/>
                  </a:lnTo>
                  <a:close/>
                </a:path>
                <a:path w="8326120" h="5271770">
                  <a:moveTo>
                    <a:pt x="5714997" y="5271516"/>
                  </a:moveTo>
                  <a:lnTo>
                    <a:pt x="5714997" y="5262372"/>
                  </a:lnTo>
                  <a:lnTo>
                    <a:pt x="5686041" y="5262372"/>
                  </a:lnTo>
                  <a:lnTo>
                    <a:pt x="5686041" y="5271516"/>
                  </a:lnTo>
                  <a:lnTo>
                    <a:pt x="5714997" y="5271516"/>
                  </a:lnTo>
                  <a:close/>
                </a:path>
                <a:path w="8326120" h="5271770">
                  <a:moveTo>
                    <a:pt x="5676897" y="5271516"/>
                  </a:moveTo>
                  <a:lnTo>
                    <a:pt x="5676897" y="5262372"/>
                  </a:lnTo>
                  <a:lnTo>
                    <a:pt x="5647941" y="5262372"/>
                  </a:lnTo>
                  <a:lnTo>
                    <a:pt x="5647941" y="5271516"/>
                  </a:lnTo>
                  <a:lnTo>
                    <a:pt x="5676897" y="5271516"/>
                  </a:lnTo>
                  <a:close/>
                </a:path>
                <a:path w="8326120" h="5271770">
                  <a:moveTo>
                    <a:pt x="5638797" y="5271516"/>
                  </a:moveTo>
                  <a:lnTo>
                    <a:pt x="5638797" y="5262372"/>
                  </a:lnTo>
                  <a:lnTo>
                    <a:pt x="5609841" y="5262372"/>
                  </a:lnTo>
                  <a:lnTo>
                    <a:pt x="5609841" y="5271516"/>
                  </a:lnTo>
                  <a:lnTo>
                    <a:pt x="5638797" y="5271516"/>
                  </a:lnTo>
                  <a:close/>
                </a:path>
                <a:path w="8326120" h="5271770">
                  <a:moveTo>
                    <a:pt x="5600697" y="5271516"/>
                  </a:moveTo>
                  <a:lnTo>
                    <a:pt x="5600697" y="5262372"/>
                  </a:lnTo>
                  <a:lnTo>
                    <a:pt x="5571741" y="5262372"/>
                  </a:lnTo>
                  <a:lnTo>
                    <a:pt x="5571741" y="5271516"/>
                  </a:lnTo>
                  <a:lnTo>
                    <a:pt x="5600697" y="5271516"/>
                  </a:lnTo>
                  <a:close/>
                </a:path>
                <a:path w="8326120" h="5271770">
                  <a:moveTo>
                    <a:pt x="5562597" y="5271516"/>
                  </a:moveTo>
                  <a:lnTo>
                    <a:pt x="5562597" y="5262372"/>
                  </a:lnTo>
                  <a:lnTo>
                    <a:pt x="5533641" y="5262372"/>
                  </a:lnTo>
                  <a:lnTo>
                    <a:pt x="5533641" y="5271516"/>
                  </a:lnTo>
                  <a:lnTo>
                    <a:pt x="5562597" y="5271516"/>
                  </a:lnTo>
                  <a:close/>
                </a:path>
                <a:path w="8326120" h="5271770">
                  <a:moveTo>
                    <a:pt x="5524497" y="5271516"/>
                  </a:moveTo>
                  <a:lnTo>
                    <a:pt x="5524497" y="5262372"/>
                  </a:lnTo>
                  <a:lnTo>
                    <a:pt x="5495541" y="5262372"/>
                  </a:lnTo>
                  <a:lnTo>
                    <a:pt x="5495541" y="5271516"/>
                  </a:lnTo>
                  <a:lnTo>
                    <a:pt x="5524497" y="5271516"/>
                  </a:lnTo>
                  <a:close/>
                </a:path>
                <a:path w="8326120" h="5271770">
                  <a:moveTo>
                    <a:pt x="5486397" y="5271516"/>
                  </a:moveTo>
                  <a:lnTo>
                    <a:pt x="5486397" y="5262372"/>
                  </a:lnTo>
                  <a:lnTo>
                    <a:pt x="5457441" y="5262372"/>
                  </a:lnTo>
                  <a:lnTo>
                    <a:pt x="5457441" y="5271516"/>
                  </a:lnTo>
                  <a:lnTo>
                    <a:pt x="5486397" y="5271516"/>
                  </a:lnTo>
                  <a:close/>
                </a:path>
                <a:path w="8326120" h="5271770">
                  <a:moveTo>
                    <a:pt x="5448297" y="5271516"/>
                  </a:moveTo>
                  <a:lnTo>
                    <a:pt x="5448297" y="5262372"/>
                  </a:lnTo>
                  <a:lnTo>
                    <a:pt x="5419341" y="5262372"/>
                  </a:lnTo>
                  <a:lnTo>
                    <a:pt x="5419341" y="5271516"/>
                  </a:lnTo>
                  <a:lnTo>
                    <a:pt x="5448297" y="5271516"/>
                  </a:lnTo>
                  <a:close/>
                </a:path>
                <a:path w="8326120" h="5271770">
                  <a:moveTo>
                    <a:pt x="5410197" y="5271516"/>
                  </a:moveTo>
                  <a:lnTo>
                    <a:pt x="5410197" y="5262372"/>
                  </a:lnTo>
                  <a:lnTo>
                    <a:pt x="5381241" y="5262372"/>
                  </a:lnTo>
                  <a:lnTo>
                    <a:pt x="5381241" y="5271516"/>
                  </a:lnTo>
                  <a:lnTo>
                    <a:pt x="5410197" y="5271516"/>
                  </a:lnTo>
                  <a:close/>
                </a:path>
                <a:path w="8326120" h="5271770">
                  <a:moveTo>
                    <a:pt x="5372097" y="5271516"/>
                  </a:moveTo>
                  <a:lnTo>
                    <a:pt x="5372097" y="5262372"/>
                  </a:lnTo>
                  <a:lnTo>
                    <a:pt x="5343141" y="5262372"/>
                  </a:lnTo>
                  <a:lnTo>
                    <a:pt x="5343141" y="5271516"/>
                  </a:lnTo>
                  <a:lnTo>
                    <a:pt x="5372097" y="5271516"/>
                  </a:lnTo>
                  <a:close/>
                </a:path>
                <a:path w="8326120" h="5271770">
                  <a:moveTo>
                    <a:pt x="5333997" y="5271516"/>
                  </a:moveTo>
                  <a:lnTo>
                    <a:pt x="5333997" y="5262372"/>
                  </a:lnTo>
                  <a:lnTo>
                    <a:pt x="5305041" y="5262372"/>
                  </a:lnTo>
                  <a:lnTo>
                    <a:pt x="5305041" y="5271516"/>
                  </a:lnTo>
                  <a:lnTo>
                    <a:pt x="5333997" y="5271516"/>
                  </a:lnTo>
                  <a:close/>
                </a:path>
                <a:path w="8326120" h="5271770">
                  <a:moveTo>
                    <a:pt x="5295897" y="5271516"/>
                  </a:moveTo>
                  <a:lnTo>
                    <a:pt x="5295897" y="5262372"/>
                  </a:lnTo>
                  <a:lnTo>
                    <a:pt x="5266941" y="5262372"/>
                  </a:lnTo>
                  <a:lnTo>
                    <a:pt x="5266941" y="5271516"/>
                  </a:lnTo>
                  <a:lnTo>
                    <a:pt x="5295897" y="5271516"/>
                  </a:lnTo>
                  <a:close/>
                </a:path>
                <a:path w="8326120" h="5271770">
                  <a:moveTo>
                    <a:pt x="5257797" y="5271516"/>
                  </a:moveTo>
                  <a:lnTo>
                    <a:pt x="5257797" y="5262372"/>
                  </a:lnTo>
                  <a:lnTo>
                    <a:pt x="5228841" y="5262372"/>
                  </a:lnTo>
                  <a:lnTo>
                    <a:pt x="5228841" y="5271516"/>
                  </a:lnTo>
                  <a:lnTo>
                    <a:pt x="5257797" y="5271516"/>
                  </a:lnTo>
                  <a:close/>
                </a:path>
                <a:path w="8326120" h="5271770">
                  <a:moveTo>
                    <a:pt x="5219697" y="5271516"/>
                  </a:moveTo>
                  <a:lnTo>
                    <a:pt x="5219697" y="5262372"/>
                  </a:lnTo>
                  <a:lnTo>
                    <a:pt x="5190741" y="5262372"/>
                  </a:lnTo>
                  <a:lnTo>
                    <a:pt x="5190741" y="5271516"/>
                  </a:lnTo>
                  <a:lnTo>
                    <a:pt x="5219697" y="5271516"/>
                  </a:lnTo>
                  <a:close/>
                </a:path>
                <a:path w="8326120" h="5271770">
                  <a:moveTo>
                    <a:pt x="5181597" y="5271516"/>
                  </a:moveTo>
                  <a:lnTo>
                    <a:pt x="5181597" y="5262372"/>
                  </a:lnTo>
                  <a:lnTo>
                    <a:pt x="5152641" y="5262372"/>
                  </a:lnTo>
                  <a:lnTo>
                    <a:pt x="5152641" y="5271516"/>
                  </a:lnTo>
                  <a:lnTo>
                    <a:pt x="5181597" y="5271516"/>
                  </a:lnTo>
                  <a:close/>
                </a:path>
                <a:path w="8326120" h="5271770">
                  <a:moveTo>
                    <a:pt x="5143497" y="5271516"/>
                  </a:moveTo>
                  <a:lnTo>
                    <a:pt x="5143497" y="5262372"/>
                  </a:lnTo>
                  <a:lnTo>
                    <a:pt x="5114541" y="5262372"/>
                  </a:lnTo>
                  <a:lnTo>
                    <a:pt x="5114541" y="5271516"/>
                  </a:lnTo>
                  <a:lnTo>
                    <a:pt x="5143497" y="5271516"/>
                  </a:lnTo>
                  <a:close/>
                </a:path>
                <a:path w="8326120" h="5271770">
                  <a:moveTo>
                    <a:pt x="5105397" y="5271516"/>
                  </a:moveTo>
                  <a:lnTo>
                    <a:pt x="5105397" y="5262372"/>
                  </a:lnTo>
                  <a:lnTo>
                    <a:pt x="5076441" y="5262372"/>
                  </a:lnTo>
                  <a:lnTo>
                    <a:pt x="5076441" y="5271516"/>
                  </a:lnTo>
                  <a:lnTo>
                    <a:pt x="5105397" y="5271516"/>
                  </a:lnTo>
                  <a:close/>
                </a:path>
                <a:path w="8326120" h="5271770">
                  <a:moveTo>
                    <a:pt x="5067297" y="5271516"/>
                  </a:moveTo>
                  <a:lnTo>
                    <a:pt x="5067297" y="5262372"/>
                  </a:lnTo>
                  <a:lnTo>
                    <a:pt x="5038341" y="5262372"/>
                  </a:lnTo>
                  <a:lnTo>
                    <a:pt x="5038341" y="5271516"/>
                  </a:lnTo>
                  <a:lnTo>
                    <a:pt x="5067297" y="5271516"/>
                  </a:lnTo>
                  <a:close/>
                </a:path>
                <a:path w="8326120" h="5271770">
                  <a:moveTo>
                    <a:pt x="5029197" y="5271516"/>
                  </a:moveTo>
                  <a:lnTo>
                    <a:pt x="5029197" y="5262372"/>
                  </a:lnTo>
                  <a:lnTo>
                    <a:pt x="5000241" y="5262372"/>
                  </a:lnTo>
                  <a:lnTo>
                    <a:pt x="5000241" y="5271516"/>
                  </a:lnTo>
                  <a:lnTo>
                    <a:pt x="5029197" y="5271516"/>
                  </a:lnTo>
                  <a:close/>
                </a:path>
                <a:path w="8326120" h="5271770">
                  <a:moveTo>
                    <a:pt x="4991097" y="5271516"/>
                  </a:moveTo>
                  <a:lnTo>
                    <a:pt x="4991097" y="5262372"/>
                  </a:lnTo>
                  <a:lnTo>
                    <a:pt x="4962141" y="5262372"/>
                  </a:lnTo>
                  <a:lnTo>
                    <a:pt x="4962141" y="5271516"/>
                  </a:lnTo>
                  <a:lnTo>
                    <a:pt x="4991097" y="5271516"/>
                  </a:lnTo>
                  <a:close/>
                </a:path>
                <a:path w="8326120" h="5271770">
                  <a:moveTo>
                    <a:pt x="4952997" y="5271516"/>
                  </a:moveTo>
                  <a:lnTo>
                    <a:pt x="4952997" y="5262372"/>
                  </a:lnTo>
                  <a:lnTo>
                    <a:pt x="4924041" y="5262372"/>
                  </a:lnTo>
                  <a:lnTo>
                    <a:pt x="4924041" y="5271516"/>
                  </a:lnTo>
                  <a:lnTo>
                    <a:pt x="4952997" y="5271516"/>
                  </a:lnTo>
                  <a:close/>
                </a:path>
                <a:path w="8326120" h="5271770">
                  <a:moveTo>
                    <a:pt x="4914897" y="5271516"/>
                  </a:moveTo>
                  <a:lnTo>
                    <a:pt x="4914897" y="5262372"/>
                  </a:lnTo>
                  <a:lnTo>
                    <a:pt x="4885941" y="5262372"/>
                  </a:lnTo>
                  <a:lnTo>
                    <a:pt x="4885941" y="5271516"/>
                  </a:lnTo>
                  <a:lnTo>
                    <a:pt x="4914897" y="5271516"/>
                  </a:lnTo>
                  <a:close/>
                </a:path>
                <a:path w="8326120" h="5271770">
                  <a:moveTo>
                    <a:pt x="4876797" y="5271516"/>
                  </a:moveTo>
                  <a:lnTo>
                    <a:pt x="4876797" y="5262372"/>
                  </a:lnTo>
                  <a:lnTo>
                    <a:pt x="4847841" y="5262372"/>
                  </a:lnTo>
                  <a:lnTo>
                    <a:pt x="4847841" y="5271516"/>
                  </a:lnTo>
                  <a:lnTo>
                    <a:pt x="4876797" y="5271516"/>
                  </a:lnTo>
                  <a:close/>
                </a:path>
                <a:path w="8326120" h="5271770">
                  <a:moveTo>
                    <a:pt x="4838697" y="5271516"/>
                  </a:moveTo>
                  <a:lnTo>
                    <a:pt x="4838697" y="5262372"/>
                  </a:lnTo>
                  <a:lnTo>
                    <a:pt x="4809741" y="5262372"/>
                  </a:lnTo>
                  <a:lnTo>
                    <a:pt x="4809741" y="5271516"/>
                  </a:lnTo>
                  <a:lnTo>
                    <a:pt x="4838697" y="5271516"/>
                  </a:lnTo>
                  <a:close/>
                </a:path>
                <a:path w="8326120" h="5271770">
                  <a:moveTo>
                    <a:pt x="4800597" y="5271516"/>
                  </a:moveTo>
                  <a:lnTo>
                    <a:pt x="4800597" y="5262372"/>
                  </a:lnTo>
                  <a:lnTo>
                    <a:pt x="4771641" y="5262372"/>
                  </a:lnTo>
                  <a:lnTo>
                    <a:pt x="4771641" y="5271516"/>
                  </a:lnTo>
                  <a:lnTo>
                    <a:pt x="4800597" y="5271516"/>
                  </a:lnTo>
                  <a:close/>
                </a:path>
                <a:path w="8326120" h="5271770">
                  <a:moveTo>
                    <a:pt x="4762497" y="5271516"/>
                  </a:moveTo>
                  <a:lnTo>
                    <a:pt x="4762497" y="5262372"/>
                  </a:lnTo>
                  <a:lnTo>
                    <a:pt x="4733541" y="5262372"/>
                  </a:lnTo>
                  <a:lnTo>
                    <a:pt x="4733541" y="5271516"/>
                  </a:lnTo>
                  <a:lnTo>
                    <a:pt x="4762497" y="5271516"/>
                  </a:lnTo>
                  <a:close/>
                </a:path>
                <a:path w="8326120" h="5271770">
                  <a:moveTo>
                    <a:pt x="4724397" y="5271516"/>
                  </a:moveTo>
                  <a:lnTo>
                    <a:pt x="4724397" y="5262372"/>
                  </a:lnTo>
                  <a:lnTo>
                    <a:pt x="4695441" y="5262372"/>
                  </a:lnTo>
                  <a:lnTo>
                    <a:pt x="4695441" y="5271516"/>
                  </a:lnTo>
                  <a:lnTo>
                    <a:pt x="4724397" y="5271516"/>
                  </a:lnTo>
                  <a:close/>
                </a:path>
                <a:path w="8326120" h="5271770">
                  <a:moveTo>
                    <a:pt x="4686297" y="5271516"/>
                  </a:moveTo>
                  <a:lnTo>
                    <a:pt x="4686297" y="5262372"/>
                  </a:lnTo>
                  <a:lnTo>
                    <a:pt x="4657341" y="5262372"/>
                  </a:lnTo>
                  <a:lnTo>
                    <a:pt x="4657341" y="5271516"/>
                  </a:lnTo>
                  <a:lnTo>
                    <a:pt x="4686297" y="5271516"/>
                  </a:lnTo>
                  <a:close/>
                </a:path>
                <a:path w="8326120" h="5271770">
                  <a:moveTo>
                    <a:pt x="4648197" y="5271516"/>
                  </a:moveTo>
                  <a:lnTo>
                    <a:pt x="4648197" y="5262372"/>
                  </a:lnTo>
                  <a:lnTo>
                    <a:pt x="4619241" y="5262372"/>
                  </a:lnTo>
                  <a:lnTo>
                    <a:pt x="4619241" y="5271516"/>
                  </a:lnTo>
                  <a:lnTo>
                    <a:pt x="4648197" y="5271516"/>
                  </a:lnTo>
                  <a:close/>
                </a:path>
                <a:path w="8326120" h="5271770">
                  <a:moveTo>
                    <a:pt x="4610097" y="5271516"/>
                  </a:moveTo>
                  <a:lnTo>
                    <a:pt x="4610097" y="5262372"/>
                  </a:lnTo>
                  <a:lnTo>
                    <a:pt x="4581141" y="5262372"/>
                  </a:lnTo>
                  <a:lnTo>
                    <a:pt x="4581141" y="5271516"/>
                  </a:lnTo>
                  <a:lnTo>
                    <a:pt x="4610097" y="5271516"/>
                  </a:lnTo>
                  <a:close/>
                </a:path>
                <a:path w="8326120" h="5271770">
                  <a:moveTo>
                    <a:pt x="4571997" y="5271516"/>
                  </a:moveTo>
                  <a:lnTo>
                    <a:pt x="4571997" y="5262372"/>
                  </a:lnTo>
                  <a:lnTo>
                    <a:pt x="4543041" y="5262372"/>
                  </a:lnTo>
                  <a:lnTo>
                    <a:pt x="4543041" y="5271516"/>
                  </a:lnTo>
                  <a:lnTo>
                    <a:pt x="4571997" y="5271516"/>
                  </a:lnTo>
                  <a:close/>
                </a:path>
                <a:path w="8326120" h="5271770">
                  <a:moveTo>
                    <a:pt x="4533897" y="5271516"/>
                  </a:moveTo>
                  <a:lnTo>
                    <a:pt x="4533897" y="5262372"/>
                  </a:lnTo>
                  <a:lnTo>
                    <a:pt x="4504941" y="5262372"/>
                  </a:lnTo>
                  <a:lnTo>
                    <a:pt x="4504941" y="5271516"/>
                  </a:lnTo>
                  <a:lnTo>
                    <a:pt x="4533897" y="5271516"/>
                  </a:lnTo>
                  <a:close/>
                </a:path>
                <a:path w="8326120" h="5271770">
                  <a:moveTo>
                    <a:pt x="4495797" y="5271516"/>
                  </a:moveTo>
                  <a:lnTo>
                    <a:pt x="4495797" y="5262372"/>
                  </a:lnTo>
                  <a:lnTo>
                    <a:pt x="4466841" y="5262372"/>
                  </a:lnTo>
                  <a:lnTo>
                    <a:pt x="4466841" y="5271516"/>
                  </a:lnTo>
                  <a:lnTo>
                    <a:pt x="4495797" y="5271516"/>
                  </a:lnTo>
                  <a:close/>
                </a:path>
                <a:path w="8326120" h="5271770">
                  <a:moveTo>
                    <a:pt x="4457697" y="5271516"/>
                  </a:moveTo>
                  <a:lnTo>
                    <a:pt x="4457697" y="5262372"/>
                  </a:lnTo>
                  <a:lnTo>
                    <a:pt x="4428741" y="5262372"/>
                  </a:lnTo>
                  <a:lnTo>
                    <a:pt x="4428741" y="5271516"/>
                  </a:lnTo>
                  <a:lnTo>
                    <a:pt x="4457697" y="5271516"/>
                  </a:lnTo>
                  <a:close/>
                </a:path>
                <a:path w="8326120" h="5271770">
                  <a:moveTo>
                    <a:pt x="4419597" y="5271516"/>
                  </a:moveTo>
                  <a:lnTo>
                    <a:pt x="4419597" y="5262372"/>
                  </a:lnTo>
                  <a:lnTo>
                    <a:pt x="4390641" y="5262372"/>
                  </a:lnTo>
                  <a:lnTo>
                    <a:pt x="4390641" y="5271516"/>
                  </a:lnTo>
                  <a:lnTo>
                    <a:pt x="4419597" y="5271516"/>
                  </a:lnTo>
                  <a:close/>
                </a:path>
                <a:path w="8326120" h="5271770">
                  <a:moveTo>
                    <a:pt x="4381497" y="5271516"/>
                  </a:moveTo>
                  <a:lnTo>
                    <a:pt x="4381497" y="5262372"/>
                  </a:lnTo>
                  <a:lnTo>
                    <a:pt x="4352541" y="5262372"/>
                  </a:lnTo>
                  <a:lnTo>
                    <a:pt x="4352541" y="5271516"/>
                  </a:lnTo>
                  <a:lnTo>
                    <a:pt x="4381497" y="5271516"/>
                  </a:lnTo>
                  <a:close/>
                </a:path>
                <a:path w="8326120" h="5271770">
                  <a:moveTo>
                    <a:pt x="4343397" y="5271516"/>
                  </a:moveTo>
                  <a:lnTo>
                    <a:pt x="4343397" y="5262372"/>
                  </a:lnTo>
                  <a:lnTo>
                    <a:pt x="4314441" y="5262372"/>
                  </a:lnTo>
                  <a:lnTo>
                    <a:pt x="4314441" y="5271516"/>
                  </a:lnTo>
                  <a:lnTo>
                    <a:pt x="4343397" y="5271516"/>
                  </a:lnTo>
                  <a:close/>
                </a:path>
                <a:path w="8326120" h="5271770">
                  <a:moveTo>
                    <a:pt x="4305297" y="5271516"/>
                  </a:moveTo>
                  <a:lnTo>
                    <a:pt x="4305297" y="5262372"/>
                  </a:lnTo>
                  <a:lnTo>
                    <a:pt x="4276341" y="5262372"/>
                  </a:lnTo>
                  <a:lnTo>
                    <a:pt x="4276341" y="5271516"/>
                  </a:lnTo>
                  <a:lnTo>
                    <a:pt x="4305297" y="5271516"/>
                  </a:lnTo>
                  <a:close/>
                </a:path>
                <a:path w="8326120" h="5271770">
                  <a:moveTo>
                    <a:pt x="4267197" y="5271516"/>
                  </a:moveTo>
                  <a:lnTo>
                    <a:pt x="4267197" y="5262372"/>
                  </a:lnTo>
                  <a:lnTo>
                    <a:pt x="4238241" y="5262372"/>
                  </a:lnTo>
                  <a:lnTo>
                    <a:pt x="4238241" y="5271516"/>
                  </a:lnTo>
                  <a:lnTo>
                    <a:pt x="4267197" y="5271516"/>
                  </a:lnTo>
                  <a:close/>
                </a:path>
                <a:path w="8326120" h="5271770">
                  <a:moveTo>
                    <a:pt x="4229097" y="5271516"/>
                  </a:moveTo>
                  <a:lnTo>
                    <a:pt x="4229097" y="5262372"/>
                  </a:lnTo>
                  <a:lnTo>
                    <a:pt x="4200141" y="5262372"/>
                  </a:lnTo>
                  <a:lnTo>
                    <a:pt x="4200141" y="5271516"/>
                  </a:lnTo>
                  <a:lnTo>
                    <a:pt x="4229097" y="5271516"/>
                  </a:lnTo>
                  <a:close/>
                </a:path>
                <a:path w="8326120" h="5271770">
                  <a:moveTo>
                    <a:pt x="4190997" y="5271516"/>
                  </a:moveTo>
                  <a:lnTo>
                    <a:pt x="4190997" y="5262372"/>
                  </a:lnTo>
                  <a:lnTo>
                    <a:pt x="4162041" y="5262372"/>
                  </a:lnTo>
                  <a:lnTo>
                    <a:pt x="4162041" y="5271516"/>
                  </a:lnTo>
                  <a:lnTo>
                    <a:pt x="4190997" y="5271516"/>
                  </a:lnTo>
                  <a:close/>
                </a:path>
                <a:path w="8326120" h="5271770">
                  <a:moveTo>
                    <a:pt x="4152897" y="5271516"/>
                  </a:moveTo>
                  <a:lnTo>
                    <a:pt x="4152897" y="5262372"/>
                  </a:lnTo>
                  <a:lnTo>
                    <a:pt x="4123941" y="5262372"/>
                  </a:lnTo>
                  <a:lnTo>
                    <a:pt x="4123941" y="5271516"/>
                  </a:lnTo>
                  <a:lnTo>
                    <a:pt x="4152897" y="5271516"/>
                  </a:lnTo>
                  <a:close/>
                </a:path>
                <a:path w="8326120" h="5271770">
                  <a:moveTo>
                    <a:pt x="4114797" y="5271516"/>
                  </a:moveTo>
                  <a:lnTo>
                    <a:pt x="4114797" y="5262372"/>
                  </a:lnTo>
                  <a:lnTo>
                    <a:pt x="4085841" y="5262372"/>
                  </a:lnTo>
                  <a:lnTo>
                    <a:pt x="4085841" y="5271516"/>
                  </a:lnTo>
                  <a:lnTo>
                    <a:pt x="4114797" y="5271516"/>
                  </a:lnTo>
                  <a:close/>
                </a:path>
                <a:path w="8326120" h="5271770">
                  <a:moveTo>
                    <a:pt x="4076697" y="5271516"/>
                  </a:moveTo>
                  <a:lnTo>
                    <a:pt x="4076697" y="5262372"/>
                  </a:lnTo>
                  <a:lnTo>
                    <a:pt x="4047741" y="5262372"/>
                  </a:lnTo>
                  <a:lnTo>
                    <a:pt x="4047741" y="5271516"/>
                  </a:lnTo>
                  <a:lnTo>
                    <a:pt x="4076697" y="5271516"/>
                  </a:lnTo>
                  <a:close/>
                </a:path>
                <a:path w="8326120" h="5271770">
                  <a:moveTo>
                    <a:pt x="4038597" y="5271516"/>
                  </a:moveTo>
                  <a:lnTo>
                    <a:pt x="4038597" y="5262372"/>
                  </a:lnTo>
                  <a:lnTo>
                    <a:pt x="4009641" y="5262372"/>
                  </a:lnTo>
                  <a:lnTo>
                    <a:pt x="4009641" y="5271516"/>
                  </a:lnTo>
                  <a:lnTo>
                    <a:pt x="4038597" y="5271516"/>
                  </a:lnTo>
                  <a:close/>
                </a:path>
                <a:path w="8326120" h="5271770">
                  <a:moveTo>
                    <a:pt x="4000497" y="5271516"/>
                  </a:moveTo>
                  <a:lnTo>
                    <a:pt x="4000497" y="5262372"/>
                  </a:lnTo>
                  <a:lnTo>
                    <a:pt x="3971541" y="5262372"/>
                  </a:lnTo>
                  <a:lnTo>
                    <a:pt x="3971541" y="5271516"/>
                  </a:lnTo>
                  <a:lnTo>
                    <a:pt x="4000497" y="5271516"/>
                  </a:lnTo>
                  <a:close/>
                </a:path>
                <a:path w="8326120" h="5271770">
                  <a:moveTo>
                    <a:pt x="3962397" y="5271516"/>
                  </a:moveTo>
                  <a:lnTo>
                    <a:pt x="3962397" y="5262372"/>
                  </a:lnTo>
                  <a:lnTo>
                    <a:pt x="3933441" y="5262372"/>
                  </a:lnTo>
                  <a:lnTo>
                    <a:pt x="3933441" y="5271516"/>
                  </a:lnTo>
                  <a:lnTo>
                    <a:pt x="3962397" y="5271516"/>
                  </a:lnTo>
                  <a:close/>
                </a:path>
                <a:path w="8326120" h="5271770">
                  <a:moveTo>
                    <a:pt x="3924297" y="5271516"/>
                  </a:moveTo>
                  <a:lnTo>
                    <a:pt x="3924297" y="5262372"/>
                  </a:lnTo>
                  <a:lnTo>
                    <a:pt x="3895341" y="5262372"/>
                  </a:lnTo>
                  <a:lnTo>
                    <a:pt x="3895341" y="5271516"/>
                  </a:lnTo>
                  <a:lnTo>
                    <a:pt x="3924297" y="5271516"/>
                  </a:lnTo>
                  <a:close/>
                </a:path>
                <a:path w="8326120" h="5271770">
                  <a:moveTo>
                    <a:pt x="3886197" y="5271516"/>
                  </a:moveTo>
                  <a:lnTo>
                    <a:pt x="3886197" y="5262372"/>
                  </a:lnTo>
                  <a:lnTo>
                    <a:pt x="3857241" y="5262372"/>
                  </a:lnTo>
                  <a:lnTo>
                    <a:pt x="3857241" y="5271516"/>
                  </a:lnTo>
                  <a:lnTo>
                    <a:pt x="3886197" y="5271516"/>
                  </a:lnTo>
                  <a:close/>
                </a:path>
                <a:path w="8326120" h="5271770">
                  <a:moveTo>
                    <a:pt x="3848097" y="5271516"/>
                  </a:moveTo>
                  <a:lnTo>
                    <a:pt x="3848097" y="5262372"/>
                  </a:lnTo>
                  <a:lnTo>
                    <a:pt x="3819141" y="5262372"/>
                  </a:lnTo>
                  <a:lnTo>
                    <a:pt x="3819141" y="5271516"/>
                  </a:lnTo>
                  <a:lnTo>
                    <a:pt x="3848097" y="5271516"/>
                  </a:lnTo>
                  <a:close/>
                </a:path>
                <a:path w="8326120" h="5271770">
                  <a:moveTo>
                    <a:pt x="3809997" y="5271516"/>
                  </a:moveTo>
                  <a:lnTo>
                    <a:pt x="3809997" y="5262372"/>
                  </a:lnTo>
                  <a:lnTo>
                    <a:pt x="3781041" y="5262372"/>
                  </a:lnTo>
                  <a:lnTo>
                    <a:pt x="3781041" y="5271516"/>
                  </a:lnTo>
                  <a:lnTo>
                    <a:pt x="3809997" y="5271516"/>
                  </a:lnTo>
                  <a:close/>
                </a:path>
                <a:path w="8326120" h="5271770">
                  <a:moveTo>
                    <a:pt x="3771897" y="5271516"/>
                  </a:moveTo>
                  <a:lnTo>
                    <a:pt x="3771897" y="5262372"/>
                  </a:lnTo>
                  <a:lnTo>
                    <a:pt x="3742941" y="5262372"/>
                  </a:lnTo>
                  <a:lnTo>
                    <a:pt x="3742941" y="5271516"/>
                  </a:lnTo>
                  <a:lnTo>
                    <a:pt x="3771897" y="5271516"/>
                  </a:lnTo>
                  <a:close/>
                </a:path>
                <a:path w="8326120" h="5271770">
                  <a:moveTo>
                    <a:pt x="3733797" y="5271516"/>
                  </a:moveTo>
                  <a:lnTo>
                    <a:pt x="3733797" y="5262372"/>
                  </a:lnTo>
                  <a:lnTo>
                    <a:pt x="3704841" y="5262372"/>
                  </a:lnTo>
                  <a:lnTo>
                    <a:pt x="3704841" y="5271516"/>
                  </a:lnTo>
                  <a:lnTo>
                    <a:pt x="3733797" y="5271516"/>
                  </a:lnTo>
                  <a:close/>
                </a:path>
                <a:path w="8326120" h="5271770">
                  <a:moveTo>
                    <a:pt x="3695697" y="5271516"/>
                  </a:moveTo>
                  <a:lnTo>
                    <a:pt x="3695697" y="5262372"/>
                  </a:lnTo>
                  <a:lnTo>
                    <a:pt x="3666741" y="5262372"/>
                  </a:lnTo>
                  <a:lnTo>
                    <a:pt x="3666741" y="5271516"/>
                  </a:lnTo>
                  <a:lnTo>
                    <a:pt x="3695697" y="5271516"/>
                  </a:lnTo>
                  <a:close/>
                </a:path>
                <a:path w="8326120" h="5271770">
                  <a:moveTo>
                    <a:pt x="3657597" y="5271516"/>
                  </a:moveTo>
                  <a:lnTo>
                    <a:pt x="3657597" y="5262372"/>
                  </a:lnTo>
                  <a:lnTo>
                    <a:pt x="3628641" y="5262372"/>
                  </a:lnTo>
                  <a:lnTo>
                    <a:pt x="3628641" y="5271516"/>
                  </a:lnTo>
                  <a:lnTo>
                    <a:pt x="3657597" y="5271516"/>
                  </a:lnTo>
                  <a:close/>
                </a:path>
                <a:path w="8326120" h="5271770">
                  <a:moveTo>
                    <a:pt x="3619497" y="5271516"/>
                  </a:moveTo>
                  <a:lnTo>
                    <a:pt x="3619497" y="5262372"/>
                  </a:lnTo>
                  <a:lnTo>
                    <a:pt x="3590541" y="5262372"/>
                  </a:lnTo>
                  <a:lnTo>
                    <a:pt x="3590541" y="5271516"/>
                  </a:lnTo>
                  <a:lnTo>
                    <a:pt x="3619497" y="5271516"/>
                  </a:lnTo>
                  <a:close/>
                </a:path>
                <a:path w="8326120" h="5271770">
                  <a:moveTo>
                    <a:pt x="3581397" y="5271516"/>
                  </a:moveTo>
                  <a:lnTo>
                    <a:pt x="3581397" y="5262372"/>
                  </a:lnTo>
                  <a:lnTo>
                    <a:pt x="3552441" y="5262372"/>
                  </a:lnTo>
                  <a:lnTo>
                    <a:pt x="3552441" y="5271516"/>
                  </a:lnTo>
                  <a:lnTo>
                    <a:pt x="3581397" y="5271516"/>
                  </a:lnTo>
                  <a:close/>
                </a:path>
                <a:path w="8326120" h="5271770">
                  <a:moveTo>
                    <a:pt x="3543297" y="5271516"/>
                  </a:moveTo>
                  <a:lnTo>
                    <a:pt x="3543297" y="5262372"/>
                  </a:lnTo>
                  <a:lnTo>
                    <a:pt x="3514341" y="5262372"/>
                  </a:lnTo>
                  <a:lnTo>
                    <a:pt x="3514341" y="5271516"/>
                  </a:lnTo>
                  <a:lnTo>
                    <a:pt x="3543297" y="5271516"/>
                  </a:lnTo>
                  <a:close/>
                </a:path>
                <a:path w="8326120" h="5271770">
                  <a:moveTo>
                    <a:pt x="3505197" y="5271516"/>
                  </a:moveTo>
                  <a:lnTo>
                    <a:pt x="3505197" y="5262372"/>
                  </a:lnTo>
                  <a:lnTo>
                    <a:pt x="3476241" y="5262372"/>
                  </a:lnTo>
                  <a:lnTo>
                    <a:pt x="3476241" y="5271516"/>
                  </a:lnTo>
                  <a:lnTo>
                    <a:pt x="3505197" y="5271516"/>
                  </a:lnTo>
                  <a:close/>
                </a:path>
                <a:path w="8326120" h="5271770">
                  <a:moveTo>
                    <a:pt x="3467097" y="5271516"/>
                  </a:moveTo>
                  <a:lnTo>
                    <a:pt x="3467097" y="5262372"/>
                  </a:lnTo>
                  <a:lnTo>
                    <a:pt x="3438141" y="5262372"/>
                  </a:lnTo>
                  <a:lnTo>
                    <a:pt x="3438141" y="5271516"/>
                  </a:lnTo>
                  <a:lnTo>
                    <a:pt x="3467097" y="5271516"/>
                  </a:lnTo>
                  <a:close/>
                </a:path>
                <a:path w="8326120" h="5271770">
                  <a:moveTo>
                    <a:pt x="3428997" y="5271516"/>
                  </a:moveTo>
                  <a:lnTo>
                    <a:pt x="3428997" y="5262372"/>
                  </a:lnTo>
                  <a:lnTo>
                    <a:pt x="3400041" y="5262372"/>
                  </a:lnTo>
                  <a:lnTo>
                    <a:pt x="3400041" y="5271516"/>
                  </a:lnTo>
                  <a:lnTo>
                    <a:pt x="3428997" y="5271516"/>
                  </a:lnTo>
                  <a:close/>
                </a:path>
                <a:path w="8326120" h="5271770">
                  <a:moveTo>
                    <a:pt x="3390897" y="5271516"/>
                  </a:moveTo>
                  <a:lnTo>
                    <a:pt x="3390897" y="5262372"/>
                  </a:lnTo>
                  <a:lnTo>
                    <a:pt x="3361941" y="5262372"/>
                  </a:lnTo>
                  <a:lnTo>
                    <a:pt x="3361941" y="5271516"/>
                  </a:lnTo>
                  <a:lnTo>
                    <a:pt x="3390897" y="5271516"/>
                  </a:lnTo>
                  <a:close/>
                </a:path>
                <a:path w="8326120" h="5271770">
                  <a:moveTo>
                    <a:pt x="3352797" y="5271516"/>
                  </a:moveTo>
                  <a:lnTo>
                    <a:pt x="3352797" y="5262372"/>
                  </a:lnTo>
                  <a:lnTo>
                    <a:pt x="3323841" y="5262372"/>
                  </a:lnTo>
                  <a:lnTo>
                    <a:pt x="3323841" y="5271516"/>
                  </a:lnTo>
                  <a:lnTo>
                    <a:pt x="3352797" y="5271516"/>
                  </a:lnTo>
                  <a:close/>
                </a:path>
                <a:path w="8326120" h="5271770">
                  <a:moveTo>
                    <a:pt x="3314697" y="5271516"/>
                  </a:moveTo>
                  <a:lnTo>
                    <a:pt x="3314697" y="5262372"/>
                  </a:lnTo>
                  <a:lnTo>
                    <a:pt x="3285741" y="5262372"/>
                  </a:lnTo>
                  <a:lnTo>
                    <a:pt x="3285741" y="5271516"/>
                  </a:lnTo>
                  <a:lnTo>
                    <a:pt x="3314697" y="5271516"/>
                  </a:lnTo>
                  <a:close/>
                </a:path>
                <a:path w="8326120" h="5271770">
                  <a:moveTo>
                    <a:pt x="3276597" y="5271516"/>
                  </a:moveTo>
                  <a:lnTo>
                    <a:pt x="3276597" y="5262372"/>
                  </a:lnTo>
                  <a:lnTo>
                    <a:pt x="3247641" y="5262372"/>
                  </a:lnTo>
                  <a:lnTo>
                    <a:pt x="3247641" y="5271516"/>
                  </a:lnTo>
                  <a:lnTo>
                    <a:pt x="3276597" y="5271516"/>
                  </a:lnTo>
                  <a:close/>
                </a:path>
                <a:path w="8326120" h="5271770">
                  <a:moveTo>
                    <a:pt x="3238497" y="5271516"/>
                  </a:moveTo>
                  <a:lnTo>
                    <a:pt x="3238497" y="5262372"/>
                  </a:lnTo>
                  <a:lnTo>
                    <a:pt x="3209541" y="5262372"/>
                  </a:lnTo>
                  <a:lnTo>
                    <a:pt x="3209541" y="5271516"/>
                  </a:lnTo>
                  <a:lnTo>
                    <a:pt x="3238497" y="5271516"/>
                  </a:lnTo>
                  <a:close/>
                </a:path>
                <a:path w="8326120" h="5271770">
                  <a:moveTo>
                    <a:pt x="3200397" y="5271516"/>
                  </a:moveTo>
                  <a:lnTo>
                    <a:pt x="3200397" y="5262372"/>
                  </a:lnTo>
                  <a:lnTo>
                    <a:pt x="3171441" y="5262372"/>
                  </a:lnTo>
                  <a:lnTo>
                    <a:pt x="3171441" y="5271516"/>
                  </a:lnTo>
                  <a:lnTo>
                    <a:pt x="3200397" y="5271516"/>
                  </a:lnTo>
                  <a:close/>
                </a:path>
                <a:path w="8326120" h="5271770">
                  <a:moveTo>
                    <a:pt x="3162297" y="5271516"/>
                  </a:moveTo>
                  <a:lnTo>
                    <a:pt x="3162297" y="5262372"/>
                  </a:lnTo>
                  <a:lnTo>
                    <a:pt x="3133341" y="5262372"/>
                  </a:lnTo>
                  <a:lnTo>
                    <a:pt x="3133341" y="5271516"/>
                  </a:lnTo>
                  <a:lnTo>
                    <a:pt x="3162297" y="5271516"/>
                  </a:lnTo>
                  <a:close/>
                </a:path>
                <a:path w="8326120" h="5271770">
                  <a:moveTo>
                    <a:pt x="3124197" y="5271516"/>
                  </a:moveTo>
                  <a:lnTo>
                    <a:pt x="3124197" y="5262372"/>
                  </a:lnTo>
                  <a:lnTo>
                    <a:pt x="3095241" y="5262372"/>
                  </a:lnTo>
                  <a:lnTo>
                    <a:pt x="3095241" y="5271516"/>
                  </a:lnTo>
                  <a:lnTo>
                    <a:pt x="3124197" y="5271516"/>
                  </a:lnTo>
                  <a:close/>
                </a:path>
                <a:path w="8326120" h="5271770">
                  <a:moveTo>
                    <a:pt x="3086097" y="5271516"/>
                  </a:moveTo>
                  <a:lnTo>
                    <a:pt x="3086097" y="5262372"/>
                  </a:lnTo>
                  <a:lnTo>
                    <a:pt x="3057141" y="5262372"/>
                  </a:lnTo>
                  <a:lnTo>
                    <a:pt x="3057141" y="5271516"/>
                  </a:lnTo>
                  <a:lnTo>
                    <a:pt x="3086097" y="5271516"/>
                  </a:lnTo>
                  <a:close/>
                </a:path>
                <a:path w="8326120" h="5271770">
                  <a:moveTo>
                    <a:pt x="3047997" y="5271516"/>
                  </a:moveTo>
                  <a:lnTo>
                    <a:pt x="3047997" y="5262372"/>
                  </a:lnTo>
                  <a:lnTo>
                    <a:pt x="3019041" y="5262372"/>
                  </a:lnTo>
                  <a:lnTo>
                    <a:pt x="3019041" y="5271516"/>
                  </a:lnTo>
                  <a:lnTo>
                    <a:pt x="3047997" y="5271516"/>
                  </a:lnTo>
                  <a:close/>
                </a:path>
                <a:path w="8326120" h="5271770">
                  <a:moveTo>
                    <a:pt x="3009897" y="5271516"/>
                  </a:moveTo>
                  <a:lnTo>
                    <a:pt x="3009897" y="5262372"/>
                  </a:lnTo>
                  <a:lnTo>
                    <a:pt x="2980941" y="5262372"/>
                  </a:lnTo>
                  <a:lnTo>
                    <a:pt x="2980941" y="5271516"/>
                  </a:lnTo>
                  <a:lnTo>
                    <a:pt x="3009897" y="5271516"/>
                  </a:lnTo>
                  <a:close/>
                </a:path>
                <a:path w="8326120" h="5271770">
                  <a:moveTo>
                    <a:pt x="2971797" y="5271516"/>
                  </a:moveTo>
                  <a:lnTo>
                    <a:pt x="2971797" y="5262372"/>
                  </a:lnTo>
                  <a:lnTo>
                    <a:pt x="2942841" y="5262372"/>
                  </a:lnTo>
                  <a:lnTo>
                    <a:pt x="2942841" y="5271516"/>
                  </a:lnTo>
                  <a:lnTo>
                    <a:pt x="2971797" y="5271516"/>
                  </a:lnTo>
                  <a:close/>
                </a:path>
                <a:path w="8326120" h="5271770">
                  <a:moveTo>
                    <a:pt x="2933697" y="5271516"/>
                  </a:moveTo>
                  <a:lnTo>
                    <a:pt x="2933697" y="5262372"/>
                  </a:lnTo>
                  <a:lnTo>
                    <a:pt x="2904741" y="5262372"/>
                  </a:lnTo>
                  <a:lnTo>
                    <a:pt x="2904741" y="5271516"/>
                  </a:lnTo>
                  <a:lnTo>
                    <a:pt x="2933697" y="5271516"/>
                  </a:lnTo>
                  <a:close/>
                </a:path>
                <a:path w="8326120" h="5271770">
                  <a:moveTo>
                    <a:pt x="2895597" y="5271516"/>
                  </a:moveTo>
                  <a:lnTo>
                    <a:pt x="2895597" y="5262372"/>
                  </a:lnTo>
                  <a:lnTo>
                    <a:pt x="2866641" y="5262372"/>
                  </a:lnTo>
                  <a:lnTo>
                    <a:pt x="2866641" y="5271516"/>
                  </a:lnTo>
                  <a:lnTo>
                    <a:pt x="2895597" y="5271516"/>
                  </a:lnTo>
                  <a:close/>
                </a:path>
                <a:path w="8326120" h="5271770">
                  <a:moveTo>
                    <a:pt x="2857497" y="5271516"/>
                  </a:moveTo>
                  <a:lnTo>
                    <a:pt x="2857497" y="5262372"/>
                  </a:lnTo>
                  <a:lnTo>
                    <a:pt x="2828541" y="5262372"/>
                  </a:lnTo>
                  <a:lnTo>
                    <a:pt x="2828541" y="5271516"/>
                  </a:lnTo>
                  <a:lnTo>
                    <a:pt x="2857497" y="5271516"/>
                  </a:lnTo>
                  <a:close/>
                </a:path>
                <a:path w="8326120" h="5271770">
                  <a:moveTo>
                    <a:pt x="2819397" y="5271516"/>
                  </a:moveTo>
                  <a:lnTo>
                    <a:pt x="2819397" y="5262372"/>
                  </a:lnTo>
                  <a:lnTo>
                    <a:pt x="2790441" y="5262372"/>
                  </a:lnTo>
                  <a:lnTo>
                    <a:pt x="2790441" y="5271516"/>
                  </a:lnTo>
                  <a:lnTo>
                    <a:pt x="2819397" y="5271516"/>
                  </a:lnTo>
                  <a:close/>
                </a:path>
                <a:path w="8326120" h="5271770">
                  <a:moveTo>
                    <a:pt x="2781297" y="5271516"/>
                  </a:moveTo>
                  <a:lnTo>
                    <a:pt x="2781297" y="5262372"/>
                  </a:lnTo>
                  <a:lnTo>
                    <a:pt x="2752341" y="5262372"/>
                  </a:lnTo>
                  <a:lnTo>
                    <a:pt x="2752341" y="5271516"/>
                  </a:lnTo>
                  <a:lnTo>
                    <a:pt x="2781297" y="5271516"/>
                  </a:lnTo>
                  <a:close/>
                </a:path>
                <a:path w="8326120" h="5271770">
                  <a:moveTo>
                    <a:pt x="2743197" y="5271516"/>
                  </a:moveTo>
                  <a:lnTo>
                    <a:pt x="2743197" y="5262372"/>
                  </a:lnTo>
                  <a:lnTo>
                    <a:pt x="2714241" y="5262372"/>
                  </a:lnTo>
                  <a:lnTo>
                    <a:pt x="2714241" y="5271516"/>
                  </a:lnTo>
                  <a:lnTo>
                    <a:pt x="2743197" y="5271516"/>
                  </a:lnTo>
                  <a:close/>
                </a:path>
                <a:path w="8326120" h="5271770">
                  <a:moveTo>
                    <a:pt x="2705097" y="5271516"/>
                  </a:moveTo>
                  <a:lnTo>
                    <a:pt x="2705097" y="5262372"/>
                  </a:lnTo>
                  <a:lnTo>
                    <a:pt x="2676141" y="5262372"/>
                  </a:lnTo>
                  <a:lnTo>
                    <a:pt x="2676141" y="5271516"/>
                  </a:lnTo>
                  <a:lnTo>
                    <a:pt x="2705097" y="5271516"/>
                  </a:lnTo>
                  <a:close/>
                </a:path>
                <a:path w="8326120" h="5271770">
                  <a:moveTo>
                    <a:pt x="2666997" y="5271516"/>
                  </a:moveTo>
                  <a:lnTo>
                    <a:pt x="2666997" y="5262372"/>
                  </a:lnTo>
                  <a:lnTo>
                    <a:pt x="2638041" y="5262372"/>
                  </a:lnTo>
                  <a:lnTo>
                    <a:pt x="2638041" y="5271516"/>
                  </a:lnTo>
                  <a:lnTo>
                    <a:pt x="2666997" y="5271516"/>
                  </a:lnTo>
                  <a:close/>
                </a:path>
                <a:path w="8326120" h="5271770">
                  <a:moveTo>
                    <a:pt x="2628897" y="5271516"/>
                  </a:moveTo>
                  <a:lnTo>
                    <a:pt x="2628897" y="5262372"/>
                  </a:lnTo>
                  <a:lnTo>
                    <a:pt x="2599941" y="5262372"/>
                  </a:lnTo>
                  <a:lnTo>
                    <a:pt x="2599941" y="5271516"/>
                  </a:lnTo>
                  <a:lnTo>
                    <a:pt x="2628897" y="5271516"/>
                  </a:lnTo>
                  <a:close/>
                </a:path>
                <a:path w="8326120" h="5271770">
                  <a:moveTo>
                    <a:pt x="2590797" y="5271516"/>
                  </a:moveTo>
                  <a:lnTo>
                    <a:pt x="2590797" y="5262372"/>
                  </a:lnTo>
                  <a:lnTo>
                    <a:pt x="2561841" y="5262372"/>
                  </a:lnTo>
                  <a:lnTo>
                    <a:pt x="2561841" y="5271516"/>
                  </a:lnTo>
                  <a:lnTo>
                    <a:pt x="2590797" y="5271516"/>
                  </a:lnTo>
                  <a:close/>
                </a:path>
                <a:path w="8326120" h="5271770">
                  <a:moveTo>
                    <a:pt x="2552697" y="5271516"/>
                  </a:moveTo>
                  <a:lnTo>
                    <a:pt x="2552697" y="5262372"/>
                  </a:lnTo>
                  <a:lnTo>
                    <a:pt x="2523741" y="5262372"/>
                  </a:lnTo>
                  <a:lnTo>
                    <a:pt x="2523741" y="5271516"/>
                  </a:lnTo>
                  <a:lnTo>
                    <a:pt x="2552697" y="5271516"/>
                  </a:lnTo>
                  <a:close/>
                </a:path>
                <a:path w="8326120" h="5271770">
                  <a:moveTo>
                    <a:pt x="2514597" y="5271516"/>
                  </a:moveTo>
                  <a:lnTo>
                    <a:pt x="2514597" y="5262372"/>
                  </a:lnTo>
                  <a:lnTo>
                    <a:pt x="2485641" y="5262372"/>
                  </a:lnTo>
                  <a:lnTo>
                    <a:pt x="2485641" y="5271516"/>
                  </a:lnTo>
                  <a:lnTo>
                    <a:pt x="2514597" y="5271516"/>
                  </a:lnTo>
                  <a:close/>
                </a:path>
                <a:path w="8326120" h="5271770">
                  <a:moveTo>
                    <a:pt x="2476497" y="5271516"/>
                  </a:moveTo>
                  <a:lnTo>
                    <a:pt x="2476497" y="5262372"/>
                  </a:lnTo>
                  <a:lnTo>
                    <a:pt x="2447541" y="5262372"/>
                  </a:lnTo>
                  <a:lnTo>
                    <a:pt x="2447541" y="5271516"/>
                  </a:lnTo>
                  <a:lnTo>
                    <a:pt x="2476497" y="5271516"/>
                  </a:lnTo>
                  <a:close/>
                </a:path>
                <a:path w="8326120" h="5271770">
                  <a:moveTo>
                    <a:pt x="2438397" y="5271516"/>
                  </a:moveTo>
                  <a:lnTo>
                    <a:pt x="2438397" y="5262372"/>
                  </a:lnTo>
                  <a:lnTo>
                    <a:pt x="2409441" y="5262372"/>
                  </a:lnTo>
                  <a:lnTo>
                    <a:pt x="2409441" y="5271516"/>
                  </a:lnTo>
                  <a:lnTo>
                    <a:pt x="2438397" y="5271516"/>
                  </a:lnTo>
                  <a:close/>
                </a:path>
                <a:path w="8326120" h="5271770">
                  <a:moveTo>
                    <a:pt x="2400297" y="5271516"/>
                  </a:moveTo>
                  <a:lnTo>
                    <a:pt x="2400297" y="5262372"/>
                  </a:lnTo>
                  <a:lnTo>
                    <a:pt x="2371341" y="5262372"/>
                  </a:lnTo>
                  <a:lnTo>
                    <a:pt x="2371341" y="5271516"/>
                  </a:lnTo>
                  <a:lnTo>
                    <a:pt x="2400297" y="5271516"/>
                  </a:lnTo>
                  <a:close/>
                </a:path>
                <a:path w="8326120" h="5271770">
                  <a:moveTo>
                    <a:pt x="2362197" y="5271516"/>
                  </a:moveTo>
                  <a:lnTo>
                    <a:pt x="2362197" y="5262372"/>
                  </a:lnTo>
                  <a:lnTo>
                    <a:pt x="2333241" y="5262372"/>
                  </a:lnTo>
                  <a:lnTo>
                    <a:pt x="2333241" y="5271516"/>
                  </a:lnTo>
                  <a:lnTo>
                    <a:pt x="2362197" y="5271516"/>
                  </a:lnTo>
                  <a:close/>
                </a:path>
                <a:path w="8326120" h="5271770">
                  <a:moveTo>
                    <a:pt x="2324097" y="5271516"/>
                  </a:moveTo>
                  <a:lnTo>
                    <a:pt x="2324097" y="5262372"/>
                  </a:lnTo>
                  <a:lnTo>
                    <a:pt x="2295141" y="5262372"/>
                  </a:lnTo>
                  <a:lnTo>
                    <a:pt x="2295141" y="5271516"/>
                  </a:lnTo>
                  <a:lnTo>
                    <a:pt x="2324097" y="5271516"/>
                  </a:lnTo>
                  <a:close/>
                </a:path>
                <a:path w="8326120" h="5271770">
                  <a:moveTo>
                    <a:pt x="2285997" y="5271516"/>
                  </a:moveTo>
                  <a:lnTo>
                    <a:pt x="2285997" y="5262372"/>
                  </a:lnTo>
                  <a:lnTo>
                    <a:pt x="2257041" y="5262372"/>
                  </a:lnTo>
                  <a:lnTo>
                    <a:pt x="2257041" y="5271516"/>
                  </a:lnTo>
                  <a:lnTo>
                    <a:pt x="2285997" y="5271516"/>
                  </a:lnTo>
                  <a:close/>
                </a:path>
                <a:path w="8326120" h="5271770">
                  <a:moveTo>
                    <a:pt x="2247897" y="5271516"/>
                  </a:moveTo>
                  <a:lnTo>
                    <a:pt x="2247897" y="5262372"/>
                  </a:lnTo>
                  <a:lnTo>
                    <a:pt x="2218941" y="5262372"/>
                  </a:lnTo>
                  <a:lnTo>
                    <a:pt x="2218941" y="5271516"/>
                  </a:lnTo>
                  <a:lnTo>
                    <a:pt x="2247897" y="5271516"/>
                  </a:lnTo>
                  <a:close/>
                </a:path>
                <a:path w="8326120" h="5271770">
                  <a:moveTo>
                    <a:pt x="2209797" y="5271516"/>
                  </a:moveTo>
                  <a:lnTo>
                    <a:pt x="2209797" y="5262372"/>
                  </a:lnTo>
                  <a:lnTo>
                    <a:pt x="2180841" y="5262372"/>
                  </a:lnTo>
                  <a:lnTo>
                    <a:pt x="2180841" y="5271516"/>
                  </a:lnTo>
                  <a:lnTo>
                    <a:pt x="2209797" y="5271516"/>
                  </a:lnTo>
                  <a:close/>
                </a:path>
                <a:path w="8326120" h="5271770">
                  <a:moveTo>
                    <a:pt x="2171697" y="5271516"/>
                  </a:moveTo>
                  <a:lnTo>
                    <a:pt x="2171697" y="5262372"/>
                  </a:lnTo>
                  <a:lnTo>
                    <a:pt x="2142741" y="5262372"/>
                  </a:lnTo>
                  <a:lnTo>
                    <a:pt x="2142741" y="5271516"/>
                  </a:lnTo>
                  <a:lnTo>
                    <a:pt x="2171697" y="5271516"/>
                  </a:lnTo>
                  <a:close/>
                </a:path>
                <a:path w="8326120" h="5271770">
                  <a:moveTo>
                    <a:pt x="2133597" y="5271516"/>
                  </a:moveTo>
                  <a:lnTo>
                    <a:pt x="2133597" y="5262372"/>
                  </a:lnTo>
                  <a:lnTo>
                    <a:pt x="2104641" y="5262372"/>
                  </a:lnTo>
                  <a:lnTo>
                    <a:pt x="2104641" y="5271516"/>
                  </a:lnTo>
                  <a:lnTo>
                    <a:pt x="2133597" y="5271516"/>
                  </a:lnTo>
                  <a:close/>
                </a:path>
                <a:path w="8326120" h="5271770">
                  <a:moveTo>
                    <a:pt x="2095497" y="5271516"/>
                  </a:moveTo>
                  <a:lnTo>
                    <a:pt x="2095497" y="5262372"/>
                  </a:lnTo>
                  <a:lnTo>
                    <a:pt x="2066541" y="5262372"/>
                  </a:lnTo>
                  <a:lnTo>
                    <a:pt x="2066541" y="5271516"/>
                  </a:lnTo>
                  <a:lnTo>
                    <a:pt x="2095497" y="5271516"/>
                  </a:lnTo>
                  <a:close/>
                </a:path>
                <a:path w="8326120" h="5271770">
                  <a:moveTo>
                    <a:pt x="2057397" y="5271516"/>
                  </a:moveTo>
                  <a:lnTo>
                    <a:pt x="2057397" y="5262372"/>
                  </a:lnTo>
                  <a:lnTo>
                    <a:pt x="2028441" y="5262372"/>
                  </a:lnTo>
                  <a:lnTo>
                    <a:pt x="2028441" y="5271516"/>
                  </a:lnTo>
                  <a:lnTo>
                    <a:pt x="2057397" y="5271516"/>
                  </a:lnTo>
                  <a:close/>
                </a:path>
                <a:path w="8326120" h="5271770">
                  <a:moveTo>
                    <a:pt x="2019297" y="5271516"/>
                  </a:moveTo>
                  <a:lnTo>
                    <a:pt x="2019297" y="5262372"/>
                  </a:lnTo>
                  <a:lnTo>
                    <a:pt x="1990341" y="5262372"/>
                  </a:lnTo>
                  <a:lnTo>
                    <a:pt x="1990341" y="5271516"/>
                  </a:lnTo>
                  <a:lnTo>
                    <a:pt x="2019297" y="5271516"/>
                  </a:lnTo>
                  <a:close/>
                </a:path>
                <a:path w="8326120" h="5271770">
                  <a:moveTo>
                    <a:pt x="1981197" y="5271516"/>
                  </a:moveTo>
                  <a:lnTo>
                    <a:pt x="1981197" y="5262372"/>
                  </a:lnTo>
                  <a:lnTo>
                    <a:pt x="1952241" y="5262372"/>
                  </a:lnTo>
                  <a:lnTo>
                    <a:pt x="1952241" y="5271516"/>
                  </a:lnTo>
                  <a:lnTo>
                    <a:pt x="1981197" y="5271516"/>
                  </a:lnTo>
                  <a:close/>
                </a:path>
                <a:path w="8326120" h="5271770">
                  <a:moveTo>
                    <a:pt x="1943097" y="5271516"/>
                  </a:moveTo>
                  <a:lnTo>
                    <a:pt x="1943097" y="5262372"/>
                  </a:lnTo>
                  <a:lnTo>
                    <a:pt x="1914141" y="5262372"/>
                  </a:lnTo>
                  <a:lnTo>
                    <a:pt x="1914141" y="5271516"/>
                  </a:lnTo>
                  <a:lnTo>
                    <a:pt x="1943097" y="5271516"/>
                  </a:lnTo>
                  <a:close/>
                </a:path>
                <a:path w="8326120" h="5271770">
                  <a:moveTo>
                    <a:pt x="1904997" y="5271516"/>
                  </a:moveTo>
                  <a:lnTo>
                    <a:pt x="1904997" y="5262372"/>
                  </a:lnTo>
                  <a:lnTo>
                    <a:pt x="1876041" y="5262372"/>
                  </a:lnTo>
                  <a:lnTo>
                    <a:pt x="1876041" y="5271516"/>
                  </a:lnTo>
                  <a:lnTo>
                    <a:pt x="1904997" y="5271516"/>
                  </a:lnTo>
                  <a:close/>
                </a:path>
                <a:path w="8326120" h="5271770">
                  <a:moveTo>
                    <a:pt x="1866897" y="5271516"/>
                  </a:moveTo>
                  <a:lnTo>
                    <a:pt x="1866897" y="5262372"/>
                  </a:lnTo>
                  <a:lnTo>
                    <a:pt x="1837941" y="5262372"/>
                  </a:lnTo>
                  <a:lnTo>
                    <a:pt x="1837941" y="5271516"/>
                  </a:lnTo>
                  <a:lnTo>
                    <a:pt x="1866897" y="5271516"/>
                  </a:lnTo>
                  <a:close/>
                </a:path>
                <a:path w="8326120" h="5271770">
                  <a:moveTo>
                    <a:pt x="1828797" y="5271516"/>
                  </a:moveTo>
                  <a:lnTo>
                    <a:pt x="1828797" y="5262372"/>
                  </a:lnTo>
                  <a:lnTo>
                    <a:pt x="1799841" y="5262372"/>
                  </a:lnTo>
                  <a:lnTo>
                    <a:pt x="1799841" y="5271516"/>
                  </a:lnTo>
                  <a:lnTo>
                    <a:pt x="1828797" y="5271516"/>
                  </a:lnTo>
                  <a:close/>
                </a:path>
                <a:path w="8326120" h="5271770">
                  <a:moveTo>
                    <a:pt x="1790697" y="5271516"/>
                  </a:moveTo>
                  <a:lnTo>
                    <a:pt x="1790697" y="5262372"/>
                  </a:lnTo>
                  <a:lnTo>
                    <a:pt x="1761741" y="5262372"/>
                  </a:lnTo>
                  <a:lnTo>
                    <a:pt x="1761741" y="5271516"/>
                  </a:lnTo>
                  <a:lnTo>
                    <a:pt x="1790697" y="5271516"/>
                  </a:lnTo>
                  <a:close/>
                </a:path>
                <a:path w="8326120" h="5271770">
                  <a:moveTo>
                    <a:pt x="1752597" y="5271516"/>
                  </a:moveTo>
                  <a:lnTo>
                    <a:pt x="1752597" y="5262372"/>
                  </a:lnTo>
                  <a:lnTo>
                    <a:pt x="1723641" y="5262372"/>
                  </a:lnTo>
                  <a:lnTo>
                    <a:pt x="1723641" y="5271516"/>
                  </a:lnTo>
                  <a:lnTo>
                    <a:pt x="1752597" y="5271516"/>
                  </a:lnTo>
                  <a:close/>
                </a:path>
                <a:path w="8326120" h="5271770">
                  <a:moveTo>
                    <a:pt x="1714497" y="5271516"/>
                  </a:moveTo>
                  <a:lnTo>
                    <a:pt x="1714497" y="5262372"/>
                  </a:lnTo>
                  <a:lnTo>
                    <a:pt x="1685541" y="5262372"/>
                  </a:lnTo>
                  <a:lnTo>
                    <a:pt x="1685541" y="5271516"/>
                  </a:lnTo>
                  <a:lnTo>
                    <a:pt x="1714497" y="5271516"/>
                  </a:lnTo>
                  <a:close/>
                </a:path>
                <a:path w="8326120" h="5271770">
                  <a:moveTo>
                    <a:pt x="1676397" y="5271516"/>
                  </a:moveTo>
                  <a:lnTo>
                    <a:pt x="1676397" y="5262372"/>
                  </a:lnTo>
                  <a:lnTo>
                    <a:pt x="1647441" y="5262372"/>
                  </a:lnTo>
                  <a:lnTo>
                    <a:pt x="1647441" y="5271516"/>
                  </a:lnTo>
                  <a:lnTo>
                    <a:pt x="1676397" y="5271516"/>
                  </a:lnTo>
                  <a:close/>
                </a:path>
                <a:path w="8326120" h="5271770">
                  <a:moveTo>
                    <a:pt x="1638297" y="5271516"/>
                  </a:moveTo>
                  <a:lnTo>
                    <a:pt x="1638297" y="5262372"/>
                  </a:lnTo>
                  <a:lnTo>
                    <a:pt x="1609341" y="5262372"/>
                  </a:lnTo>
                  <a:lnTo>
                    <a:pt x="1609341" y="5271516"/>
                  </a:lnTo>
                  <a:lnTo>
                    <a:pt x="1638297" y="5271516"/>
                  </a:lnTo>
                  <a:close/>
                </a:path>
                <a:path w="8326120" h="5271770">
                  <a:moveTo>
                    <a:pt x="1600197" y="5271516"/>
                  </a:moveTo>
                  <a:lnTo>
                    <a:pt x="1600197" y="5262372"/>
                  </a:lnTo>
                  <a:lnTo>
                    <a:pt x="1571241" y="5262372"/>
                  </a:lnTo>
                  <a:lnTo>
                    <a:pt x="1571241" y="5271516"/>
                  </a:lnTo>
                  <a:lnTo>
                    <a:pt x="1600197" y="5271516"/>
                  </a:lnTo>
                  <a:close/>
                </a:path>
                <a:path w="8326120" h="5271770">
                  <a:moveTo>
                    <a:pt x="1562097" y="5271516"/>
                  </a:moveTo>
                  <a:lnTo>
                    <a:pt x="1562097" y="5262372"/>
                  </a:lnTo>
                  <a:lnTo>
                    <a:pt x="1533141" y="5262372"/>
                  </a:lnTo>
                  <a:lnTo>
                    <a:pt x="1533141" y="5271516"/>
                  </a:lnTo>
                  <a:lnTo>
                    <a:pt x="1562097" y="5271516"/>
                  </a:lnTo>
                  <a:close/>
                </a:path>
                <a:path w="8326120" h="5271770">
                  <a:moveTo>
                    <a:pt x="1523997" y="5271516"/>
                  </a:moveTo>
                  <a:lnTo>
                    <a:pt x="1523997" y="5262372"/>
                  </a:lnTo>
                  <a:lnTo>
                    <a:pt x="1495040" y="5262372"/>
                  </a:lnTo>
                  <a:lnTo>
                    <a:pt x="1495040" y="5271516"/>
                  </a:lnTo>
                  <a:lnTo>
                    <a:pt x="1523997" y="5271516"/>
                  </a:lnTo>
                  <a:close/>
                </a:path>
                <a:path w="8326120" h="5271770">
                  <a:moveTo>
                    <a:pt x="1485896" y="5271516"/>
                  </a:moveTo>
                  <a:lnTo>
                    <a:pt x="1485896" y="5262372"/>
                  </a:lnTo>
                  <a:lnTo>
                    <a:pt x="1456940" y="5262372"/>
                  </a:lnTo>
                  <a:lnTo>
                    <a:pt x="1456940" y="5271516"/>
                  </a:lnTo>
                  <a:lnTo>
                    <a:pt x="1485896" y="5271516"/>
                  </a:lnTo>
                  <a:close/>
                </a:path>
                <a:path w="8326120" h="5271770">
                  <a:moveTo>
                    <a:pt x="1447796" y="5271516"/>
                  </a:moveTo>
                  <a:lnTo>
                    <a:pt x="1447796" y="5262372"/>
                  </a:lnTo>
                  <a:lnTo>
                    <a:pt x="1418840" y="5262372"/>
                  </a:lnTo>
                  <a:lnTo>
                    <a:pt x="1418840" y="5271516"/>
                  </a:lnTo>
                  <a:lnTo>
                    <a:pt x="1447796" y="5271516"/>
                  </a:lnTo>
                  <a:close/>
                </a:path>
                <a:path w="8326120" h="5271770">
                  <a:moveTo>
                    <a:pt x="1409696" y="5271516"/>
                  </a:moveTo>
                  <a:lnTo>
                    <a:pt x="1409696" y="5262372"/>
                  </a:lnTo>
                  <a:lnTo>
                    <a:pt x="1380740" y="5262372"/>
                  </a:lnTo>
                  <a:lnTo>
                    <a:pt x="1380740" y="5271516"/>
                  </a:lnTo>
                  <a:lnTo>
                    <a:pt x="1409696" y="5271516"/>
                  </a:lnTo>
                  <a:close/>
                </a:path>
                <a:path w="8326120" h="5271770">
                  <a:moveTo>
                    <a:pt x="1371596" y="5271516"/>
                  </a:moveTo>
                  <a:lnTo>
                    <a:pt x="1371596" y="5262372"/>
                  </a:lnTo>
                  <a:lnTo>
                    <a:pt x="1342640" y="5262372"/>
                  </a:lnTo>
                  <a:lnTo>
                    <a:pt x="1342640" y="5271516"/>
                  </a:lnTo>
                  <a:lnTo>
                    <a:pt x="1371596" y="5271516"/>
                  </a:lnTo>
                  <a:close/>
                </a:path>
                <a:path w="8326120" h="5271770">
                  <a:moveTo>
                    <a:pt x="1333496" y="5271516"/>
                  </a:moveTo>
                  <a:lnTo>
                    <a:pt x="1333496" y="5262372"/>
                  </a:lnTo>
                  <a:lnTo>
                    <a:pt x="1304540" y="5262372"/>
                  </a:lnTo>
                  <a:lnTo>
                    <a:pt x="1304540" y="5271516"/>
                  </a:lnTo>
                  <a:lnTo>
                    <a:pt x="1333496" y="5271516"/>
                  </a:lnTo>
                  <a:close/>
                </a:path>
                <a:path w="8326120" h="5271770">
                  <a:moveTo>
                    <a:pt x="1295396" y="5271516"/>
                  </a:moveTo>
                  <a:lnTo>
                    <a:pt x="1295396" y="5262372"/>
                  </a:lnTo>
                  <a:lnTo>
                    <a:pt x="1266440" y="5262372"/>
                  </a:lnTo>
                  <a:lnTo>
                    <a:pt x="1266440" y="5271516"/>
                  </a:lnTo>
                  <a:lnTo>
                    <a:pt x="1295396" y="5271516"/>
                  </a:lnTo>
                  <a:close/>
                </a:path>
                <a:path w="8326120" h="5271770">
                  <a:moveTo>
                    <a:pt x="1257296" y="5271516"/>
                  </a:moveTo>
                  <a:lnTo>
                    <a:pt x="1257296" y="5262372"/>
                  </a:lnTo>
                  <a:lnTo>
                    <a:pt x="1228340" y="5262372"/>
                  </a:lnTo>
                  <a:lnTo>
                    <a:pt x="1228340" y="5271516"/>
                  </a:lnTo>
                  <a:lnTo>
                    <a:pt x="1257296" y="5271516"/>
                  </a:lnTo>
                  <a:close/>
                </a:path>
                <a:path w="8326120" h="5271770">
                  <a:moveTo>
                    <a:pt x="1219196" y="5271516"/>
                  </a:moveTo>
                  <a:lnTo>
                    <a:pt x="1219196" y="5262372"/>
                  </a:lnTo>
                  <a:lnTo>
                    <a:pt x="1190240" y="5262372"/>
                  </a:lnTo>
                  <a:lnTo>
                    <a:pt x="1190240" y="5271516"/>
                  </a:lnTo>
                  <a:lnTo>
                    <a:pt x="1219196" y="5271516"/>
                  </a:lnTo>
                  <a:close/>
                </a:path>
                <a:path w="8326120" h="5271770">
                  <a:moveTo>
                    <a:pt x="1181096" y="5271516"/>
                  </a:moveTo>
                  <a:lnTo>
                    <a:pt x="1181096" y="5262372"/>
                  </a:lnTo>
                  <a:lnTo>
                    <a:pt x="1152140" y="5262372"/>
                  </a:lnTo>
                  <a:lnTo>
                    <a:pt x="1152140" y="5271516"/>
                  </a:lnTo>
                  <a:lnTo>
                    <a:pt x="1181096" y="5271516"/>
                  </a:lnTo>
                  <a:close/>
                </a:path>
                <a:path w="8326120" h="5271770">
                  <a:moveTo>
                    <a:pt x="1142996" y="5271516"/>
                  </a:moveTo>
                  <a:lnTo>
                    <a:pt x="1142996" y="5262372"/>
                  </a:lnTo>
                  <a:lnTo>
                    <a:pt x="1114040" y="5262372"/>
                  </a:lnTo>
                  <a:lnTo>
                    <a:pt x="1114040" y="5271516"/>
                  </a:lnTo>
                  <a:lnTo>
                    <a:pt x="1142996" y="5271516"/>
                  </a:lnTo>
                  <a:close/>
                </a:path>
                <a:path w="8326120" h="5271770">
                  <a:moveTo>
                    <a:pt x="1104896" y="5271516"/>
                  </a:moveTo>
                  <a:lnTo>
                    <a:pt x="1104896" y="5262372"/>
                  </a:lnTo>
                  <a:lnTo>
                    <a:pt x="1075940" y="5262372"/>
                  </a:lnTo>
                  <a:lnTo>
                    <a:pt x="1075940" y="5271516"/>
                  </a:lnTo>
                  <a:lnTo>
                    <a:pt x="1104896" y="5271516"/>
                  </a:lnTo>
                  <a:close/>
                </a:path>
                <a:path w="8326120" h="5271770">
                  <a:moveTo>
                    <a:pt x="1066796" y="5271516"/>
                  </a:moveTo>
                  <a:lnTo>
                    <a:pt x="1066796" y="5262372"/>
                  </a:lnTo>
                  <a:lnTo>
                    <a:pt x="1037840" y="5262372"/>
                  </a:lnTo>
                  <a:lnTo>
                    <a:pt x="1037840" y="5271516"/>
                  </a:lnTo>
                  <a:lnTo>
                    <a:pt x="1066796" y="5271516"/>
                  </a:lnTo>
                  <a:close/>
                </a:path>
                <a:path w="8326120" h="5271770">
                  <a:moveTo>
                    <a:pt x="1028696" y="5271516"/>
                  </a:moveTo>
                  <a:lnTo>
                    <a:pt x="1028696" y="5262372"/>
                  </a:lnTo>
                  <a:lnTo>
                    <a:pt x="999740" y="5262372"/>
                  </a:lnTo>
                  <a:lnTo>
                    <a:pt x="999740" y="5271516"/>
                  </a:lnTo>
                  <a:lnTo>
                    <a:pt x="1028696" y="5271516"/>
                  </a:lnTo>
                  <a:close/>
                </a:path>
                <a:path w="8326120" h="5271770">
                  <a:moveTo>
                    <a:pt x="990596" y="5271516"/>
                  </a:moveTo>
                  <a:lnTo>
                    <a:pt x="990596" y="5262372"/>
                  </a:lnTo>
                  <a:lnTo>
                    <a:pt x="961640" y="5262372"/>
                  </a:lnTo>
                  <a:lnTo>
                    <a:pt x="961640" y="5271516"/>
                  </a:lnTo>
                  <a:lnTo>
                    <a:pt x="990596" y="5271516"/>
                  </a:lnTo>
                  <a:close/>
                </a:path>
                <a:path w="8326120" h="5271770">
                  <a:moveTo>
                    <a:pt x="952496" y="5271516"/>
                  </a:moveTo>
                  <a:lnTo>
                    <a:pt x="952496" y="5262372"/>
                  </a:lnTo>
                  <a:lnTo>
                    <a:pt x="923540" y="5262372"/>
                  </a:lnTo>
                  <a:lnTo>
                    <a:pt x="923540" y="5271516"/>
                  </a:lnTo>
                  <a:lnTo>
                    <a:pt x="952496" y="5271516"/>
                  </a:lnTo>
                  <a:close/>
                </a:path>
                <a:path w="8326120" h="5271770">
                  <a:moveTo>
                    <a:pt x="914396" y="5271516"/>
                  </a:moveTo>
                  <a:lnTo>
                    <a:pt x="914396" y="5262372"/>
                  </a:lnTo>
                  <a:lnTo>
                    <a:pt x="885440" y="5262372"/>
                  </a:lnTo>
                  <a:lnTo>
                    <a:pt x="885440" y="5271516"/>
                  </a:lnTo>
                  <a:lnTo>
                    <a:pt x="914396" y="5271516"/>
                  </a:lnTo>
                  <a:close/>
                </a:path>
                <a:path w="8326120" h="5271770">
                  <a:moveTo>
                    <a:pt x="876296" y="5271516"/>
                  </a:moveTo>
                  <a:lnTo>
                    <a:pt x="876296" y="5262372"/>
                  </a:lnTo>
                  <a:lnTo>
                    <a:pt x="847340" y="5262372"/>
                  </a:lnTo>
                  <a:lnTo>
                    <a:pt x="847340" y="5271516"/>
                  </a:lnTo>
                  <a:lnTo>
                    <a:pt x="876296" y="5271516"/>
                  </a:lnTo>
                  <a:close/>
                </a:path>
                <a:path w="8326120" h="5271770">
                  <a:moveTo>
                    <a:pt x="838196" y="5271516"/>
                  </a:moveTo>
                  <a:lnTo>
                    <a:pt x="838196" y="5262372"/>
                  </a:lnTo>
                  <a:lnTo>
                    <a:pt x="809240" y="5262372"/>
                  </a:lnTo>
                  <a:lnTo>
                    <a:pt x="809240" y="5271516"/>
                  </a:lnTo>
                  <a:lnTo>
                    <a:pt x="838196" y="5271516"/>
                  </a:lnTo>
                  <a:close/>
                </a:path>
                <a:path w="8326120" h="5271770">
                  <a:moveTo>
                    <a:pt x="800096" y="5271516"/>
                  </a:moveTo>
                  <a:lnTo>
                    <a:pt x="800096" y="5262372"/>
                  </a:lnTo>
                  <a:lnTo>
                    <a:pt x="771140" y="5262372"/>
                  </a:lnTo>
                  <a:lnTo>
                    <a:pt x="771140" y="5271516"/>
                  </a:lnTo>
                  <a:lnTo>
                    <a:pt x="800096" y="5271516"/>
                  </a:lnTo>
                  <a:close/>
                </a:path>
                <a:path w="8326120" h="5271770">
                  <a:moveTo>
                    <a:pt x="761996" y="5271516"/>
                  </a:moveTo>
                  <a:lnTo>
                    <a:pt x="761996" y="5262372"/>
                  </a:lnTo>
                  <a:lnTo>
                    <a:pt x="733040" y="5262372"/>
                  </a:lnTo>
                  <a:lnTo>
                    <a:pt x="733040" y="5271516"/>
                  </a:lnTo>
                  <a:lnTo>
                    <a:pt x="761996" y="5271516"/>
                  </a:lnTo>
                  <a:close/>
                </a:path>
                <a:path w="8326120" h="5271770">
                  <a:moveTo>
                    <a:pt x="723896" y="5271516"/>
                  </a:moveTo>
                  <a:lnTo>
                    <a:pt x="723896" y="5262372"/>
                  </a:lnTo>
                  <a:lnTo>
                    <a:pt x="694940" y="5262372"/>
                  </a:lnTo>
                  <a:lnTo>
                    <a:pt x="694940" y="5271516"/>
                  </a:lnTo>
                  <a:lnTo>
                    <a:pt x="723896" y="5271516"/>
                  </a:lnTo>
                  <a:close/>
                </a:path>
                <a:path w="8326120" h="5271770">
                  <a:moveTo>
                    <a:pt x="685796" y="5271516"/>
                  </a:moveTo>
                  <a:lnTo>
                    <a:pt x="685796" y="5262372"/>
                  </a:lnTo>
                  <a:lnTo>
                    <a:pt x="656840" y="5262372"/>
                  </a:lnTo>
                  <a:lnTo>
                    <a:pt x="656840" y="5271516"/>
                  </a:lnTo>
                  <a:lnTo>
                    <a:pt x="685796" y="5271516"/>
                  </a:lnTo>
                  <a:close/>
                </a:path>
                <a:path w="8326120" h="5271770">
                  <a:moveTo>
                    <a:pt x="647696" y="5271516"/>
                  </a:moveTo>
                  <a:lnTo>
                    <a:pt x="647696" y="5262372"/>
                  </a:lnTo>
                  <a:lnTo>
                    <a:pt x="618740" y="5262372"/>
                  </a:lnTo>
                  <a:lnTo>
                    <a:pt x="618740" y="5271516"/>
                  </a:lnTo>
                  <a:lnTo>
                    <a:pt x="647696" y="5271516"/>
                  </a:lnTo>
                  <a:close/>
                </a:path>
                <a:path w="8326120" h="5271770">
                  <a:moveTo>
                    <a:pt x="609596" y="5271516"/>
                  </a:moveTo>
                  <a:lnTo>
                    <a:pt x="609596" y="5262372"/>
                  </a:lnTo>
                  <a:lnTo>
                    <a:pt x="580640" y="5262372"/>
                  </a:lnTo>
                  <a:lnTo>
                    <a:pt x="580640" y="5271516"/>
                  </a:lnTo>
                  <a:lnTo>
                    <a:pt x="609596" y="5271516"/>
                  </a:lnTo>
                  <a:close/>
                </a:path>
                <a:path w="8326120" h="5271770">
                  <a:moveTo>
                    <a:pt x="571496" y="5271516"/>
                  </a:moveTo>
                  <a:lnTo>
                    <a:pt x="571496" y="5262372"/>
                  </a:lnTo>
                  <a:lnTo>
                    <a:pt x="542540" y="5262372"/>
                  </a:lnTo>
                  <a:lnTo>
                    <a:pt x="542540" y="5271516"/>
                  </a:lnTo>
                  <a:lnTo>
                    <a:pt x="571496" y="5271516"/>
                  </a:lnTo>
                  <a:close/>
                </a:path>
                <a:path w="8326120" h="5271770">
                  <a:moveTo>
                    <a:pt x="533396" y="5271516"/>
                  </a:moveTo>
                  <a:lnTo>
                    <a:pt x="533396" y="5262372"/>
                  </a:lnTo>
                  <a:lnTo>
                    <a:pt x="504440" y="5262372"/>
                  </a:lnTo>
                  <a:lnTo>
                    <a:pt x="504440" y="5271516"/>
                  </a:lnTo>
                  <a:lnTo>
                    <a:pt x="533396" y="5271516"/>
                  </a:lnTo>
                  <a:close/>
                </a:path>
                <a:path w="8326120" h="5271770">
                  <a:moveTo>
                    <a:pt x="495296" y="5271516"/>
                  </a:moveTo>
                  <a:lnTo>
                    <a:pt x="495296" y="5262372"/>
                  </a:lnTo>
                  <a:lnTo>
                    <a:pt x="466340" y="5262372"/>
                  </a:lnTo>
                  <a:lnTo>
                    <a:pt x="466340" y="5271516"/>
                  </a:lnTo>
                  <a:lnTo>
                    <a:pt x="495296" y="5271516"/>
                  </a:lnTo>
                  <a:close/>
                </a:path>
                <a:path w="8326120" h="5271770">
                  <a:moveTo>
                    <a:pt x="457196" y="5271516"/>
                  </a:moveTo>
                  <a:lnTo>
                    <a:pt x="457196" y="5262372"/>
                  </a:lnTo>
                  <a:lnTo>
                    <a:pt x="428240" y="5262372"/>
                  </a:lnTo>
                  <a:lnTo>
                    <a:pt x="428240" y="5271516"/>
                  </a:lnTo>
                  <a:lnTo>
                    <a:pt x="457196" y="5271516"/>
                  </a:lnTo>
                  <a:close/>
                </a:path>
                <a:path w="8326120" h="5271770">
                  <a:moveTo>
                    <a:pt x="419096" y="5271516"/>
                  </a:moveTo>
                  <a:lnTo>
                    <a:pt x="419096" y="5262372"/>
                  </a:lnTo>
                  <a:lnTo>
                    <a:pt x="390140" y="5262372"/>
                  </a:lnTo>
                  <a:lnTo>
                    <a:pt x="390140" y="5271516"/>
                  </a:lnTo>
                  <a:lnTo>
                    <a:pt x="419096" y="5271516"/>
                  </a:lnTo>
                  <a:close/>
                </a:path>
                <a:path w="8326120" h="5271770">
                  <a:moveTo>
                    <a:pt x="380996" y="5271516"/>
                  </a:moveTo>
                  <a:lnTo>
                    <a:pt x="380996" y="5262372"/>
                  </a:lnTo>
                  <a:lnTo>
                    <a:pt x="352040" y="5262372"/>
                  </a:lnTo>
                  <a:lnTo>
                    <a:pt x="352040" y="5271516"/>
                  </a:lnTo>
                  <a:lnTo>
                    <a:pt x="380996" y="5271516"/>
                  </a:lnTo>
                  <a:close/>
                </a:path>
                <a:path w="8326120" h="5271770">
                  <a:moveTo>
                    <a:pt x="342900" y="5271516"/>
                  </a:moveTo>
                  <a:lnTo>
                    <a:pt x="342900" y="5262372"/>
                  </a:lnTo>
                  <a:lnTo>
                    <a:pt x="313944" y="5262372"/>
                  </a:lnTo>
                  <a:lnTo>
                    <a:pt x="313944" y="5271516"/>
                  </a:lnTo>
                  <a:lnTo>
                    <a:pt x="342900" y="5271516"/>
                  </a:lnTo>
                  <a:close/>
                </a:path>
                <a:path w="8326120" h="5271770">
                  <a:moveTo>
                    <a:pt x="304800" y="5271516"/>
                  </a:moveTo>
                  <a:lnTo>
                    <a:pt x="304800" y="5262372"/>
                  </a:lnTo>
                  <a:lnTo>
                    <a:pt x="275844" y="5262372"/>
                  </a:lnTo>
                  <a:lnTo>
                    <a:pt x="275844" y="5271516"/>
                  </a:lnTo>
                  <a:lnTo>
                    <a:pt x="304800" y="5271516"/>
                  </a:lnTo>
                  <a:close/>
                </a:path>
                <a:path w="8326120" h="5271770">
                  <a:moveTo>
                    <a:pt x="266700" y="5271516"/>
                  </a:moveTo>
                  <a:lnTo>
                    <a:pt x="266700" y="5262372"/>
                  </a:lnTo>
                  <a:lnTo>
                    <a:pt x="237744" y="5262372"/>
                  </a:lnTo>
                  <a:lnTo>
                    <a:pt x="237744" y="5271516"/>
                  </a:lnTo>
                  <a:lnTo>
                    <a:pt x="266700" y="5271516"/>
                  </a:lnTo>
                  <a:close/>
                </a:path>
                <a:path w="8326120" h="5271770">
                  <a:moveTo>
                    <a:pt x="228600" y="5271516"/>
                  </a:moveTo>
                  <a:lnTo>
                    <a:pt x="228600" y="5262372"/>
                  </a:lnTo>
                  <a:lnTo>
                    <a:pt x="199644" y="5262372"/>
                  </a:lnTo>
                  <a:lnTo>
                    <a:pt x="199644" y="5271516"/>
                  </a:lnTo>
                  <a:lnTo>
                    <a:pt x="228600" y="5271516"/>
                  </a:lnTo>
                  <a:close/>
                </a:path>
                <a:path w="8326120" h="5271770">
                  <a:moveTo>
                    <a:pt x="190500" y="5271516"/>
                  </a:moveTo>
                  <a:lnTo>
                    <a:pt x="190500" y="5262372"/>
                  </a:lnTo>
                  <a:lnTo>
                    <a:pt x="161544" y="5262372"/>
                  </a:lnTo>
                  <a:lnTo>
                    <a:pt x="161544" y="5271516"/>
                  </a:lnTo>
                  <a:lnTo>
                    <a:pt x="190500" y="5271516"/>
                  </a:lnTo>
                  <a:close/>
                </a:path>
                <a:path w="8326120" h="5271770">
                  <a:moveTo>
                    <a:pt x="152400" y="5271516"/>
                  </a:moveTo>
                  <a:lnTo>
                    <a:pt x="152400" y="5262372"/>
                  </a:lnTo>
                  <a:lnTo>
                    <a:pt x="123444" y="5262372"/>
                  </a:lnTo>
                  <a:lnTo>
                    <a:pt x="123444" y="5271516"/>
                  </a:lnTo>
                  <a:lnTo>
                    <a:pt x="152400" y="5271516"/>
                  </a:lnTo>
                  <a:close/>
                </a:path>
                <a:path w="8326120" h="5271770">
                  <a:moveTo>
                    <a:pt x="114300" y="5271516"/>
                  </a:moveTo>
                  <a:lnTo>
                    <a:pt x="114300" y="5262372"/>
                  </a:lnTo>
                  <a:lnTo>
                    <a:pt x="85344" y="5262372"/>
                  </a:lnTo>
                  <a:lnTo>
                    <a:pt x="85344" y="5271516"/>
                  </a:lnTo>
                  <a:lnTo>
                    <a:pt x="114300" y="5271516"/>
                  </a:lnTo>
                  <a:close/>
                </a:path>
                <a:path w="8326120" h="5271770">
                  <a:moveTo>
                    <a:pt x="76200" y="5271516"/>
                  </a:moveTo>
                  <a:lnTo>
                    <a:pt x="76200" y="5262372"/>
                  </a:lnTo>
                  <a:lnTo>
                    <a:pt x="47244" y="5262372"/>
                  </a:lnTo>
                  <a:lnTo>
                    <a:pt x="47244" y="5271516"/>
                  </a:lnTo>
                  <a:lnTo>
                    <a:pt x="76200" y="5271516"/>
                  </a:lnTo>
                  <a:close/>
                </a:path>
                <a:path w="8326120" h="5271770">
                  <a:moveTo>
                    <a:pt x="9144" y="5262372"/>
                  </a:moveTo>
                  <a:lnTo>
                    <a:pt x="9144" y="5234940"/>
                  </a:lnTo>
                  <a:lnTo>
                    <a:pt x="0" y="5234940"/>
                  </a:lnTo>
                  <a:lnTo>
                    <a:pt x="0" y="5262372"/>
                  </a:lnTo>
                  <a:lnTo>
                    <a:pt x="9144" y="5262372"/>
                  </a:lnTo>
                  <a:close/>
                </a:path>
                <a:path w="8326120" h="5271770">
                  <a:moveTo>
                    <a:pt x="38100" y="5271516"/>
                  </a:moveTo>
                  <a:lnTo>
                    <a:pt x="38100" y="5262372"/>
                  </a:lnTo>
                  <a:lnTo>
                    <a:pt x="9144" y="5262372"/>
                  </a:lnTo>
                  <a:lnTo>
                    <a:pt x="9144" y="5271516"/>
                  </a:lnTo>
                  <a:lnTo>
                    <a:pt x="38100" y="5271516"/>
                  </a:lnTo>
                  <a:close/>
                </a:path>
                <a:path w="8326120" h="5271770">
                  <a:moveTo>
                    <a:pt x="9144" y="5224272"/>
                  </a:moveTo>
                  <a:lnTo>
                    <a:pt x="9144" y="5196840"/>
                  </a:lnTo>
                  <a:lnTo>
                    <a:pt x="0" y="5196840"/>
                  </a:lnTo>
                  <a:lnTo>
                    <a:pt x="0" y="5224272"/>
                  </a:lnTo>
                  <a:lnTo>
                    <a:pt x="9144" y="5224272"/>
                  </a:lnTo>
                  <a:close/>
                </a:path>
                <a:path w="8326120" h="5271770">
                  <a:moveTo>
                    <a:pt x="9144" y="5186172"/>
                  </a:moveTo>
                  <a:lnTo>
                    <a:pt x="9144" y="5158740"/>
                  </a:lnTo>
                  <a:lnTo>
                    <a:pt x="0" y="5158740"/>
                  </a:lnTo>
                  <a:lnTo>
                    <a:pt x="0" y="5186172"/>
                  </a:lnTo>
                  <a:lnTo>
                    <a:pt x="9144" y="5186172"/>
                  </a:lnTo>
                  <a:close/>
                </a:path>
                <a:path w="8326120" h="5271770">
                  <a:moveTo>
                    <a:pt x="9144" y="5148072"/>
                  </a:moveTo>
                  <a:lnTo>
                    <a:pt x="9144" y="5120640"/>
                  </a:lnTo>
                  <a:lnTo>
                    <a:pt x="0" y="5120640"/>
                  </a:lnTo>
                  <a:lnTo>
                    <a:pt x="0" y="5148072"/>
                  </a:lnTo>
                  <a:lnTo>
                    <a:pt x="9144" y="5148072"/>
                  </a:lnTo>
                  <a:close/>
                </a:path>
                <a:path w="8326120" h="5271770">
                  <a:moveTo>
                    <a:pt x="9144" y="5109972"/>
                  </a:moveTo>
                  <a:lnTo>
                    <a:pt x="9144" y="5082540"/>
                  </a:lnTo>
                  <a:lnTo>
                    <a:pt x="0" y="5082540"/>
                  </a:lnTo>
                  <a:lnTo>
                    <a:pt x="0" y="5109972"/>
                  </a:lnTo>
                  <a:lnTo>
                    <a:pt x="9144" y="5109972"/>
                  </a:lnTo>
                  <a:close/>
                </a:path>
                <a:path w="8326120" h="5271770">
                  <a:moveTo>
                    <a:pt x="9144" y="5071872"/>
                  </a:moveTo>
                  <a:lnTo>
                    <a:pt x="9144" y="5044440"/>
                  </a:lnTo>
                  <a:lnTo>
                    <a:pt x="0" y="5044440"/>
                  </a:lnTo>
                  <a:lnTo>
                    <a:pt x="0" y="5071872"/>
                  </a:lnTo>
                  <a:lnTo>
                    <a:pt x="9144" y="5071872"/>
                  </a:lnTo>
                  <a:close/>
                </a:path>
                <a:path w="8326120" h="5271770">
                  <a:moveTo>
                    <a:pt x="9144" y="5033772"/>
                  </a:moveTo>
                  <a:lnTo>
                    <a:pt x="9144" y="5006340"/>
                  </a:lnTo>
                  <a:lnTo>
                    <a:pt x="0" y="5006340"/>
                  </a:lnTo>
                  <a:lnTo>
                    <a:pt x="0" y="5033772"/>
                  </a:lnTo>
                  <a:lnTo>
                    <a:pt x="9144" y="5033772"/>
                  </a:lnTo>
                  <a:close/>
                </a:path>
                <a:path w="8326120" h="5271770">
                  <a:moveTo>
                    <a:pt x="9144" y="4995672"/>
                  </a:moveTo>
                  <a:lnTo>
                    <a:pt x="9144" y="4968240"/>
                  </a:lnTo>
                  <a:lnTo>
                    <a:pt x="0" y="4968240"/>
                  </a:lnTo>
                  <a:lnTo>
                    <a:pt x="0" y="4995672"/>
                  </a:lnTo>
                  <a:lnTo>
                    <a:pt x="9144" y="4995672"/>
                  </a:lnTo>
                  <a:close/>
                </a:path>
                <a:path w="8326120" h="5271770">
                  <a:moveTo>
                    <a:pt x="9144" y="4957572"/>
                  </a:moveTo>
                  <a:lnTo>
                    <a:pt x="9144" y="4930140"/>
                  </a:lnTo>
                  <a:lnTo>
                    <a:pt x="0" y="4930140"/>
                  </a:lnTo>
                  <a:lnTo>
                    <a:pt x="0" y="4957572"/>
                  </a:lnTo>
                  <a:lnTo>
                    <a:pt x="9144" y="4957572"/>
                  </a:lnTo>
                  <a:close/>
                </a:path>
                <a:path w="8326120" h="5271770">
                  <a:moveTo>
                    <a:pt x="9144" y="4919472"/>
                  </a:moveTo>
                  <a:lnTo>
                    <a:pt x="9144" y="4892040"/>
                  </a:lnTo>
                  <a:lnTo>
                    <a:pt x="0" y="4892040"/>
                  </a:lnTo>
                  <a:lnTo>
                    <a:pt x="0" y="4919472"/>
                  </a:lnTo>
                  <a:lnTo>
                    <a:pt x="9144" y="4919472"/>
                  </a:lnTo>
                  <a:close/>
                </a:path>
                <a:path w="8326120" h="5271770">
                  <a:moveTo>
                    <a:pt x="9144" y="4881372"/>
                  </a:moveTo>
                  <a:lnTo>
                    <a:pt x="9144" y="4853940"/>
                  </a:lnTo>
                  <a:lnTo>
                    <a:pt x="0" y="4853940"/>
                  </a:lnTo>
                  <a:lnTo>
                    <a:pt x="0" y="4881372"/>
                  </a:lnTo>
                  <a:lnTo>
                    <a:pt x="9144" y="4881372"/>
                  </a:lnTo>
                  <a:close/>
                </a:path>
                <a:path w="8326120" h="5271770">
                  <a:moveTo>
                    <a:pt x="9144" y="4843272"/>
                  </a:moveTo>
                  <a:lnTo>
                    <a:pt x="9144" y="4815840"/>
                  </a:lnTo>
                  <a:lnTo>
                    <a:pt x="0" y="4815840"/>
                  </a:lnTo>
                  <a:lnTo>
                    <a:pt x="0" y="4843272"/>
                  </a:lnTo>
                  <a:lnTo>
                    <a:pt x="9144" y="4843272"/>
                  </a:lnTo>
                  <a:close/>
                </a:path>
                <a:path w="8326120" h="5271770">
                  <a:moveTo>
                    <a:pt x="9144" y="4805172"/>
                  </a:moveTo>
                  <a:lnTo>
                    <a:pt x="9144" y="4777740"/>
                  </a:lnTo>
                  <a:lnTo>
                    <a:pt x="0" y="4777740"/>
                  </a:lnTo>
                  <a:lnTo>
                    <a:pt x="0" y="4805172"/>
                  </a:lnTo>
                  <a:lnTo>
                    <a:pt x="9144" y="4805172"/>
                  </a:lnTo>
                  <a:close/>
                </a:path>
                <a:path w="8326120" h="5271770">
                  <a:moveTo>
                    <a:pt x="9144" y="4767072"/>
                  </a:moveTo>
                  <a:lnTo>
                    <a:pt x="9144" y="4739640"/>
                  </a:lnTo>
                  <a:lnTo>
                    <a:pt x="0" y="4739640"/>
                  </a:lnTo>
                  <a:lnTo>
                    <a:pt x="0" y="4767072"/>
                  </a:lnTo>
                  <a:lnTo>
                    <a:pt x="9144" y="4767072"/>
                  </a:lnTo>
                  <a:close/>
                </a:path>
                <a:path w="8326120" h="5271770">
                  <a:moveTo>
                    <a:pt x="9144" y="4728972"/>
                  </a:moveTo>
                  <a:lnTo>
                    <a:pt x="9144" y="4701540"/>
                  </a:lnTo>
                  <a:lnTo>
                    <a:pt x="0" y="4701540"/>
                  </a:lnTo>
                  <a:lnTo>
                    <a:pt x="0" y="4728972"/>
                  </a:lnTo>
                  <a:lnTo>
                    <a:pt x="9144" y="4728972"/>
                  </a:lnTo>
                  <a:close/>
                </a:path>
                <a:path w="8326120" h="5271770">
                  <a:moveTo>
                    <a:pt x="9144" y="4690872"/>
                  </a:moveTo>
                  <a:lnTo>
                    <a:pt x="9144" y="4663440"/>
                  </a:lnTo>
                  <a:lnTo>
                    <a:pt x="0" y="4663440"/>
                  </a:lnTo>
                  <a:lnTo>
                    <a:pt x="0" y="4690872"/>
                  </a:lnTo>
                  <a:lnTo>
                    <a:pt x="9144" y="4690872"/>
                  </a:lnTo>
                  <a:close/>
                </a:path>
                <a:path w="8326120" h="5271770">
                  <a:moveTo>
                    <a:pt x="9144" y="4652772"/>
                  </a:moveTo>
                  <a:lnTo>
                    <a:pt x="9144" y="4625340"/>
                  </a:lnTo>
                  <a:lnTo>
                    <a:pt x="0" y="4625340"/>
                  </a:lnTo>
                  <a:lnTo>
                    <a:pt x="0" y="4652772"/>
                  </a:lnTo>
                  <a:lnTo>
                    <a:pt x="9144" y="4652772"/>
                  </a:lnTo>
                  <a:close/>
                </a:path>
                <a:path w="8326120" h="5271770">
                  <a:moveTo>
                    <a:pt x="9144" y="4614672"/>
                  </a:moveTo>
                  <a:lnTo>
                    <a:pt x="9144" y="4587240"/>
                  </a:lnTo>
                  <a:lnTo>
                    <a:pt x="0" y="4587240"/>
                  </a:lnTo>
                  <a:lnTo>
                    <a:pt x="0" y="4614672"/>
                  </a:lnTo>
                  <a:lnTo>
                    <a:pt x="9144" y="4614672"/>
                  </a:lnTo>
                  <a:close/>
                </a:path>
                <a:path w="8326120" h="5271770">
                  <a:moveTo>
                    <a:pt x="9144" y="4576572"/>
                  </a:moveTo>
                  <a:lnTo>
                    <a:pt x="9144" y="4549140"/>
                  </a:lnTo>
                  <a:lnTo>
                    <a:pt x="0" y="4549140"/>
                  </a:lnTo>
                  <a:lnTo>
                    <a:pt x="0" y="4576572"/>
                  </a:lnTo>
                  <a:lnTo>
                    <a:pt x="9144" y="4576572"/>
                  </a:lnTo>
                  <a:close/>
                </a:path>
                <a:path w="8326120" h="5271770">
                  <a:moveTo>
                    <a:pt x="9144" y="4538472"/>
                  </a:moveTo>
                  <a:lnTo>
                    <a:pt x="9144" y="4511040"/>
                  </a:lnTo>
                  <a:lnTo>
                    <a:pt x="0" y="4511040"/>
                  </a:lnTo>
                  <a:lnTo>
                    <a:pt x="0" y="4538472"/>
                  </a:lnTo>
                  <a:lnTo>
                    <a:pt x="9144" y="4538472"/>
                  </a:lnTo>
                  <a:close/>
                </a:path>
                <a:path w="8326120" h="5271770">
                  <a:moveTo>
                    <a:pt x="9144" y="4500372"/>
                  </a:moveTo>
                  <a:lnTo>
                    <a:pt x="9144" y="4472940"/>
                  </a:lnTo>
                  <a:lnTo>
                    <a:pt x="0" y="4472940"/>
                  </a:lnTo>
                  <a:lnTo>
                    <a:pt x="0" y="4500372"/>
                  </a:lnTo>
                  <a:lnTo>
                    <a:pt x="9144" y="4500372"/>
                  </a:lnTo>
                  <a:close/>
                </a:path>
                <a:path w="8326120" h="5271770">
                  <a:moveTo>
                    <a:pt x="9144" y="4462272"/>
                  </a:moveTo>
                  <a:lnTo>
                    <a:pt x="9144" y="4434840"/>
                  </a:lnTo>
                  <a:lnTo>
                    <a:pt x="0" y="4434840"/>
                  </a:lnTo>
                  <a:lnTo>
                    <a:pt x="0" y="4462272"/>
                  </a:lnTo>
                  <a:lnTo>
                    <a:pt x="9144" y="4462272"/>
                  </a:lnTo>
                  <a:close/>
                </a:path>
                <a:path w="8326120" h="5271770">
                  <a:moveTo>
                    <a:pt x="9144" y="4424172"/>
                  </a:moveTo>
                  <a:lnTo>
                    <a:pt x="9144" y="4396740"/>
                  </a:lnTo>
                  <a:lnTo>
                    <a:pt x="0" y="4396740"/>
                  </a:lnTo>
                  <a:lnTo>
                    <a:pt x="0" y="4424172"/>
                  </a:lnTo>
                  <a:lnTo>
                    <a:pt x="9144" y="4424172"/>
                  </a:lnTo>
                  <a:close/>
                </a:path>
                <a:path w="8326120" h="5271770">
                  <a:moveTo>
                    <a:pt x="9144" y="4386072"/>
                  </a:moveTo>
                  <a:lnTo>
                    <a:pt x="9144" y="4358640"/>
                  </a:lnTo>
                  <a:lnTo>
                    <a:pt x="0" y="4358640"/>
                  </a:lnTo>
                  <a:lnTo>
                    <a:pt x="0" y="4386072"/>
                  </a:lnTo>
                  <a:lnTo>
                    <a:pt x="9144" y="4386072"/>
                  </a:lnTo>
                  <a:close/>
                </a:path>
                <a:path w="8326120" h="5271770">
                  <a:moveTo>
                    <a:pt x="9144" y="4347972"/>
                  </a:moveTo>
                  <a:lnTo>
                    <a:pt x="9144" y="4320540"/>
                  </a:lnTo>
                  <a:lnTo>
                    <a:pt x="0" y="4320540"/>
                  </a:lnTo>
                  <a:lnTo>
                    <a:pt x="0" y="4347972"/>
                  </a:lnTo>
                  <a:lnTo>
                    <a:pt x="9144" y="4347972"/>
                  </a:lnTo>
                  <a:close/>
                </a:path>
                <a:path w="8326120" h="5271770">
                  <a:moveTo>
                    <a:pt x="9144" y="4309872"/>
                  </a:moveTo>
                  <a:lnTo>
                    <a:pt x="9144" y="4282440"/>
                  </a:lnTo>
                  <a:lnTo>
                    <a:pt x="0" y="4282440"/>
                  </a:lnTo>
                  <a:lnTo>
                    <a:pt x="0" y="4309872"/>
                  </a:lnTo>
                  <a:lnTo>
                    <a:pt x="9144" y="4309872"/>
                  </a:lnTo>
                  <a:close/>
                </a:path>
                <a:path w="8326120" h="5271770">
                  <a:moveTo>
                    <a:pt x="9144" y="4271772"/>
                  </a:moveTo>
                  <a:lnTo>
                    <a:pt x="9144" y="4244340"/>
                  </a:lnTo>
                  <a:lnTo>
                    <a:pt x="0" y="4244340"/>
                  </a:lnTo>
                  <a:lnTo>
                    <a:pt x="0" y="4271772"/>
                  </a:lnTo>
                  <a:lnTo>
                    <a:pt x="9144" y="4271772"/>
                  </a:lnTo>
                  <a:close/>
                </a:path>
                <a:path w="8326120" h="5271770">
                  <a:moveTo>
                    <a:pt x="9144" y="4233672"/>
                  </a:moveTo>
                  <a:lnTo>
                    <a:pt x="9144" y="4206240"/>
                  </a:lnTo>
                  <a:lnTo>
                    <a:pt x="0" y="4206240"/>
                  </a:lnTo>
                  <a:lnTo>
                    <a:pt x="0" y="4233672"/>
                  </a:lnTo>
                  <a:lnTo>
                    <a:pt x="9144" y="4233672"/>
                  </a:lnTo>
                  <a:close/>
                </a:path>
                <a:path w="8326120" h="5271770">
                  <a:moveTo>
                    <a:pt x="9144" y="4195572"/>
                  </a:moveTo>
                  <a:lnTo>
                    <a:pt x="9144" y="4168140"/>
                  </a:lnTo>
                  <a:lnTo>
                    <a:pt x="0" y="4168140"/>
                  </a:lnTo>
                  <a:lnTo>
                    <a:pt x="0" y="4195572"/>
                  </a:lnTo>
                  <a:lnTo>
                    <a:pt x="9144" y="4195572"/>
                  </a:lnTo>
                  <a:close/>
                </a:path>
                <a:path w="8326120" h="5271770">
                  <a:moveTo>
                    <a:pt x="9144" y="4157472"/>
                  </a:moveTo>
                  <a:lnTo>
                    <a:pt x="9144" y="4130040"/>
                  </a:lnTo>
                  <a:lnTo>
                    <a:pt x="0" y="4130040"/>
                  </a:lnTo>
                  <a:lnTo>
                    <a:pt x="0" y="4157472"/>
                  </a:lnTo>
                  <a:lnTo>
                    <a:pt x="9144" y="4157472"/>
                  </a:lnTo>
                  <a:close/>
                </a:path>
                <a:path w="8326120" h="5271770">
                  <a:moveTo>
                    <a:pt x="9144" y="4119372"/>
                  </a:moveTo>
                  <a:lnTo>
                    <a:pt x="9144" y="4091940"/>
                  </a:lnTo>
                  <a:lnTo>
                    <a:pt x="0" y="4091940"/>
                  </a:lnTo>
                  <a:lnTo>
                    <a:pt x="0" y="4119372"/>
                  </a:lnTo>
                  <a:lnTo>
                    <a:pt x="9144" y="4119372"/>
                  </a:lnTo>
                  <a:close/>
                </a:path>
                <a:path w="8326120" h="5271770">
                  <a:moveTo>
                    <a:pt x="9144" y="4081272"/>
                  </a:moveTo>
                  <a:lnTo>
                    <a:pt x="9144" y="4053840"/>
                  </a:lnTo>
                  <a:lnTo>
                    <a:pt x="0" y="4053840"/>
                  </a:lnTo>
                  <a:lnTo>
                    <a:pt x="0" y="4081272"/>
                  </a:lnTo>
                  <a:lnTo>
                    <a:pt x="9144" y="4081272"/>
                  </a:lnTo>
                  <a:close/>
                </a:path>
                <a:path w="8326120" h="5271770">
                  <a:moveTo>
                    <a:pt x="9144" y="4043172"/>
                  </a:moveTo>
                  <a:lnTo>
                    <a:pt x="9144" y="4015740"/>
                  </a:lnTo>
                  <a:lnTo>
                    <a:pt x="0" y="4015740"/>
                  </a:lnTo>
                  <a:lnTo>
                    <a:pt x="0" y="4043172"/>
                  </a:lnTo>
                  <a:lnTo>
                    <a:pt x="9144" y="4043172"/>
                  </a:lnTo>
                  <a:close/>
                </a:path>
                <a:path w="8326120" h="5271770">
                  <a:moveTo>
                    <a:pt x="9144" y="4005072"/>
                  </a:moveTo>
                  <a:lnTo>
                    <a:pt x="9144" y="3977640"/>
                  </a:lnTo>
                  <a:lnTo>
                    <a:pt x="0" y="3977640"/>
                  </a:lnTo>
                  <a:lnTo>
                    <a:pt x="0" y="4005072"/>
                  </a:lnTo>
                  <a:lnTo>
                    <a:pt x="9144" y="4005072"/>
                  </a:lnTo>
                  <a:close/>
                </a:path>
                <a:path w="8326120" h="5271770">
                  <a:moveTo>
                    <a:pt x="9144" y="3966972"/>
                  </a:moveTo>
                  <a:lnTo>
                    <a:pt x="9144" y="3939540"/>
                  </a:lnTo>
                  <a:lnTo>
                    <a:pt x="0" y="3939540"/>
                  </a:lnTo>
                  <a:lnTo>
                    <a:pt x="0" y="3966972"/>
                  </a:lnTo>
                  <a:lnTo>
                    <a:pt x="9144" y="3966972"/>
                  </a:lnTo>
                  <a:close/>
                </a:path>
                <a:path w="8326120" h="5271770">
                  <a:moveTo>
                    <a:pt x="9144" y="3928872"/>
                  </a:moveTo>
                  <a:lnTo>
                    <a:pt x="9144" y="3901440"/>
                  </a:lnTo>
                  <a:lnTo>
                    <a:pt x="0" y="3901440"/>
                  </a:lnTo>
                  <a:lnTo>
                    <a:pt x="0" y="3928872"/>
                  </a:lnTo>
                  <a:lnTo>
                    <a:pt x="9144" y="3928872"/>
                  </a:lnTo>
                  <a:close/>
                </a:path>
                <a:path w="8326120" h="5271770">
                  <a:moveTo>
                    <a:pt x="9144" y="3890772"/>
                  </a:moveTo>
                  <a:lnTo>
                    <a:pt x="9144" y="3863340"/>
                  </a:lnTo>
                  <a:lnTo>
                    <a:pt x="0" y="3863340"/>
                  </a:lnTo>
                  <a:lnTo>
                    <a:pt x="0" y="3890772"/>
                  </a:lnTo>
                  <a:lnTo>
                    <a:pt x="9144" y="3890772"/>
                  </a:lnTo>
                  <a:close/>
                </a:path>
                <a:path w="8326120" h="5271770">
                  <a:moveTo>
                    <a:pt x="9144" y="3852672"/>
                  </a:moveTo>
                  <a:lnTo>
                    <a:pt x="9144" y="3825240"/>
                  </a:lnTo>
                  <a:lnTo>
                    <a:pt x="0" y="3825240"/>
                  </a:lnTo>
                  <a:lnTo>
                    <a:pt x="0" y="3852672"/>
                  </a:lnTo>
                  <a:lnTo>
                    <a:pt x="9144" y="3852672"/>
                  </a:lnTo>
                  <a:close/>
                </a:path>
                <a:path w="8326120" h="5271770">
                  <a:moveTo>
                    <a:pt x="9144" y="3814572"/>
                  </a:moveTo>
                  <a:lnTo>
                    <a:pt x="9144" y="3787140"/>
                  </a:lnTo>
                  <a:lnTo>
                    <a:pt x="0" y="3787140"/>
                  </a:lnTo>
                  <a:lnTo>
                    <a:pt x="0" y="3814572"/>
                  </a:lnTo>
                  <a:lnTo>
                    <a:pt x="9144" y="3814572"/>
                  </a:lnTo>
                  <a:close/>
                </a:path>
                <a:path w="8326120" h="5271770">
                  <a:moveTo>
                    <a:pt x="9144" y="3776472"/>
                  </a:moveTo>
                  <a:lnTo>
                    <a:pt x="9144" y="3749040"/>
                  </a:lnTo>
                  <a:lnTo>
                    <a:pt x="0" y="3749040"/>
                  </a:lnTo>
                  <a:lnTo>
                    <a:pt x="0" y="3776472"/>
                  </a:lnTo>
                  <a:lnTo>
                    <a:pt x="9144" y="3776472"/>
                  </a:lnTo>
                  <a:close/>
                </a:path>
                <a:path w="8326120" h="5271770">
                  <a:moveTo>
                    <a:pt x="9144" y="3738372"/>
                  </a:moveTo>
                  <a:lnTo>
                    <a:pt x="9144" y="3710940"/>
                  </a:lnTo>
                  <a:lnTo>
                    <a:pt x="0" y="3710940"/>
                  </a:lnTo>
                  <a:lnTo>
                    <a:pt x="0" y="3738372"/>
                  </a:lnTo>
                  <a:lnTo>
                    <a:pt x="9144" y="3738372"/>
                  </a:lnTo>
                  <a:close/>
                </a:path>
                <a:path w="8326120" h="5271770">
                  <a:moveTo>
                    <a:pt x="9144" y="3700272"/>
                  </a:moveTo>
                  <a:lnTo>
                    <a:pt x="9144" y="3672840"/>
                  </a:lnTo>
                  <a:lnTo>
                    <a:pt x="0" y="3672840"/>
                  </a:lnTo>
                  <a:lnTo>
                    <a:pt x="0" y="3700272"/>
                  </a:lnTo>
                  <a:lnTo>
                    <a:pt x="9144" y="3700272"/>
                  </a:lnTo>
                  <a:close/>
                </a:path>
                <a:path w="8326120" h="5271770">
                  <a:moveTo>
                    <a:pt x="9144" y="3662172"/>
                  </a:moveTo>
                  <a:lnTo>
                    <a:pt x="9144" y="3634740"/>
                  </a:lnTo>
                  <a:lnTo>
                    <a:pt x="0" y="3634740"/>
                  </a:lnTo>
                  <a:lnTo>
                    <a:pt x="0" y="3662172"/>
                  </a:lnTo>
                  <a:lnTo>
                    <a:pt x="9144" y="3662172"/>
                  </a:lnTo>
                  <a:close/>
                </a:path>
                <a:path w="8326120" h="5271770">
                  <a:moveTo>
                    <a:pt x="9144" y="3624072"/>
                  </a:moveTo>
                  <a:lnTo>
                    <a:pt x="9144" y="3596640"/>
                  </a:lnTo>
                  <a:lnTo>
                    <a:pt x="0" y="3596640"/>
                  </a:lnTo>
                  <a:lnTo>
                    <a:pt x="0" y="3624072"/>
                  </a:lnTo>
                  <a:lnTo>
                    <a:pt x="9144" y="3624072"/>
                  </a:lnTo>
                  <a:close/>
                </a:path>
                <a:path w="8326120" h="5271770">
                  <a:moveTo>
                    <a:pt x="9144" y="3585972"/>
                  </a:moveTo>
                  <a:lnTo>
                    <a:pt x="9144" y="3558540"/>
                  </a:lnTo>
                  <a:lnTo>
                    <a:pt x="0" y="3558540"/>
                  </a:lnTo>
                  <a:lnTo>
                    <a:pt x="0" y="3585972"/>
                  </a:lnTo>
                  <a:lnTo>
                    <a:pt x="9144" y="3585972"/>
                  </a:lnTo>
                  <a:close/>
                </a:path>
                <a:path w="8326120" h="5271770">
                  <a:moveTo>
                    <a:pt x="9144" y="3547872"/>
                  </a:moveTo>
                  <a:lnTo>
                    <a:pt x="9144" y="3520440"/>
                  </a:lnTo>
                  <a:lnTo>
                    <a:pt x="0" y="3520440"/>
                  </a:lnTo>
                  <a:lnTo>
                    <a:pt x="0" y="3547872"/>
                  </a:lnTo>
                  <a:lnTo>
                    <a:pt x="9144" y="3547872"/>
                  </a:lnTo>
                  <a:close/>
                </a:path>
                <a:path w="8326120" h="5271770">
                  <a:moveTo>
                    <a:pt x="9144" y="3509772"/>
                  </a:moveTo>
                  <a:lnTo>
                    <a:pt x="9144" y="3482340"/>
                  </a:lnTo>
                  <a:lnTo>
                    <a:pt x="0" y="3482340"/>
                  </a:lnTo>
                  <a:lnTo>
                    <a:pt x="0" y="3509772"/>
                  </a:lnTo>
                  <a:lnTo>
                    <a:pt x="9144" y="3509772"/>
                  </a:lnTo>
                  <a:close/>
                </a:path>
                <a:path w="8326120" h="5271770">
                  <a:moveTo>
                    <a:pt x="9144" y="3471672"/>
                  </a:moveTo>
                  <a:lnTo>
                    <a:pt x="9144" y="3444240"/>
                  </a:lnTo>
                  <a:lnTo>
                    <a:pt x="0" y="3444240"/>
                  </a:lnTo>
                  <a:lnTo>
                    <a:pt x="0" y="3471672"/>
                  </a:lnTo>
                  <a:lnTo>
                    <a:pt x="9144" y="3471672"/>
                  </a:lnTo>
                  <a:close/>
                </a:path>
                <a:path w="8326120" h="5271770">
                  <a:moveTo>
                    <a:pt x="9144" y="3433572"/>
                  </a:moveTo>
                  <a:lnTo>
                    <a:pt x="9144" y="3406140"/>
                  </a:lnTo>
                  <a:lnTo>
                    <a:pt x="0" y="3406140"/>
                  </a:lnTo>
                  <a:lnTo>
                    <a:pt x="0" y="3433572"/>
                  </a:lnTo>
                  <a:lnTo>
                    <a:pt x="9144" y="3433572"/>
                  </a:lnTo>
                  <a:close/>
                </a:path>
                <a:path w="8326120" h="5271770">
                  <a:moveTo>
                    <a:pt x="9144" y="3395472"/>
                  </a:moveTo>
                  <a:lnTo>
                    <a:pt x="9144" y="3368040"/>
                  </a:lnTo>
                  <a:lnTo>
                    <a:pt x="0" y="3368040"/>
                  </a:lnTo>
                  <a:lnTo>
                    <a:pt x="0" y="3395472"/>
                  </a:lnTo>
                  <a:lnTo>
                    <a:pt x="9144" y="3395472"/>
                  </a:lnTo>
                  <a:close/>
                </a:path>
                <a:path w="8326120" h="5271770">
                  <a:moveTo>
                    <a:pt x="9144" y="3357372"/>
                  </a:moveTo>
                  <a:lnTo>
                    <a:pt x="9144" y="3329940"/>
                  </a:lnTo>
                  <a:lnTo>
                    <a:pt x="0" y="3329940"/>
                  </a:lnTo>
                  <a:lnTo>
                    <a:pt x="0" y="3357372"/>
                  </a:lnTo>
                  <a:lnTo>
                    <a:pt x="9144" y="3357372"/>
                  </a:lnTo>
                  <a:close/>
                </a:path>
                <a:path w="8326120" h="5271770">
                  <a:moveTo>
                    <a:pt x="9144" y="3319272"/>
                  </a:moveTo>
                  <a:lnTo>
                    <a:pt x="9144" y="3291840"/>
                  </a:lnTo>
                  <a:lnTo>
                    <a:pt x="0" y="3291840"/>
                  </a:lnTo>
                  <a:lnTo>
                    <a:pt x="0" y="3319272"/>
                  </a:lnTo>
                  <a:lnTo>
                    <a:pt x="9144" y="3319272"/>
                  </a:lnTo>
                  <a:close/>
                </a:path>
                <a:path w="8326120" h="5271770">
                  <a:moveTo>
                    <a:pt x="9144" y="3281172"/>
                  </a:moveTo>
                  <a:lnTo>
                    <a:pt x="9144" y="3253740"/>
                  </a:lnTo>
                  <a:lnTo>
                    <a:pt x="0" y="3253740"/>
                  </a:lnTo>
                  <a:lnTo>
                    <a:pt x="0" y="3281172"/>
                  </a:lnTo>
                  <a:lnTo>
                    <a:pt x="9144" y="3281172"/>
                  </a:lnTo>
                  <a:close/>
                </a:path>
                <a:path w="8326120" h="5271770">
                  <a:moveTo>
                    <a:pt x="9144" y="3243072"/>
                  </a:moveTo>
                  <a:lnTo>
                    <a:pt x="9144" y="3215640"/>
                  </a:lnTo>
                  <a:lnTo>
                    <a:pt x="0" y="3215640"/>
                  </a:lnTo>
                  <a:lnTo>
                    <a:pt x="0" y="3243072"/>
                  </a:lnTo>
                  <a:lnTo>
                    <a:pt x="9144" y="3243072"/>
                  </a:lnTo>
                  <a:close/>
                </a:path>
                <a:path w="8326120" h="5271770">
                  <a:moveTo>
                    <a:pt x="9144" y="3204972"/>
                  </a:moveTo>
                  <a:lnTo>
                    <a:pt x="9144" y="3177540"/>
                  </a:lnTo>
                  <a:lnTo>
                    <a:pt x="0" y="3177540"/>
                  </a:lnTo>
                  <a:lnTo>
                    <a:pt x="0" y="3204972"/>
                  </a:lnTo>
                  <a:lnTo>
                    <a:pt x="9144" y="3204972"/>
                  </a:lnTo>
                  <a:close/>
                </a:path>
                <a:path w="8326120" h="5271770">
                  <a:moveTo>
                    <a:pt x="9144" y="3166872"/>
                  </a:moveTo>
                  <a:lnTo>
                    <a:pt x="9144" y="3139440"/>
                  </a:lnTo>
                  <a:lnTo>
                    <a:pt x="0" y="3139440"/>
                  </a:lnTo>
                  <a:lnTo>
                    <a:pt x="0" y="3166872"/>
                  </a:lnTo>
                  <a:lnTo>
                    <a:pt x="9144" y="3166872"/>
                  </a:lnTo>
                  <a:close/>
                </a:path>
                <a:path w="8326120" h="5271770">
                  <a:moveTo>
                    <a:pt x="9144" y="3128772"/>
                  </a:moveTo>
                  <a:lnTo>
                    <a:pt x="9144" y="3101340"/>
                  </a:lnTo>
                  <a:lnTo>
                    <a:pt x="0" y="3101340"/>
                  </a:lnTo>
                  <a:lnTo>
                    <a:pt x="0" y="3128772"/>
                  </a:lnTo>
                  <a:lnTo>
                    <a:pt x="9144" y="3128772"/>
                  </a:lnTo>
                  <a:close/>
                </a:path>
                <a:path w="8326120" h="5271770">
                  <a:moveTo>
                    <a:pt x="9144" y="3090672"/>
                  </a:moveTo>
                  <a:lnTo>
                    <a:pt x="9144" y="3063240"/>
                  </a:lnTo>
                  <a:lnTo>
                    <a:pt x="0" y="3063240"/>
                  </a:lnTo>
                  <a:lnTo>
                    <a:pt x="0" y="3090672"/>
                  </a:lnTo>
                  <a:lnTo>
                    <a:pt x="9144" y="3090672"/>
                  </a:lnTo>
                  <a:close/>
                </a:path>
                <a:path w="8326120" h="5271770">
                  <a:moveTo>
                    <a:pt x="9144" y="3052572"/>
                  </a:moveTo>
                  <a:lnTo>
                    <a:pt x="9144" y="3025140"/>
                  </a:lnTo>
                  <a:lnTo>
                    <a:pt x="0" y="3025140"/>
                  </a:lnTo>
                  <a:lnTo>
                    <a:pt x="0" y="3052572"/>
                  </a:lnTo>
                  <a:lnTo>
                    <a:pt x="9144" y="3052572"/>
                  </a:lnTo>
                  <a:close/>
                </a:path>
                <a:path w="8326120" h="5271770">
                  <a:moveTo>
                    <a:pt x="9144" y="3014472"/>
                  </a:moveTo>
                  <a:lnTo>
                    <a:pt x="9144" y="2987040"/>
                  </a:lnTo>
                  <a:lnTo>
                    <a:pt x="0" y="2987040"/>
                  </a:lnTo>
                  <a:lnTo>
                    <a:pt x="0" y="3014472"/>
                  </a:lnTo>
                  <a:lnTo>
                    <a:pt x="9144" y="3014472"/>
                  </a:lnTo>
                  <a:close/>
                </a:path>
                <a:path w="8326120" h="5271770">
                  <a:moveTo>
                    <a:pt x="9144" y="2976372"/>
                  </a:moveTo>
                  <a:lnTo>
                    <a:pt x="9144" y="2948940"/>
                  </a:lnTo>
                  <a:lnTo>
                    <a:pt x="0" y="2948940"/>
                  </a:lnTo>
                  <a:lnTo>
                    <a:pt x="0" y="2976372"/>
                  </a:lnTo>
                  <a:lnTo>
                    <a:pt x="9144" y="2976372"/>
                  </a:lnTo>
                  <a:close/>
                </a:path>
                <a:path w="8326120" h="5271770">
                  <a:moveTo>
                    <a:pt x="9144" y="2938272"/>
                  </a:moveTo>
                  <a:lnTo>
                    <a:pt x="9144" y="2910840"/>
                  </a:lnTo>
                  <a:lnTo>
                    <a:pt x="0" y="2910840"/>
                  </a:lnTo>
                  <a:lnTo>
                    <a:pt x="0" y="2938272"/>
                  </a:lnTo>
                  <a:lnTo>
                    <a:pt x="9144" y="2938272"/>
                  </a:lnTo>
                  <a:close/>
                </a:path>
                <a:path w="8326120" h="5271770">
                  <a:moveTo>
                    <a:pt x="9144" y="2900172"/>
                  </a:moveTo>
                  <a:lnTo>
                    <a:pt x="9144" y="2872740"/>
                  </a:lnTo>
                  <a:lnTo>
                    <a:pt x="0" y="2872740"/>
                  </a:lnTo>
                  <a:lnTo>
                    <a:pt x="0" y="2900172"/>
                  </a:lnTo>
                  <a:lnTo>
                    <a:pt x="9144" y="2900172"/>
                  </a:lnTo>
                  <a:close/>
                </a:path>
                <a:path w="8326120" h="5271770">
                  <a:moveTo>
                    <a:pt x="9144" y="2862072"/>
                  </a:moveTo>
                  <a:lnTo>
                    <a:pt x="9144" y="2834640"/>
                  </a:lnTo>
                  <a:lnTo>
                    <a:pt x="0" y="2834640"/>
                  </a:lnTo>
                  <a:lnTo>
                    <a:pt x="0" y="2862072"/>
                  </a:lnTo>
                  <a:lnTo>
                    <a:pt x="9144" y="2862072"/>
                  </a:lnTo>
                  <a:close/>
                </a:path>
                <a:path w="8326120" h="5271770">
                  <a:moveTo>
                    <a:pt x="9144" y="2823972"/>
                  </a:moveTo>
                  <a:lnTo>
                    <a:pt x="9144" y="2796540"/>
                  </a:lnTo>
                  <a:lnTo>
                    <a:pt x="0" y="2796540"/>
                  </a:lnTo>
                  <a:lnTo>
                    <a:pt x="0" y="2823972"/>
                  </a:lnTo>
                  <a:lnTo>
                    <a:pt x="9144" y="2823972"/>
                  </a:lnTo>
                  <a:close/>
                </a:path>
                <a:path w="8326120" h="5271770">
                  <a:moveTo>
                    <a:pt x="9144" y="2785872"/>
                  </a:moveTo>
                  <a:lnTo>
                    <a:pt x="9144" y="2758440"/>
                  </a:lnTo>
                  <a:lnTo>
                    <a:pt x="0" y="2758440"/>
                  </a:lnTo>
                  <a:lnTo>
                    <a:pt x="0" y="2785872"/>
                  </a:lnTo>
                  <a:lnTo>
                    <a:pt x="9144" y="2785872"/>
                  </a:lnTo>
                  <a:close/>
                </a:path>
                <a:path w="8326120" h="5271770">
                  <a:moveTo>
                    <a:pt x="9144" y="2747772"/>
                  </a:moveTo>
                  <a:lnTo>
                    <a:pt x="9144" y="2720340"/>
                  </a:lnTo>
                  <a:lnTo>
                    <a:pt x="0" y="2720340"/>
                  </a:lnTo>
                  <a:lnTo>
                    <a:pt x="0" y="2747772"/>
                  </a:lnTo>
                  <a:lnTo>
                    <a:pt x="9144" y="2747772"/>
                  </a:lnTo>
                  <a:close/>
                </a:path>
                <a:path w="8326120" h="5271770">
                  <a:moveTo>
                    <a:pt x="9144" y="2709672"/>
                  </a:moveTo>
                  <a:lnTo>
                    <a:pt x="9144" y="2682240"/>
                  </a:lnTo>
                  <a:lnTo>
                    <a:pt x="0" y="2682240"/>
                  </a:lnTo>
                  <a:lnTo>
                    <a:pt x="0" y="2709672"/>
                  </a:lnTo>
                  <a:lnTo>
                    <a:pt x="9144" y="2709672"/>
                  </a:lnTo>
                  <a:close/>
                </a:path>
                <a:path w="8326120" h="5271770">
                  <a:moveTo>
                    <a:pt x="9144" y="2671572"/>
                  </a:moveTo>
                  <a:lnTo>
                    <a:pt x="9144" y="2644140"/>
                  </a:lnTo>
                  <a:lnTo>
                    <a:pt x="0" y="2644140"/>
                  </a:lnTo>
                  <a:lnTo>
                    <a:pt x="0" y="2671572"/>
                  </a:lnTo>
                  <a:lnTo>
                    <a:pt x="9144" y="2671572"/>
                  </a:lnTo>
                  <a:close/>
                </a:path>
                <a:path w="8326120" h="5271770">
                  <a:moveTo>
                    <a:pt x="9144" y="2633472"/>
                  </a:moveTo>
                  <a:lnTo>
                    <a:pt x="9144" y="2606040"/>
                  </a:lnTo>
                  <a:lnTo>
                    <a:pt x="0" y="2606040"/>
                  </a:lnTo>
                  <a:lnTo>
                    <a:pt x="0" y="2633472"/>
                  </a:lnTo>
                  <a:lnTo>
                    <a:pt x="9144" y="2633472"/>
                  </a:lnTo>
                  <a:close/>
                </a:path>
                <a:path w="8326120" h="5271770">
                  <a:moveTo>
                    <a:pt x="9144" y="2595372"/>
                  </a:moveTo>
                  <a:lnTo>
                    <a:pt x="9144" y="2567940"/>
                  </a:lnTo>
                  <a:lnTo>
                    <a:pt x="0" y="2567940"/>
                  </a:lnTo>
                  <a:lnTo>
                    <a:pt x="0" y="2595372"/>
                  </a:lnTo>
                  <a:lnTo>
                    <a:pt x="9144" y="2595372"/>
                  </a:lnTo>
                  <a:close/>
                </a:path>
                <a:path w="8326120" h="5271770">
                  <a:moveTo>
                    <a:pt x="9144" y="2557272"/>
                  </a:moveTo>
                  <a:lnTo>
                    <a:pt x="9144" y="2529840"/>
                  </a:lnTo>
                  <a:lnTo>
                    <a:pt x="0" y="2529840"/>
                  </a:lnTo>
                  <a:lnTo>
                    <a:pt x="0" y="2557272"/>
                  </a:lnTo>
                  <a:lnTo>
                    <a:pt x="9144" y="2557272"/>
                  </a:lnTo>
                  <a:close/>
                </a:path>
                <a:path w="8326120" h="5271770">
                  <a:moveTo>
                    <a:pt x="9144" y="2519172"/>
                  </a:moveTo>
                  <a:lnTo>
                    <a:pt x="9144" y="2491740"/>
                  </a:lnTo>
                  <a:lnTo>
                    <a:pt x="0" y="2491740"/>
                  </a:lnTo>
                  <a:lnTo>
                    <a:pt x="0" y="2519172"/>
                  </a:lnTo>
                  <a:lnTo>
                    <a:pt x="9144" y="2519172"/>
                  </a:lnTo>
                  <a:close/>
                </a:path>
                <a:path w="8326120" h="5271770">
                  <a:moveTo>
                    <a:pt x="9144" y="2481072"/>
                  </a:moveTo>
                  <a:lnTo>
                    <a:pt x="9144" y="2453640"/>
                  </a:lnTo>
                  <a:lnTo>
                    <a:pt x="0" y="2453640"/>
                  </a:lnTo>
                  <a:lnTo>
                    <a:pt x="0" y="2481072"/>
                  </a:lnTo>
                  <a:lnTo>
                    <a:pt x="9144" y="2481072"/>
                  </a:lnTo>
                  <a:close/>
                </a:path>
                <a:path w="8326120" h="5271770">
                  <a:moveTo>
                    <a:pt x="9144" y="2442972"/>
                  </a:moveTo>
                  <a:lnTo>
                    <a:pt x="9144" y="2415540"/>
                  </a:lnTo>
                  <a:lnTo>
                    <a:pt x="0" y="2415540"/>
                  </a:lnTo>
                  <a:lnTo>
                    <a:pt x="0" y="2442972"/>
                  </a:lnTo>
                  <a:lnTo>
                    <a:pt x="9144" y="2442972"/>
                  </a:lnTo>
                  <a:close/>
                </a:path>
                <a:path w="8326120" h="5271770">
                  <a:moveTo>
                    <a:pt x="9144" y="2404872"/>
                  </a:moveTo>
                  <a:lnTo>
                    <a:pt x="9144" y="2377440"/>
                  </a:lnTo>
                  <a:lnTo>
                    <a:pt x="0" y="2377440"/>
                  </a:lnTo>
                  <a:lnTo>
                    <a:pt x="0" y="2404872"/>
                  </a:lnTo>
                  <a:lnTo>
                    <a:pt x="9144" y="2404872"/>
                  </a:lnTo>
                  <a:close/>
                </a:path>
                <a:path w="8326120" h="5271770">
                  <a:moveTo>
                    <a:pt x="9144" y="2366772"/>
                  </a:moveTo>
                  <a:lnTo>
                    <a:pt x="9144" y="2339340"/>
                  </a:lnTo>
                  <a:lnTo>
                    <a:pt x="0" y="2339340"/>
                  </a:lnTo>
                  <a:lnTo>
                    <a:pt x="0" y="2366772"/>
                  </a:lnTo>
                  <a:lnTo>
                    <a:pt x="9144" y="2366772"/>
                  </a:lnTo>
                  <a:close/>
                </a:path>
                <a:path w="8326120" h="5271770">
                  <a:moveTo>
                    <a:pt x="9144" y="2328672"/>
                  </a:moveTo>
                  <a:lnTo>
                    <a:pt x="9144" y="2301240"/>
                  </a:lnTo>
                  <a:lnTo>
                    <a:pt x="0" y="2301240"/>
                  </a:lnTo>
                  <a:lnTo>
                    <a:pt x="0" y="2328672"/>
                  </a:lnTo>
                  <a:lnTo>
                    <a:pt x="9144" y="2328672"/>
                  </a:lnTo>
                  <a:close/>
                </a:path>
                <a:path w="8326120" h="5271770">
                  <a:moveTo>
                    <a:pt x="9144" y="2290572"/>
                  </a:moveTo>
                  <a:lnTo>
                    <a:pt x="9144" y="2263140"/>
                  </a:lnTo>
                  <a:lnTo>
                    <a:pt x="0" y="2263140"/>
                  </a:lnTo>
                  <a:lnTo>
                    <a:pt x="0" y="2290572"/>
                  </a:lnTo>
                  <a:lnTo>
                    <a:pt x="9144" y="2290572"/>
                  </a:lnTo>
                  <a:close/>
                </a:path>
                <a:path w="8326120" h="5271770">
                  <a:moveTo>
                    <a:pt x="9144" y="2252472"/>
                  </a:moveTo>
                  <a:lnTo>
                    <a:pt x="9144" y="2225040"/>
                  </a:lnTo>
                  <a:lnTo>
                    <a:pt x="0" y="2225040"/>
                  </a:lnTo>
                  <a:lnTo>
                    <a:pt x="0" y="2252472"/>
                  </a:lnTo>
                  <a:lnTo>
                    <a:pt x="9144" y="2252472"/>
                  </a:lnTo>
                  <a:close/>
                </a:path>
                <a:path w="8326120" h="5271770">
                  <a:moveTo>
                    <a:pt x="9144" y="2214372"/>
                  </a:moveTo>
                  <a:lnTo>
                    <a:pt x="9144" y="2186940"/>
                  </a:lnTo>
                  <a:lnTo>
                    <a:pt x="0" y="2186940"/>
                  </a:lnTo>
                  <a:lnTo>
                    <a:pt x="0" y="2214372"/>
                  </a:lnTo>
                  <a:lnTo>
                    <a:pt x="9144" y="2214372"/>
                  </a:lnTo>
                  <a:close/>
                </a:path>
                <a:path w="8326120" h="5271770">
                  <a:moveTo>
                    <a:pt x="9144" y="2176272"/>
                  </a:moveTo>
                  <a:lnTo>
                    <a:pt x="9144" y="2148840"/>
                  </a:lnTo>
                  <a:lnTo>
                    <a:pt x="0" y="2148840"/>
                  </a:lnTo>
                  <a:lnTo>
                    <a:pt x="0" y="2176272"/>
                  </a:lnTo>
                  <a:lnTo>
                    <a:pt x="9144" y="2176272"/>
                  </a:lnTo>
                  <a:close/>
                </a:path>
                <a:path w="8326120" h="5271770">
                  <a:moveTo>
                    <a:pt x="9144" y="2138172"/>
                  </a:moveTo>
                  <a:lnTo>
                    <a:pt x="9144" y="2110740"/>
                  </a:lnTo>
                  <a:lnTo>
                    <a:pt x="0" y="2110740"/>
                  </a:lnTo>
                  <a:lnTo>
                    <a:pt x="0" y="2138172"/>
                  </a:lnTo>
                  <a:lnTo>
                    <a:pt x="9144" y="2138172"/>
                  </a:lnTo>
                  <a:close/>
                </a:path>
                <a:path w="8326120" h="5271770">
                  <a:moveTo>
                    <a:pt x="9144" y="2100072"/>
                  </a:moveTo>
                  <a:lnTo>
                    <a:pt x="9144" y="2072640"/>
                  </a:lnTo>
                  <a:lnTo>
                    <a:pt x="0" y="2072640"/>
                  </a:lnTo>
                  <a:lnTo>
                    <a:pt x="0" y="2100072"/>
                  </a:lnTo>
                  <a:lnTo>
                    <a:pt x="9144" y="2100072"/>
                  </a:lnTo>
                  <a:close/>
                </a:path>
                <a:path w="8326120" h="5271770">
                  <a:moveTo>
                    <a:pt x="9144" y="2061972"/>
                  </a:moveTo>
                  <a:lnTo>
                    <a:pt x="9144" y="2034540"/>
                  </a:lnTo>
                  <a:lnTo>
                    <a:pt x="0" y="2034540"/>
                  </a:lnTo>
                  <a:lnTo>
                    <a:pt x="0" y="2061972"/>
                  </a:lnTo>
                  <a:lnTo>
                    <a:pt x="9144" y="2061972"/>
                  </a:lnTo>
                  <a:close/>
                </a:path>
                <a:path w="8326120" h="5271770">
                  <a:moveTo>
                    <a:pt x="9144" y="2023872"/>
                  </a:moveTo>
                  <a:lnTo>
                    <a:pt x="9144" y="1996440"/>
                  </a:lnTo>
                  <a:lnTo>
                    <a:pt x="0" y="1996440"/>
                  </a:lnTo>
                  <a:lnTo>
                    <a:pt x="0" y="2023872"/>
                  </a:lnTo>
                  <a:lnTo>
                    <a:pt x="9144" y="2023872"/>
                  </a:lnTo>
                  <a:close/>
                </a:path>
                <a:path w="8326120" h="5271770">
                  <a:moveTo>
                    <a:pt x="9144" y="1985772"/>
                  </a:moveTo>
                  <a:lnTo>
                    <a:pt x="9144" y="1958340"/>
                  </a:lnTo>
                  <a:lnTo>
                    <a:pt x="0" y="1958340"/>
                  </a:lnTo>
                  <a:lnTo>
                    <a:pt x="0" y="1985772"/>
                  </a:lnTo>
                  <a:lnTo>
                    <a:pt x="9144" y="1985772"/>
                  </a:lnTo>
                  <a:close/>
                </a:path>
                <a:path w="8326120" h="5271770">
                  <a:moveTo>
                    <a:pt x="9144" y="1947672"/>
                  </a:moveTo>
                  <a:lnTo>
                    <a:pt x="9144" y="1920240"/>
                  </a:lnTo>
                  <a:lnTo>
                    <a:pt x="0" y="1920240"/>
                  </a:lnTo>
                  <a:lnTo>
                    <a:pt x="0" y="1947672"/>
                  </a:lnTo>
                  <a:lnTo>
                    <a:pt x="9144" y="1947672"/>
                  </a:lnTo>
                  <a:close/>
                </a:path>
                <a:path w="8326120" h="5271770">
                  <a:moveTo>
                    <a:pt x="9144" y="1909572"/>
                  </a:moveTo>
                  <a:lnTo>
                    <a:pt x="9144" y="1882140"/>
                  </a:lnTo>
                  <a:lnTo>
                    <a:pt x="0" y="1882140"/>
                  </a:lnTo>
                  <a:lnTo>
                    <a:pt x="0" y="1909572"/>
                  </a:lnTo>
                  <a:lnTo>
                    <a:pt x="9144" y="1909572"/>
                  </a:lnTo>
                  <a:close/>
                </a:path>
                <a:path w="8326120" h="5271770">
                  <a:moveTo>
                    <a:pt x="9144" y="1871472"/>
                  </a:moveTo>
                  <a:lnTo>
                    <a:pt x="9144" y="1844040"/>
                  </a:lnTo>
                  <a:lnTo>
                    <a:pt x="0" y="1844040"/>
                  </a:lnTo>
                  <a:lnTo>
                    <a:pt x="0" y="1871472"/>
                  </a:lnTo>
                  <a:lnTo>
                    <a:pt x="9144" y="1871472"/>
                  </a:lnTo>
                  <a:close/>
                </a:path>
                <a:path w="8326120" h="5271770">
                  <a:moveTo>
                    <a:pt x="9144" y="1833372"/>
                  </a:moveTo>
                  <a:lnTo>
                    <a:pt x="9144" y="1805940"/>
                  </a:lnTo>
                  <a:lnTo>
                    <a:pt x="0" y="1805940"/>
                  </a:lnTo>
                  <a:lnTo>
                    <a:pt x="0" y="1833372"/>
                  </a:lnTo>
                  <a:lnTo>
                    <a:pt x="9144" y="1833372"/>
                  </a:lnTo>
                  <a:close/>
                </a:path>
                <a:path w="8326120" h="5271770">
                  <a:moveTo>
                    <a:pt x="9144" y="1795272"/>
                  </a:moveTo>
                  <a:lnTo>
                    <a:pt x="9144" y="1767840"/>
                  </a:lnTo>
                  <a:lnTo>
                    <a:pt x="0" y="1767840"/>
                  </a:lnTo>
                  <a:lnTo>
                    <a:pt x="0" y="1795272"/>
                  </a:lnTo>
                  <a:lnTo>
                    <a:pt x="9144" y="1795272"/>
                  </a:lnTo>
                  <a:close/>
                </a:path>
                <a:path w="8326120" h="5271770">
                  <a:moveTo>
                    <a:pt x="9144" y="1757172"/>
                  </a:moveTo>
                  <a:lnTo>
                    <a:pt x="9144" y="1729740"/>
                  </a:lnTo>
                  <a:lnTo>
                    <a:pt x="0" y="1729740"/>
                  </a:lnTo>
                  <a:lnTo>
                    <a:pt x="0" y="1757172"/>
                  </a:lnTo>
                  <a:lnTo>
                    <a:pt x="9144" y="1757172"/>
                  </a:lnTo>
                  <a:close/>
                </a:path>
                <a:path w="8326120" h="5271770">
                  <a:moveTo>
                    <a:pt x="9144" y="1719072"/>
                  </a:moveTo>
                  <a:lnTo>
                    <a:pt x="9144" y="1691640"/>
                  </a:lnTo>
                  <a:lnTo>
                    <a:pt x="0" y="1691640"/>
                  </a:lnTo>
                  <a:lnTo>
                    <a:pt x="0" y="1719072"/>
                  </a:lnTo>
                  <a:lnTo>
                    <a:pt x="9144" y="1719072"/>
                  </a:lnTo>
                  <a:close/>
                </a:path>
                <a:path w="8326120" h="5271770">
                  <a:moveTo>
                    <a:pt x="9144" y="1680972"/>
                  </a:moveTo>
                  <a:lnTo>
                    <a:pt x="9144" y="1653540"/>
                  </a:lnTo>
                  <a:lnTo>
                    <a:pt x="0" y="1653540"/>
                  </a:lnTo>
                  <a:lnTo>
                    <a:pt x="0" y="1680972"/>
                  </a:lnTo>
                  <a:lnTo>
                    <a:pt x="9144" y="1680972"/>
                  </a:lnTo>
                  <a:close/>
                </a:path>
                <a:path w="8326120" h="5271770">
                  <a:moveTo>
                    <a:pt x="9144" y="1642872"/>
                  </a:moveTo>
                  <a:lnTo>
                    <a:pt x="9144" y="1615440"/>
                  </a:lnTo>
                  <a:lnTo>
                    <a:pt x="0" y="1615440"/>
                  </a:lnTo>
                  <a:lnTo>
                    <a:pt x="0" y="1642872"/>
                  </a:lnTo>
                  <a:lnTo>
                    <a:pt x="9144" y="1642872"/>
                  </a:lnTo>
                  <a:close/>
                </a:path>
                <a:path w="8326120" h="5271770">
                  <a:moveTo>
                    <a:pt x="9144" y="1604772"/>
                  </a:moveTo>
                  <a:lnTo>
                    <a:pt x="9144" y="1577340"/>
                  </a:lnTo>
                  <a:lnTo>
                    <a:pt x="0" y="1577340"/>
                  </a:lnTo>
                  <a:lnTo>
                    <a:pt x="0" y="1604772"/>
                  </a:lnTo>
                  <a:lnTo>
                    <a:pt x="9144" y="1604772"/>
                  </a:lnTo>
                  <a:close/>
                </a:path>
                <a:path w="8326120" h="5271770">
                  <a:moveTo>
                    <a:pt x="9144" y="1566672"/>
                  </a:moveTo>
                  <a:lnTo>
                    <a:pt x="9144" y="1539240"/>
                  </a:lnTo>
                  <a:lnTo>
                    <a:pt x="0" y="1539240"/>
                  </a:lnTo>
                  <a:lnTo>
                    <a:pt x="0" y="1566672"/>
                  </a:lnTo>
                  <a:lnTo>
                    <a:pt x="9144" y="1566672"/>
                  </a:lnTo>
                  <a:close/>
                </a:path>
                <a:path w="8326120" h="5271770">
                  <a:moveTo>
                    <a:pt x="9144" y="1528572"/>
                  </a:moveTo>
                  <a:lnTo>
                    <a:pt x="9144" y="1501140"/>
                  </a:lnTo>
                  <a:lnTo>
                    <a:pt x="0" y="1501140"/>
                  </a:lnTo>
                  <a:lnTo>
                    <a:pt x="0" y="1528572"/>
                  </a:lnTo>
                  <a:lnTo>
                    <a:pt x="9144" y="1528572"/>
                  </a:lnTo>
                  <a:close/>
                </a:path>
                <a:path w="8326120" h="5271770">
                  <a:moveTo>
                    <a:pt x="9144" y="1490472"/>
                  </a:moveTo>
                  <a:lnTo>
                    <a:pt x="9144" y="1463040"/>
                  </a:lnTo>
                  <a:lnTo>
                    <a:pt x="0" y="1463040"/>
                  </a:lnTo>
                  <a:lnTo>
                    <a:pt x="0" y="1490472"/>
                  </a:lnTo>
                  <a:lnTo>
                    <a:pt x="9144" y="1490472"/>
                  </a:lnTo>
                  <a:close/>
                </a:path>
                <a:path w="8326120" h="5271770">
                  <a:moveTo>
                    <a:pt x="9144" y="1452372"/>
                  </a:moveTo>
                  <a:lnTo>
                    <a:pt x="9144" y="1424940"/>
                  </a:lnTo>
                  <a:lnTo>
                    <a:pt x="0" y="1424940"/>
                  </a:lnTo>
                  <a:lnTo>
                    <a:pt x="0" y="1452372"/>
                  </a:lnTo>
                  <a:lnTo>
                    <a:pt x="9144" y="1452372"/>
                  </a:lnTo>
                  <a:close/>
                </a:path>
                <a:path w="8326120" h="5271770">
                  <a:moveTo>
                    <a:pt x="9144" y="1414272"/>
                  </a:moveTo>
                  <a:lnTo>
                    <a:pt x="9144" y="1386840"/>
                  </a:lnTo>
                  <a:lnTo>
                    <a:pt x="0" y="1386840"/>
                  </a:lnTo>
                  <a:lnTo>
                    <a:pt x="0" y="1414272"/>
                  </a:lnTo>
                  <a:lnTo>
                    <a:pt x="9144" y="1414272"/>
                  </a:lnTo>
                  <a:close/>
                </a:path>
                <a:path w="8326120" h="5271770">
                  <a:moveTo>
                    <a:pt x="9144" y="1376172"/>
                  </a:moveTo>
                  <a:lnTo>
                    <a:pt x="9144" y="1348740"/>
                  </a:lnTo>
                  <a:lnTo>
                    <a:pt x="0" y="1348740"/>
                  </a:lnTo>
                  <a:lnTo>
                    <a:pt x="0" y="1376172"/>
                  </a:lnTo>
                  <a:lnTo>
                    <a:pt x="9144" y="1376172"/>
                  </a:lnTo>
                  <a:close/>
                </a:path>
                <a:path w="8326120" h="5271770">
                  <a:moveTo>
                    <a:pt x="9144" y="1338072"/>
                  </a:moveTo>
                  <a:lnTo>
                    <a:pt x="9144" y="1310640"/>
                  </a:lnTo>
                  <a:lnTo>
                    <a:pt x="0" y="1310640"/>
                  </a:lnTo>
                  <a:lnTo>
                    <a:pt x="0" y="1338072"/>
                  </a:lnTo>
                  <a:lnTo>
                    <a:pt x="9144" y="1338072"/>
                  </a:lnTo>
                  <a:close/>
                </a:path>
                <a:path w="8326120" h="5271770">
                  <a:moveTo>
                    <a:pt x="9144" y="1299972"/>
                  </a:moveTo>
                  <a:lnTo>
                    <a:pt x="9144" y="1272540"/>
                  </a:lnTo>
                  <a:lnTo>
                    <a:pt x="0" y="1272540"/>
                  </a:lnTo>
                  <a:lnTo>
                    <a:pt x="0" y="1299972"/>
                  </a:lnTo>
                  <a:lnTo>
                    <a:pt x="9144" y="1299972"/>
                  </a:lnTo>
                  <a:close/>
                </a:path>
                <a:path w="8326120" h="5271770">
                  <a:moveTo>
                    <a:pt x="9144" y="1261872"/>
                  </a:moveTo>
                  <a:lnTo>
                    <a:pt x="9144" y="1234440"/>
                  </a:lnTo>
                  <a:lnTo>
                    <a:pt x="0" y="1234440"/>
                  </a:lnTo>
                  <a:lnTo>
                    <a:pt x="0" y="1261872"/>
                  </a:lnTo>
                  <a:lnTo>
                    <a:pt x="9144" y="1261872"/>
                  </a:lnTo>
                  <a:close/>
                </a:path>
                <a:path w="8326120" h="5271770">
                  <a:moveTo>
                    <a:pt x="9144" y="1223772"/>
                  </a:moveTo>
                  <a:lnTo>
                    <a:pt x="9144" y="1196340"/>
                  </a:lnTo>
                  <a:lnTo>
                    <a:pt x="0" y="1196340"/>
                  </a:lnTo>
                  <a:lnTo>
                    <a:pt x="0" y="1223772"/>
                  </a:lnTo>
                  <a:lnTo>
                    <a:pt x="9144" y="1223772"/>
                  </a:lnTo>
                  <a:close/>
                </a:path>
                <a:path w="8326120" h="5271770">
                  <a:moveTo>
                    <a:pt x="9144" y="1185672"/>
                  </a:moveTo>
                  <a:lnTo>
                    <a:pt x="9144" y="1158240"/>
                  </a:lnTo>
                  <a:lnTo>
                    <a:pt x="0" y="1158240"/>
                  </a:lnTo>
                  <a:lnTo>
                    <a:pt x="0" y="1185672"/>
                  </a:lnTo>
                  <a:lnTo>
                    <a:pt x="9144" y="1185672"/>
                  </a:lnTo>
                  <a:close/>
                </a:path>
                <a:path w="8326120" h="5271770">
                  <a:moveTo>
                    <a:pt x="9144" y="1147572"/>
                  </a:moveTo>
                  <a:lnTo>
                    <a:pt x="9144" y="1120140"/>
                  </a:lnTo>
                  <a:lnTo>
                    <a:pt x="0" y="1120140"/>
                  </a:lnTo>
                  <a:lnTo>
                    <a:pt x="0" y="1147572"/>
                  </a:lnTo>
                  <a:lnTo>
                    <a:pt x="9144" y="1147572"/>
                  </a:lnTo>
                  <a:close/>
                </a:path>
                <a:path w="8326120" h="5271770">
                  <a:moveTo>
                    <a:pt x="9144" y="1109472"/>
                  </a:moveTo>
                  <a:lnTo>
                    <a:pt x="9144" y="1082040"/>
                  </a:lnTo>
                  <a:lnTo>
                    <a:pt x="0" y="1082040"/>
                  </a:lnTo>
                  <a:lnTo>
                    <a:pt x="0" y="1109472"/>
                  </a:lnTo>
                  <a:lnTo>
                    <a:pt x="9144" y="1109472"/>
                  </a:lnTo>
                  <a:close/>
                </a:path>
                <a:path w="8326120" h="5271770">
                  <a:moveTo>
                    <a:pt x="9144" y="1071372"/>
                  </a:moveTo>
                  <a:lnTo>
                    <a:pt x="9144" y="1043940"/>
                  </a:lnTo>
                  <a:lnTo>
                    <a:pt x="0" y="1043940"/>
                  </a:lnTo>
                  <a:lnTo>
                    <a:pt x="0" y="1071372"/>
                  </a:lnTo>
                  <a:lnTo>
                    <a:pt x="9144" y="1071372"/>
                  </a:lnTo>
                  <a:close/>
                </a:path>
                <a:path w="8326120" h="5271770">
                  <a:moveTo>
                    <a:pt x="9144" y="1033272"/>
                  </a:moveTo>
                  <a:lnTo>
                    <a:pt x="9144" y="1005840"/>
                  </a:lnTo>
                  <a:lnTo>
                    <a:pt x="0" y="1005840"/>
                  </a:lnTo>
                  <a:lnTo>
                    <a:pt x="0" y="1033272"/>
                  </a:lnTo>
                  <a:lnTo>
                    <a:pt x="9144" y="1033272"/>
                  </a:lnTo>
                  <a:close/>
                </a:path>
                <a:path w="8326120" h="5271770">
                  <a:moveTo>
                    <a:pt x="9144" y="995172"/>
                  </a:moveTo>
                  <a:lnTo>
                    <a:pt x="9144" y="967740"/>
                  </a:lnTo>
                  <a:lnTo>
                    <a:pt x="0" y="967740"/>
                  </a:lnTo>
                  <a:lnTo>
                    <a:pt x="0" y="995172"/>
                  </a:lnTo>
                  <a:lnTo>
                    <a:pt x="9144" y="995172"/>
                  </a:lnTo>
                  <a:close/>
                </a:path>
                <a:path w="8326120" h="5271770">
                  <a:moveTo>
                    <a:pt x="9144" y="957072"/>
                  </a:moveTo>
                  <a:lnTo>
                    <a:pt x="9144" y="929640"/>
                  </a:lnTo>
                  <a:lnTo>
                    <a:pt x="0" y="929640"/>
                  </a:lnTo>
                  <a:lnTo>
                    <a:pt x="0" y="957072"/>
                  </a:lnTo>
                  <a:lnTo>
                    <a:pt x="9144" y="957072"/>
                  </a:lnTo>
                  <a:close/>
                </a:path>
                <a:path w="8326120" h="5271770">
                  <a:moveTo>
                    <a:pt x="9144" y="918972"/>
                  </a:moveTo>
                  <a:lnTo>
                    <a:pt x="9144" y="891540"/>
                  </a:lnTo>
                  <a:lnTo>
                    <a:pt x="0" y="891540"/>
                  </a:lnTo>
                  <a:lnTo>
                    <a:pt x="0" y="918972"/>
                  </a:lnTo>
                  <a:lnTo>
                    <a:pt x="9144" y="918972"/>
                  </a:lnTo>
                  <a:close/>
                </a:path>
                <a:path w="8326120" h="5271770">
                  <a:moveTo>
                    <a:pt x="9144" y="880872"/>
                  </a:moveTo>
                  <a:lnTo>
                    <a:pt x="9144" y="853440"/>
                  </a:lnTo>
                  <a:lnTo>
                    <a:pt x="0" y="853440"/>
                  </a:lnTo>
                  <a:lnTo>
                    <a:pt x="0" y="880872"/>
                  </a:lnTo>
                  <a:lnTo>
                    <a:pt x="9144" y="880872"/>
                  </a:lnTo>
                  <a:close/>
                </a:path>
                <a:path w="8326120" h="5271770">
                  <a:moveTo>
                    <a:pt x="9144" y="842772"/>
                  </a:moveTo>
                  <a:lnTo>
                    <a:pt x="9144" y="815340"/>
                  </a:lnTo>
                  <a:lnTo>
                    <a:pt x="0" y="815340"/>
                  </a:lnTo>
                  <a:lnTo>
                    <a:pt x="0" y="842772"/>
                  </a:lnTo>
                  <a:lnTo>
                    <a:pt x="9144" y="842772"/>
                  </a:lnTo>
                  <a:close/>
                </a:path>
                <a:path w="8326120" h="5271770">
                  <a:moveTo>
                    <a:pt x="9144" y="804672"/>
                  </a:moveTo>
                  <a:lnTo>
                    <a:pt x="9144" y="777240"/>
                  </a:lnTo>
                  <a:lnTo>
                    <a:pt x="0" y="777240"/>
                  </a:lnTo>
                  <a:lnTo>
                    <a:pt x="0" y="804672"/>
                  </a:lnTo>
                  <a:lnTo>
                    <a:pt x="9144" y="804672"/>
                  </a:lnTo>
                  <a:close/>
                </a:path>
                <a:path w="8326120" h="5271770">
                  <a:moveTo>
                    <a:pt x="9144" y="766572"/>
                  </a:moveTo>
                  <a:lnTo>
                    <a:pt x="9144" y="739140"/>
                  </a:lnTo>
                  <a:lnTo>
                    <a:pt x="0" y="739140"/>
                  </a:lnTo>
                  <a:lnTo>
                    <a:pt x="0" y="766572"/>
                  </a:lnTo>
                  <a:lnTo>
                    <a:pt x="9144" y="766572"/>
                  </a:lnTo>
                  <a:close/>
                </a:path>
                <a:path w="8326120" h="5271770">
                  <a:moveTo>
                    <a:pt x="9144" y="728472"/>
                  </a:moveTo>
                  <a:lnTo>
                    <a:pt x="9144" y="701040"/>
                  </a:lnTo>
                  <a:lnTo>
                    <a:pt x="0" y="701040"/>
                  </a:lnTo>
                  <a:lnTo>
                    <a:pt x="0" y="728472"/>
                  </a:lnTo>
                  <a:lnTo>
                    <a:pt x="9144" y="728472"/>
                  </a:lnTo>
                  <a:close/>
                </a:path>
                <a:path w="8326120" h="5271770">
                  <a:moveTo>
                    <a:pt x="9144" y="690372"/>
                  </a:moveTo>
                  <a:lnTo>
                    <a:pt x="9144" y="662940"/>
                  </a:lnTo>
                  <a:lnTo>
                    <a:pt x="0" y="662940"/>
                  </a:lnTo>
                  <a:lnTo>
                    <a:pt x="0" y="690372"/>
                  </a:lnTo>
                  <a:lnTo>
                    <a:pt x="9144" y="690372"/>
                  </a:lnTo>
                  <a:close/>
                </a:path>
                <a:path w="8326120" h="5271770">
                  <a:moveTo>
                    <a:pt x="9144" y="652272"/>
                  </a:moveTo>
                  <a:lnTo>
                    <a:pt x="9144" y="624840"/>
                  </a:lnTo>
                  <a:lnTo>
                    <a:pt x="0" y="624840"/>
                  </a:lnTo>
                  <a:lnTo>
                    <a:pt x="0" y="652272"/>
                  </a:lnTo>
                  <a:lnTo>
                    <a:pt x="9144" y="652272"/>
                  </a:lnTo>
                  <a:close/>
                </a:path>
                <a:path w="8326120" h="5271770">
                  <a:moveTo>
                    <a:pt x="9144" y="614172"/>
                  </a:moveTo>
                  <a:lnTo>
                    <a:pt x="9144" y="586740"/>
                  </a:lnTo>
                  <a:lnTo>
                    <a:pt x="0" y="586740"/>
                  </a:lnTo>
                  <a:lnTo>
                    <a:pt x="0" y="614172"/>
                  </a:lnTo>
                  <a:lnTo>
                    <a:pt x="9144" y="614172"/>
                  </a:lnTo>
                  <a:close/>
                </a:path>
                <a:path w="8326120" h="5271770">
                  <a:moveTo>
                    <a:pt x="9144" y="576072"/>
                  </a:moveTo>
                  <a:lnTo>
                    <a:pt x="9144" y="548640"/>
                  </a:lnTo>
                  <a:lnTo>
                    <a:pt x="0" y="548640"/>
                  </a:lnTo>
                  <a:lnTo>
                    <a:pt x="0" y="576072"/>
                  </a:lnTo>
                  <a:lnTo>
                    <a:pt x="9144" y="576072"/>
                  </a:lnTo>
                  <a:close/>
                </a:path>
                <a:path w="8326120" h="5271770">
                  <a:moveTo>
                    <a:pt x="9144" y="537972"/>
                  </a:moveTo>
                  <a:lnTo>
                    <a:pt x="9144" y="510540"/>
                  </a:lnTo>
                  <a:lnTo>
                    <a:pt x="0" y="510540"/>
                  </a:lnTo>
                  <a:lnTo>
                    <a:pt x="0" y="537972"/>
                  </a:lnTo>
                  <a:lnTo>
                    <a:pt x="9144" y="537972"/>
                  </a:lnTo>
                  <a:close/>
                </a:path>
                <a:path w="8326120" h="5271770">
                  <a:moveTo>
                    <a:pt x="9144" y="499872"/>
                  </a:moveTo>
                  <a:lnTo>
                    <a:pt x="9144" y="472440"/>
                  </a:lnTo>
                  <a:lnTo>
                    <a:pt x="0" y="472440"/>
                  </a:lnTo>
                  <a:lnTo>
                    <a:pt x="0" y="499872"/>
                  </a:lnTo>
                  <a:lnTo>
                    <a:pt x="9144" y="499872"/>
                  </a:lnTo>
                  <a:close/>
                </a:path>
                <a:path w="8326120" h="5271770">
                  <a:moveTo>
                    <a:pt x="9144" y="461772"/>
                  </a:moveTo>
                  <a:lnTo>
                    <a:pt x="9144" y="434340"/>
                  </a:lnTo>
                  <a:lnTo>
                    <a:pt x="0" y="434340"/>
                  </a:lnTo>
                  <a:lnTo>
                    <a:pt x="0" y="461772"/>
                  </a:lnTo>
                  <a:lnTo>
                    <a:pt x="9144" y="461772"/>
                  </a:lnTo>
                  <a:close/>
                </a:path>
                <a:path w="8326120" h="5271770">
                  <a:moveTo>
                    <a:pt x="9144" y="423672"/>
                  </a:moveTo>
                  <a:lnTo>
                    <a:pt x="9144" y="396240"/>
                  </a:lnTo>
                  <a:lnTo>
                    <a:pt x="0" y="396240"/>
                  </a:lnTo>
                  <a:lnTo>
                    <a:pt x="0" y="423672"/>
                  </a:lnTo>
                  <a:lnTo>
                    <a:pt x="9144" y="423672"/>
                  </a:lnTo>
                  <a:close/>
                </a:path>
                <a:path w="8326120" h="5271770">
                  <a:moveTo>
                    <a:pt x="9144" y="385572"/>
                  </a:moveTo>
                  <a:lnTo>
                    <a:pt x="9144" y="358140"/>
                  </a:lnTo>
                  <a:lnTo>
                    <a:pt x="0" y="358140"/>
                  </a:lnTo>
                  <a:lnTo>
                    <a:pt x="0" y="385572"/>
                  </a:lnTo>
                  <a:lnTo>
                    <a:pt x="9144" y="385572"/>
                  </a:lnTo>
                  <a:close/>
                </a:path>
                <a:path w="8326120" h="5271770">
                  <a:moveTo>
                    <a:pt x="9144" y="347472"/>
                  </a:moveTo>
                  <a:lnTo>
                    <a:pt x="9144" y="320040"/>
                  </a:lnTo>
                  <a:lnTo>
                    <a:pt x="0" y="320040"/>
                  </a:lnTo>
                  <a:lnTo>
                    <a:pt x="0" y="347472"/>
                  </a:lnTo>
                  <a:lnTo>
                    <a:pt x="9144" y="347472"/>
                  </a:lnTo>
                  <a:close/>
                </a:path>
                <a:path w="8326120" h="5271770">
                  <a:moveTo>
                    <a:pt x="9144" y="309372"/>
                  </a:moveTo>
                  <a:lnTo>
                    <a:pt x="9144" y="281940"/>
                  </a:lnTo>
                  <a:lnTo>
                    <a:pt x="0" y="281940"/>
                  </a:lnTo>
                  <a:lnTo>
                    <a:pt x="0" y="309372"/>
                  </a:lnTo>
                  <a:lnTo>
                    <a:pt x="9144" y="309372"/>
                  </a:lnTo>
                  <a:close/>
                </a:path>
                <a:path w="8326120" h="5271770">
                  <a:moveTo>
                    <a:pt x="9144" y="271272"/>
                  </a:moveTo>
                  <a:lnTo>
                    <a:pt x="9144" y="243840"/>
                  </a:lnTo>
                  <a:lnTo>
                    <a:pt x="0" y="243840"/>
                  </a:lnTo>
                  <a:lnTo>
                    <a:pt x="0" y="271272"/>
                  </a:lnTo>
                  <a:lnTo>
                    <a:pt x="9144" y="271272"/>
                  </a:lnTo>
                  <a:close/>
                </a:path>
                <a:path w="8326120" h="5271770">
                  <a:moveTo>
                    <a:pt x="9144" y="233172"/>
                  </a:moveTo>
                  <a:lnTo>
                    <a:pt x="9144" y="205740"/>
                  </a:lnTo>
                  <a:lnTo>
                    <a:pt x="0" y="205740"/>
                  </a:lnTo>
                  <a:lnTo>
                    <a:pt x="0" y="233172"/>
                  </a:lnTo>
                  <a:lnTo>
                    <a:pt x="9144" y="233172"/>
                  </a:lnTo>
                  <a:close/>
                </a:path>
                <a:path w="8326120" h="5271770">
                  <a:moveTo>
                    <a:pt x="9144" y="195072"/>
                  </a:moveTo>
                  <a:lnTo>
                    <a:pt x="9144" y="167640"/>
                  </a:lnTo>
                  <a:lnTo>
                    <a:pt x="0" y="167640"/>
                  </a:lnTo>
                  <a:lnTo>
                    <a:pt x="0" y="195072"/>
                  </a:lnTo>
                  <a:lnTo>
                    <a:pt x="9144" y="195072"/>
                  </a:lnTo>
                  <a:close/>
                </a:path>
                <a:path w="8326120" h="5271770">
                  <a:moveTo>
                    <a:pt x="9144" y="156972"/>
                  </a:moveTo>
                  <a:lnTo>
                    <a:pt x="9144" y="129540"/>
                  </a:lnTo>
                  <a:lnTo>
                    <a:pt x="0" y="129540"/>
                  </a:lnTo>
                  <a:lnTo>
                    <a:pt x="0" y="156972"/>
                  </a:lnTo>
                  <a:lnTo>
                    <a:pt x="9144" y="156972"/>
                  </a:lnTo>
                  <a:close/>
                </a:path>
                <a:path w="8326120" h="5271770">
                  <a:moveTo>
                    <a:pt x="9144" y="118872"/>
                  </a:moveTo>
                  <a:lnTo>
                    <a:pt x="9144" y="91440"/>
                  </a:lnTo>
                  <a:lnTo>
                    <a:pt x="0" y="91440"/>
                  </a:lnTo>
                  <a:lnTo>
                    <a:pt x="0" y="118872"/>
                  </a:lnTo>
                  <a:lnTo>
                    <a:pt x="9144" y="118872"/>
                  </a:lnTo>
                  <a:close/>
                </a:path>
                <a:path w="8326120" h="5271770">
                  <a:moveTo>
                    <a:pt x="9144" y="80772"/>
                  </a:moveTo>
                  <a:lnTo>
                    <a:pt x="9144" y="53340"/>
                  </a:lnTo>
                  <a:lnTo>
                    <a:pt x="0" y="53340"/>
                  </a:lnTo>
                  <a:lnTo>
                    <a:pt x="0" y="80772"/>
                  </a:lnTo>
                  <a:lnTo>
                    <a:pt x="9144" y="80772"/>
                  </a:lnTo>
                  <a:close/>
                </a:path>
                <a:path w="8326120" h="5271770">
                  <a:moveTo>
                    <a:pt x="9144" y="42672"/>
                  </a:moveTo>
                  <a:lnTo>
                    <a:pt x="9144" y="15240"/>
                  </a:lnTo>
                  <a:lnTo>
                    <a:pt x="0" y="15240"/>
                  </a:lnTo>
                  <a:lnTo>
                    <a:pt x="0" y="42672"/>
                  </a:lnTo>
                  <a:lnTo>
                    <a:pt x="9144" y="42672"/>
                  </a:lnTo>
                  <a:close/>
                </a:path>
                <a:path w="8326120" h="5271770">
                  <a:moveTo>
                    <a:pt x="32004" y="9144"/>
                  </a:moveTo>
                  <a:lnTo>
                    <a:pt x="32004" y="0"/>
                  </a:lnTo>
                  <a:lnTo>
                    <a:pt x="1524" y="0"/>
                  </a:lnTo>
                  <a:lnTo>
                    <a:pt x="0" y="1524"/>
                  </a:lnTo>
                  <a:lnTo>
                    <a:pt x="0" y="4572"/>
                  </a:lnTo>
                  <a:lnTo>
                    <a:pt x="9144" y="4572"/>
                  </a:lnTo>
                  <a:lnTo>
                    <a:pt x="9144" y="9144"/>
                  </a:lnTo>
                  <a:lnTo>
                    <a:pt x="32004" y="9144"/>
                  </a:lnTo>
                  <a:close/>
                </a:path>
                <a:path w="8326120" h="5271770">
                  <a:moveTo>
                    <a:pt x="9144" y="9144"/>
                  </a:moveTo>
                  <a:lnTo>
                    <a:pt x="9144" y="4572"/>
                  </a:lnTo>
                  <a:lnTo>
                    <a:pt x="4572" y="9144"/>
                  </a:lnTo>
                  <a:lnTo>
                    <a:pt x="9144" y="9144"/>
                  </a:lnTo>
                  <a:close/>
                </a:path>
                <a:path w="8326120" h="5271770">
                  <a:moveTo>
                    <a:pt x="70104" y="9144"/>
                  </a:moveTo>
                  <a:lnTo>
                    <a:pt x="70104" y="0"/>
                  </a:lnTo>
                  <a:lnTo>
                    <a:pt x="41148" y="0"/>
                  </a:lnTo>
                  <a:lnTo>
                    <a:pt x="41148" y="9144"/>
                  </a:lnTo>
                  <a:lnTo>
                    <a:pt x="70104" y="9144"/>
                  </a:lnTo>
                  <a:close/>
                </a:path>
                <a:path w="8326120" h="5271770">
                  <a:moveTo>
                    <a:pt x="108204" y="9144"/>
                  </a:moveTo>
                  <a:lnTo>
                    <a:pt x="108204" y="0"/>
                  </a:lnTo>
                  <a:lnTo>
                    <a:pt x="79248" y="0"/>
                  </a:lnTo>
                  <a:lnTo>
                    <a:pt x="79248" y="9144"/>
                  </a:lnTo>
                  <a:lnTo>
                    <a:pt x="108204" y="9144"/>
                  </a:lnTo>
                  <a:close/>
                </a:path>
                <a:path w="8326120" h="5271770">
                  <a:moveTo>
                    <a:pt x="146304" y="9144"/>
                  </a:moveTo>
                  <a:lnTo>
                    <a:pt x="146304" y="0"/>
                  </a:lnTo>
                  <a:lnTo>
                    <a:pt x="117348" y="0"/>
                  </a:lnTo>
                  <a:lnTo>
                    <a:pt x="117348" y="9144"/>
                  </a:lnTo>
                  <a:lnTo>
                    <a:pt x="146304" y="9144"/>
                  </a:lnTo>
                  <a:close/>
                </a:path>
                <a:path w="8326120" h="5271770">
                  <a:moveTo>
                    <a:pt x="184404" y="9144"/>
                  </a:moveTo>
                  <a:lnTo>
                    <a:pt x="184404" y="0"/>
                  </a:lnTo>
                  <a:lnTo>
                    <a:pt x="155448" y="0"/>
                  </a:lnTo>
                  <a:lnTo>
                    <a:pt x="155448" y="9144"/>
                  </a:lnTo>
                  <a:lnTo>
                    <a:pt x="184404" y="9144"/>
                  </a:lnTo>
                  <a:close/>
                </a:path>
                <a:path w="8326120" h="5271770">
                  <a:moveTo>
                    <a:pt x="222504" y="9144"/>
                  </a:moveTo>
                  <a:lnTo>
                    <a:pt x="222504" y="0"/>
                  </a:lnTo>
                  <a:lnTo>
                    <a:pt x="193548" y="0"/>
                  </a:lnTo>
                  <a:lnTo>
                    <a:pt x="193548" y="9144"/>
                  </a:lnTo>
                  <a:lnTo>
                    <a:pt x="222504" y="9144"/>
                  </a:lnTo>
                  <a:close/>
                </a:path>
                <a:path w="8326120" h="5271770">
                  <a:moveTo>
                    <a:pt x="260604" y="9144"/>
                  </a:moveTo>
                  <a:lnTo>
                    <a:pt x="260604" y="0"/>
                  </a:lnTo>
                  <a:lnTo>
                    <a:pt x="231648" y="0"/>
                  </a:lnTo>
                  <a:lnTo>
                    <a:pt x="231648" y="9144"/>
                  </a:lnTo>
                  <a:lnTo>
                    <a:pt x="260604" y="9144"/>
                  </a:lnTo>
                  <a:close/>
                </a:path>
                <a:path w="8326120" h="5271770">
                  <a:moveTo>
                    <a:pt x="298704" y="9144"/>
                  </a:moveTo>
                  <a:lnTo>
                    <a:pt x="298704" y="0"/>
                  </a:lnTo>
                  <a:lnTo>
                    <a:pt x="269748" y="0"/>
                  </a:lnTo>
                  <a:lnTo>
                    <a:pt x="269748" y="9144"/>
                  </a:lnTo>
                  <a:lnTo>
                    <a:pt x="298704" y="9144"/>
                  </a:lnTo>
                  <a:close/>
                </a:path>
                <a:path w="8326120" h="5271770">
                  <a:moveTo>
                    <a:pt x="336804" y="9144"/>
                  </a:moveTo>
                  <a:lnTo>
                    <a:pt x="336804" y="0"/>
                  </a:lnTo>
                  <a:lnTo>
                    <a:pt x="307848" y="0"/>
                  </a:lnTo>
                  <a:lnTo>
                    <a:pt x="307848" y="9144"/>
                  </a:lnTo>
                  <a:lnTo>
                    <a:pt x="336804" y="9144"/>
                  </a:lnTo>
                  <a:close/>
                </a:path>
                <a:path w="8326120" h="5271770">
                  <a:moveTo>
                    <a:pt x="374900" y="9144"/>
                  </a:moveTo>
                  <a:lnTo>
                    <a:pt x="374900" y="0"/>
                  </a:lnTo>
                  <a:lnTo>
                    <a:pt x="345944" y="0"/>
                  </a:lnTo>
                  <a:lnTo>
                    <a:pt x="345944" y="9144"/>
                  </a:lnTo>
                  <a:lnTo>
                    <a:pt x="374900" y="9144"/>
                  </a:lnTo>
                  <a:close/>
                </a:path>
                <a:path w="8326120" h="5271770">
                  <a:moveTo>
                    <a:pt x="413000" y="9144"/>
                  </a:moveTo>
                  <a:lnTo>
                    <a:pt x="413000" y="0"/>
                  </a:lnTo>
                  <a:lnTo>
                    <a:pt x="384044" y="0"/>
                  </a:lnTo>
                  <a:lnTo>
                    <a:pt x="384044" y="9144"/>
                  </a:lnTo>
                  <a:lnTo>
                    <a:pt x="413000" y="9144"/>
                  </a:lnTo>
                  <a:close/>
                </a:path>
                <a:path w="8326120" h="5271770">
                  <a:moveTo>
                    <a:pt x="451100" y="9144"/>
                  </a:moveTo>
                  <a:lnTo>
                    <a:pt x="451100" y="0"/>
                  </a:lnTo>
                  <a:lnTo>
                    <a:pt x="422144" y="0"/>
                  </a:lnTo>
                  <a:lnTo>
                    <a:pt x="422144" y="9144"/>
                  </a:lnTo>
                  <a:lnTo>
                    <a:pt x="451100" y="9144"/>
                  </a:lnTo>
                  <a:close/>
                </a:path>
                <a:path w="8326120" h="5271770">
                  <a:moveTo>
                    <a:pt x="489200" y="9144"/>
                  </a:moveTo>
                  <a:lnTo>
                    <a:pt x="489200" y="0"/>
                  </a:lnTo>
                  <a:lnTo>
                    <a:pt x="460244" y="0"/>
                  </a:lnTo>
                  <a:lnTo>
                    <a:pt x="460244" y="9144"/>
                  </a:lnTo>
                  <a:lnTo>
                    <a:pt x="489200" y="9144"/>
                  </a:lnTo>
                  <a:close/>
                </a:path>
                <a:path w="8326120" h="5271770">
                  <a:moveTo>
                    <a:pt x="527300" y="9144"/>
                  </a:moveTo>
                  <a:lnTo>
                    <a:pt x="527300" y="0"/>
                  </a:lnTo>
                  <a:lnTo>
                    <a:pt x="498344" y="0"/>
                  </a:lnTo>
                  <a:lnTo>
                    <a:pt x="498344" y="9144"/>
                  </a:lnTo>
                  <a:lnTo>
                    <a:pt x="527300" y="9144"/>
                  </a:lnTo>
                  <a:close/>
                </a:path>
                <a:path w="8326120" h="5271770">
                  <a:moveTo>
                    <a:pt x="565400" y="9144"/>
                  </a:moveTo>
                  <a:lnTo>
                    <a:pt x="565400" y="0"/>
                  </a:lnTo>
                  <a:lnTo>
                    <a:pt x="536444" y="0"/>
                  </a:lnTo>
                  <a:lnTo>
                    <a:pt x="536444" y="9144"/>
                  </a:lnTo>
                  <a:lnTo>
                    <a:pt x="565400" y="9144"/>
                  </a:lnTo>
                  <a:close/>
                </a:path>
                <a:path w="8326120" h="5271770">
                  <a:moveTo>
                    <a:pt x="603500" y="9144"/>
                  </a:moveTo>
                  <a:lnTo>
                    <a:pt x="603500" y="0"/>
                  </a:lnTo>
                  <a:lnTo>
                    <a:pt x="574544" y="0"/>
                  </a:lnTo>
                  <a:lnTo>
                    <a:pt x="574544" y="9144"/>
                  </a:lnTo>
                  <a:lnTo>
                    <a:pt x="603500" y="9144"/>
                  </a:lnTo>
                  <a:close/>
                </a:path>
                <a:path w="8326120" h="5271770">
                  <a:moveTo>
                    <a:pt x="641600" y="9144"/>
                  </a:moveTo>
                  <a:lnTo>
                    <a:pt x="641600" y="0"/>
                  </a:lnTo>
                  <a:lnTo>
                    <a:pt x="612644" y="0"/>
                  </a:lnTo>
                  <a:lnTo>
                    <a:pt x="612644" y="9144"/>
                  </a:lnTo>
                  <a:lnTo>
                    <a:pt x="641600" y="9144"/>
                  </a:lnTo>
                  <a:close/>
                </a:path>
                <a:path w="8326120" h="5271770">
                  <a:moveTo>
                    <a:pt x="679700" y="9144"/>
                  </a:moveTo>
                  <a:lnTo>
                    <a:pt x="679700" y="0"/>
                  </a:lnTo>
                  <a:lnTo>
                    <a:pt x="650744" y="0"/>
                  </a:lnTo>
                  <a:lnTo>
                    <a:pt x="650744" y="9144"/>
                  </a:lnTo>
                  <a:lnTo>
                    <a:pt x="679700" y="9144"/>
                  </a:lnTo>
                  <a:close/>
                </a:path>
                <a:path w="8326120" h="5271770">
                  <a:moveTo>
                    <a:pt x="717800" y="9144"/>
                  </a:moveTo>
                  <a:lnTo>
                    <a:pt x="717800" y="0"/>
                  </a:lnTo>
                  <a:lnTo>
                    <a:pt x="688844" y="0"/>
                  </a:lnTo>
                  <a:lnTo>
                    <a:pt x="688844" y="9144"/>
                  </a:lnTo>
                  <a:lnTo>
                    <a:pt x="717800" y="9144"/>
                  </a:lnTo>
                  <a:close/>
                </a:path>
                <a:path w="8326120" h="5271770">
                  <a:moveTo>
                    <a:pt x="755900" y="9144"/>
                  </a:moveTo>
                  <a:lnTo>
                    <a:pt x="755900" y="0"/>
                  </a:lnTo>
                  <a:lnTo>
                    <a:pt x="726944" y="0"/>
                  </a:lnTo>
                  <a:lnTo>
                    <a:pt x="726944" y="9144"/>
                  </a:lnTo>
                  <a:lnTo>
                    <a:pt x="755900" y="9144"/>
                  </a:lnTo>
                  <a:close/>
                </a:path>
                <a:path w="8326120" h="5271770">
                  <a:moveTo>
                    <a:pt x="794000" y="9144"/>
                  </a:moveTo>
                  <a:lnTo>
                    <a:pt x="794000" y="0"/>
                  </a:lnTo>
                  <a:lnTo>
                    <a:pt x="765044" y="0"/>
                  </a:lnTo>
                  <a:lnTo>
                    <a:pt x="765044" y="9144"/>
                  </a:lnTo>
                  <a:lnTo>
                    <a:pt x="794000" y="9144"/>
                  </a:lnTo>
                  <a:close/>
                </a:path>
                <a:path w="8326120" h="5271770">
                  <a:moveTo>
                    <a:pt x="832100" y="9144"/>
                  </a:moveTo>
                  <a:lnTo>
                    <a:pt x="832100" y="0"/>
                  </a:lnTo>
                  <a:lnTo>
                    <a:pt x="803144" y="0"/>
                  </a:lnTo>
                  <a:lnTo>
                    <a:pt x="803144" y="9144"/>
                  </a:lnTo>
                  <a:lnTo>
                    <a:pt x="832100" y="9144"/>
                  </a:lnTo>
                  <a:close/>
                </a:path>
                <a:path w="8326120" h="5271770">
                  <a:moveTo>
                    <a:pt x="870200" y="9144"/>
                  </a:moveTo>
                  <a:lnTo>
                    <a:pt x="870200" y="0"/>
                  </a:lnTo>
                  <a:lnTo>
                    <a:pt x="841244" y="0"/>
                  </a:lnTo>
                  <a:lnTo>
                    <a:pt x="841244" y="9144"/>
                  </a:lnTo>
                  <a:lnTo>
                    <a:pt x="870200" y="9144"/>
                  </a:lnTo>
                  <a:close/>
                </a:path>
                <a:path w="8326120" h="5271770">
                  <a:moveTo>
                    <a:pt x="908300" y="9144"/>
                  </a:moveTo>
                  <a:lnTo>
                    <a:pt x="908300" y="0"/>
                  </a:lnTo>
                  <a:lnTo>
                    <a:pt x="879344" y="0"/>
                  </a:lnTo>
                  <a:lnTo>
                    <a:pt x="879344" y="9144"/>
                  </a:lnTo>
                  <a:lnTo>
                    <a:pt x="908300" y="9144"/>
                  </a:lnTo>
                  <a:close/>
                </a:path>
                <a:path w="8326120" h="5271770">
                  <a:moveTo>
                    <a:pt x="946400" y="9144"/>
                  </a:moveTo>
                  <a:lnTo>
                    <a:pt x="946400" y="0"/>
                  </a:lnTo>
                  <a:lnTo>
                    <a:pt x="917444" y="0"/>
                  </a:lnTo>
                  <a:lnTo>
                    <a:pt x="917444" y="9144"/>
                  </a:lnTo>
                  <a:lnTo>
                    <a:pt x="946400" y="9144"/>
                  </a:lnTo>
                  <a:close/>
                </a:path>
                <a:path w="8326120" h="5271770">
                  <a:moveTo>
                    <a:pt x="984500" y="9144"/>
                  </a:moveTo>
                  <a:lnTo>
                    <a:pt x="984500" y="0"/>
                  </a:lnTo>
                  <a:lnTo>
                    <a:pt x="955544" y="0"/>
                  </a:lnTo>
                  <a:lnTo>
                    <a:pt x="955544" y="9144"/>
                  </a:lnTo>
                  <a:lnTo>
                    <a:pt x="984500" y="9144"/>
                  </a:lnTo>
                  <a:close/>
                </a:path>
                <a:path w="8326120" h="5271770">
                  <a:moveTo>
                    <a:pt x="1022600" y="9144"/>
                  </a:moveTo>
                  <a:lnTo>
                    <a:pt x="1022600" y="0"/>
                  </a:lnTo>
                  <a:lnTo>
                    <a:pt x="993644" y="0"/>
                  </a:lnTo>
                  <a:lnTo>
                    <a:pt x="993644" y="9144"/>
                  </a:lnTo>
                  <a:lnTo>
                    <a:pt x="1022600" y="9144"/>
                  </a:lnTo>
                  <a:close/>
                </a:path>
                <a:path w="8326120" h="5271770">
                  <a:moveTo>
                    <a:pt x="1060700" y="9144"/>
                  </a:moveTo>
                  <a:lnTo>
                    <a:pt x="1060700" y="0"/>
                  </a:lnTo>
                  <a:lnTo>
                    <a:pt x="1031744" y="0"/>
                  </a:lnTo>
                  <a:lnTo>
                    <a:pt x="1031744" y="9144"/>
                  </a:lnTo>
                  <a:lnTo>
                    <a:pt x="1060700" y="9144"/>
                  </a:lnTo>
                  <a:close/>
                </a:path>
                <a:path w="8326120" h="5271770">
                  <a:moveTo>
                    <a:pt x="1098800" y="9144"/>
                  </a:moveTo>
                  <a:lnTo>
                    <a:pt x="1098800" y="0"/>
                  </a:lnTo>
                  <a:lnTo>
                    <a:pt x="1069844" y="0"/>
                  </a:lnTo>
                  <a:lnTo>
                    <a:pt x="1069844" y="9144"/>
                  </a:lnTo>
                  <a:lnTo>
                    <a:pt x="1098800" y="9144"/>
                  </a:lnTo>
                  <a:close/>
                </a:path>
                <a:path w="8326120" h="5271770">
                  <a:moveTo>
                    <a:pt x="1136900" y="9144"/>
                  </a:moveTo>
                  <a:lnTo>
                    <a:pt x="1136900" y="0"/>
                  </a:lnTo>
                  <a:lnTo>
                    <a:pt x="1107944" y="0"/>
                  </a:lnTo>
                  <a:lnTo>
                    <a:pt x="1107944" y="9144"/>
                  </a:lnTo>
                  <a:lnTo>
                    <a:pt x="1136900" y="9144"/>
                  </a:lnTo>
                  <a:close/>
                </a:path>
                <a:path w="8326120" h="5271770">
                  <a:moveTo>
                    <a:pt x="1175000" y="9144"/>
                  </a:moveTo>
                  <a:lnTo>
                    <a:pt x="1175000" y="0"/>
                  </a:lnTo>
                  <a:lnTo>
                    <a:pt x="1146044" y="0"/>
                  </a:lnTo>
                  <a:lnTo>
                    <a:pt x="1146044" y="9144"/>
                  </a:lnTo>
                  <a:lnTo>
                    <a:pt x="1175000" y="9144"/>
                  </a:lnTo>
                  <a:close/>
                </a:path>
                <a:path w="8326120" h="5271770">
                  <a:moveTo>
                    <a:pt x="1213100" y="9144"/>
                  </a:moveTo>
                  <a:lnTo>
                    <a:pt x="1213100" y="0"/>
                  </a:lnTo>
                  <a:lnTo>
                    <a:pt x="1184144" y="0"/>
                  </a:lnTo>
                  <a:lnTo>
                    <a:pt x="1184144" y="9144"/>
                  </a:lnTo>
                  <a:lnTo>
                    <a:pt x="1213100" y="9144"/>
                  </a:lnTo>
                  <a:close/>
                </a:path>
                <a:path w="8326120" h="5271770">
                  <a:moveTo>
                    <a:pt x="1251200" y="9144"/>
                  </a:moveTo>
                  <a:lnTo>
                    <a:pt x="1251200" y="0"/>
                  </a:lnTo>
                  <a:lnTo>
                    <a:pt x="1222244" y="0"/>
                  </a:lnTo>
                  <a:lnTo>
                    <a:pt x="1222244" y="9144"/>
                  </a:lnTo>
                  <a:lnTo>
                    <a:pt x="1251200" y="9144"/>
                  </a:lnTo>
                  <a:close/>
                </a:path>
                <a:path w="8326120" h="5271770">
                  <a:moveTo>
                    <a:pt x="1289300" y="9144"/>
                  </a:moveTo>
                  <a:lnTo>
                    <a:pt x="1289300" y="0"/>
                  </a:lnTo>
                  <a:lnTo>
                    <a:pt x="1260344" y="0"/>
                  </a:lnTo>
                  <a:lnTo>
                    <a:pt x="1260344" y="9144"/>
                  </a:lnTo>
                  <a:lnTo>
                    <a:pt x="1289300" y="9144"/>
                  </a:lnTo>
                  <a:close/>
                </a:path>
                <a:path w="8326120" h="5271770">
                  <a:moveTo>
                    <a:pt x="1327400" y="9144"/>
                  </a:moveTo>
                  <a:lnTo>
                    <a:pt x="1327400" y="0"/>
                  </a:lnTo>
                  <a:lnTo>
                    <a:pt x="1298444" y="0"/>
                  </a:lnTo>
                  <a:lnTo>
                    <a:pt x="1298444" y="9144"/>
                  </a:lnTo>
                  <a:lnTo>
                    <a:pt x="1327400" y="9144"/>
                  </a:lnTo>
                  <a:close/>
                </a:path>
                <a:path w="8326120" h="5271770">
                  <a:moveTo>
                    <a:pt x="1365500" y="9144"/>
                  </a:moveTo>
                  <a:lnTo>
                    <a:pt x="1365500" y="0"/>
                  </a:lnTo>
                  <a:lnTo>
                    <a:pt x="1336544" y="0"/>
                  </a:lnTo>
                  <a:lnTo>
                    <a:pt x="1336544" y="9144"/>
                  </a:lnTo>
                  <a:lnTo>
                    <a:pt x="1365500" y="9144"/>
                  </a:lnTo>
                  <a:close/>
                </a:path>
                <a:path w="8326120" h="5271770">
                  <a:moveTo>
                    <a:pt x="1403600" y="9144"/>
                  </a:moveTo>
                  <a:lnTo>
                    <a:pt x="1403600" y="0"/>
                  </a:lnTo>
                  <a:lnTo>
                    <a:pt x="1374644" y="0"/>
                  </a:lnTo>
                  <a:lnTo>
                    <a:pt x="1374644" y="9144"/>
                  </a:lnTo>
                  <a:lnTo>
                    <a:pt x="1403600" y="9144"/>
                  </a:lnTo>
                  <a:close/>
                </a:path>
                <a:path w="8326120" h="5271770">
                  <a:moveTo>
                    <a:pt x="1441700" y="9144"/>
                  </a:moveTo>
                  <a:lnTo>
                    <a:pt x="1441700" y="0"/>
                  </a:lnTo>
                  <a:lnTo>
                    <a:pt x="1412744" y="0"/>
                  </a:lnTo>
                  <a:lnTo>
                    <a:pt x="1412744" y="9144"/>
                  </a:lnTo>
                  <a:lnTo>
                    <a:pt x="1441700" y="9144"/>
                  </a:lnTo>
                  <a:close/>
                </a:path>
                <a:path w="8326120" h="5271770">
                  <a:moveTo>
                    <a:pt x="1479800" y="9144"/>
                  </a:moveTo>
                  <a:lnTo>
                    <a:pt x="1479800" y="0"/>
                  </a:lnTo>
                  <a:lnTo>
                    <a:pt x="1450844" y="0"/>
                  </a:lnTo>
                  <a:lnTo>
                    <a:pt x="1450844" y="9144"/>
                  </a:lnTo>
                  <a:lnTo>
                    <a:pt x="1479800" y="9144"/>
                  </a:lnTo>
                  <a:close/>
                </a:path>
                <a:path w="8326120" h="5271770">
                  <a:moveTo>
                    <a:pt x="1517900" y="9144"/>
                  </a:moveTo>
                  <a:lnTo>
                    <a:pt x="1517900" y="0"/>
                  </a:lnTo>
                  <a:lnTo>
                    <a:pt x="1488944" y="0"/>
                  </a:lnTo>
                  <a:lnTo>
                    <a:pt x="1488944" y="9144"/>
                  </a:lnTo>
                  <a:lnTo>
                    <a:pt x="1517900" y="9144"/>
                  </a:lnTo>
                  <a:close/>
                </a:path>
                <a:path w="8326120" h="5271770">
                  <a:moveTo>
                    <a:pt x="1556001" y="9144"/>
                  </a:moveTo>
                  <a:lnTo>
                    <a:pt x="1556001" y="0"/>
                  </a:lnTo>
                  <a:lnTo>
                    <a:pt x="1527045" y="0"/>
                  </a:lnTo>
                  <a:lnTo>
                    <a:pt x="1527045" y="9144"/>
                  </a:lnTo>
                  <a:lnTo>
                    <a:pt x="1556001" y="9144"/>
                  </a:lnTo>
                  <a:close/>
                </a:path>
                <a:path w="8326120" h="5271770">
                  <a:moveTo>
                    <a:pt x="1594101" y="9144"/>
                  </a:moveTo>
                  <a:lnTo>
                    <a:pt x="1594101" y="0"/>
                  </a:lnTo>
                  <a:lnTo>
                    <a:pt x="1565145" y="0"/>
                  </a:lnTo>
                  <a:lnTo>
                    <a:pt x="1565145" y="9144"/>
                  </a:lnTo>
                  <a:lnTo>
                    <a:pt x="1594101" y="9144"/>
                  </a:lnTo>
                  <a:close/>
                </a:path>
                <a:path w="8326120" h="5271770">
                  <a:moveTo>
                    <a:pt x="1632201" y="9144"/>
                  </a:moveTo>
                  <a:lnTo>
                    <a:pt x="1632201" y="0"/>
                  </a:lnTo>
                  <a:lnTo>
                    <a:pt x="1603245" y="0"/>
                  </a:lnTo>
                  <a:lnTo>
                    <a:pt x="1603245" y="9144"/>
                  </a:lnTo>
                  <a:lnTo>
                    <a:pt x="1632201" y="9144"/>
                  </a:lnTo>
                  <a:close/>
                </a:path>
                <a:path w="8326120" h="5271770">
                  <a:moveTo>
                    <a:pt x="1670301" y="9144"/>
                  </a:moveTo>
                  <a:lnTo>
                    <a:pt x="1670301" y="0"/>
                  </a:lnTo>
                  <a:lnTo>
                    <a:pt x="1641345" y="0"/>
                  </a:lnTo>
                  <a:lnTo>
                    <a:pt x="1641345" y="9144"/>
                  </a:lnTo>
                  <a:lnTo>
                    <a:pt x="1670301" y="9144"/>
                  </a:lnTo>
                  <a:close/>
                </a:path>
                <a:path w="8326120" h="5271770">
                  <a:moveTo>
                    <a:pt x="1708401" y="9144"/>
                  </a:moveTo>
                  <a:lnTo>
                    <a:pt x="1708401" y="0"/>
                  </a:lnTo>
                  <a:lnTo>
                    <a:pt x="1679445" y="0"/>
                  </a:lnTo>
                  <a:lnTo>
                    <a:pt x="1679445" y="9144"/>
                  </a:lnTo>
                  <a:lnTo>
                    <a:pt x="1708401" y="9144"/>
                  </a:lnTo>
                  <a:close/>
                </a:path>
                <a:path w="8326120" h="5271770">
                  <a:moveTo>
                    <a:pt x="1746501" y="9144"/>
                  </a:moveTo>
                  <a:lnTo>
                    <a:pt x="1746501" y="0"/>
                  </a:lnTo>
                  <a:lnTo>
                    <a:pt x="1717545" y="0"/>
                  </a:lnTo>
                  <a:lnTo>
                    <a:pt x="1717545" y="9144"/>
                  </a:lnTo>
                  <a:lnTo>
                    <a:pt x="1746501" y="9144"/>
                  </a:lnTo>
                  <a:close/>
                </a:path>
                <a:path w="8326120" h="5271770">
                  <a:moveTo>
                    <a:pt x="1784601" y="9144"/>
                  </a:moveTo>
                  <a:lnTo>
                    <a:pt x="1784601" y="0"/>
                  </a:lnTo>
                  <a:lnTo>
                    <a:pt x="1755645" y="0"/>
                  </a:lnTo>
                  <a:lnTo>
                    <a:pt x="1755645" y="9144"/>
                  </a:lnTo>
                  <a:lnTo>
                    <a:pt x="1784601" y="9144"/>
                  </a:lnTo>
                  <a:close/>
                </a:path>
                <a:path w="8326120" h="5271770">
                  <a:moveTo>
                    <a:pt x="1822701" y="9144"/>
                  </a:moveTo>
                  <a:lnTo>
                    <a:pt x="1822701" y="0"/>
                  </a:lnTo>
                  <a:lnTo>
                    <a:pt x="1793745" y="0"/>
                  </a:lnTo>
                  <a:lnTo>
                    <a:pt x="1793745" y="9144"/>
                  </a:lnTo>
                  <a:lnTo>
                    <a:pt x="1822701" y="9144"/>
                  </a:lnTo>
                  <a:close/>
                </a:path>
                <a:path w="8326120" h="5271770">
                  <a:moveTo>
                    <a:pt x="1860801" y="9144"/>
                  </a:moveTo>
                  <a:lnTo>
                    <a:pt x="1860801" y="0"/>
                  </a:lnTo>
                  <a:lnTo>
                    <a:pt x="1831845" y="0"/>
                  </a:lnTo>
                  <a:lnTo>
                    <a:pt x="1831845" y="9144"/>
                  </a:lnTo>
                  <a:lnTo>
                    <a:pt x="1860801" y="9144"/>
                  </a:lnTo>
                  <a:close/>
                </a:path>
                <a:path w="8326120" h="5271770">
                  <a:moveTo>
                    <a:pt x="1898901" y="9144"/>
                  </a:moveTo>
                  <a:lnTo>
                    <a:pt x="1898901" y="0"/>
                  </a:lnTo>
                  <a:lnTo>
                    <a:pt x="1869945" y="0"/>
                  </a:lnTo>
                  <a:lnTo>
                    <a:pt x="1869945" y="9144"/>
                  </a:lnTo>
                  <a:lnTo>
                    <a:pt x="1898901" y="9144"/>
                  </a:lnTo>
                  <a:close/>
                </a:path>
                <a:path w="8326120" h="5271770">
                  <a:moveTo>
                    <a:pt x="1937001" y="9144"/>
                  </a:moveTo>
                  <a:lnTo>
                    <a:pt x="1937001" y="0"/>
                  </a:lnTo>
                  <a:lnTo>
                    <a:pt x="1908045" y="0"/>
                  </a:lnTo>
                  <a:lnTo>
                    <a:pt x="1908045" y="9144"/>
                  </a:lnTo>
                  <a:lnTo>
                    <a:pt x="1937001" y="9144"/>
                  </a:lnTo>
                  <a:close/>
                </a:path>
                <a:path w="8326120" h="5271770">
                  <a:moveTo>
                    <a:pt x="1975101" y="9144"/>
                  </a:moveTo>
                  <a:lnTo>
                    <a:pt x="1975101" y="0"/>
                  </a:lnTo>
                  <a:lnTo>
                    <a:pt x="1946145" y="0"/>
                  </a:lnTo>
                  <a:lnTo>
                    <a:pt x="1946145" y="9144"/>
                  </a:lnTo>
                  <a:lnTo>
                    <a:pt x="1975101" y="9144"/>
                  </a:lnTo>
                  <a:close/>
                </a:path>
                <a:path w="8326120" h="5271770">
                  <a:moveTo>
                    <a:pt x="2013201" y="9144"/>
                  </a:moveTo>
                  <a:lnTo>
                    <a:pt x="2013201" y="0"/>
                  </a:lnTo>
                  <a:lnTo>
                    <a:pt x="1984245" y="0"/>
                  </a:lnTo>
                  <a:lnTo>
                    <a:pt x="1984245" y="9144"/>
                  </a:lnTo>
                  <a:lnTo>
                    <a:pt x="2013201" y="9144"/>
                  </a:lnTo>
                  <a:close/>
                </a:path>
                <a:path w="8326120" h="5271770">
                  <a:moveTo>
                    <a:pt x="2051301" y="9144"/>
                  </a:moveTo>
                  <a:lnTo>
                    <a:pt x="2051301" y="0"/>
                  </a:lnTo>
                  <a:lnTo>
                    <a:pt x="2022345" y="0"/>
                  </a:lnTo>
                  <a:lnTo>
                    <a:pt x="2022345" y="9144"/>
                  </a:lnTo>
                  <a:lnTo>
                    <a:pt x="2051301" y="9144"/>
                  </a:lnTo>
                  <a:close/>
                </a:path>
                <a:path w="8326120" h="5271770">
                  <a:moveTo>
                    <a:pt x="2089401" y="9144"/>
                  </a:moveTo>
                  <a:lnTo>
                    <a:pt x="2089401" y="0"/>
                  </a:lnTo>
                  <a:lnTo>
                    <a:pt x="2060445" y="0"/>
                  </a:lnTo>
                  <a:lnTo>
                    <a:pt x="2060445" y="9144"/>
                  </a:lnTo>
                  <a:lnTo>
                    <a:pt x="2089401" y="9144"/>
                  </a:lnTo>
                  <a:close/>
                </a:path>
                <a:path w="8326120" h="5271770">
                  <a:moveTo>
                    <a:pt x="2127501" y="9144"/>
                  </a:moveTo>
                  <a:lnTo>
                    <a:pt x="2127501" y="0"/>
                  </a:lnTo>
                  <a:lnTo>
                    <a:pt x="2098545" y="0"/>
                  </a:lnTo>
                  <a:lnTo>
                    <a:pt x="2098545" y="9144"/>
                  </a:lnTo>
                  <a:lnTo>
                    <a:pt x="2127501" y="9144"/>
                  </a:lnTo>
                  <a:close/>
                </a:path>
                <a:path w="8326120" h="5271770">
                  <a:moveTo>
                    <a:pt x="2165601" y="9144"/>
                  </a:moveTo>
                  <a:lnTo>
                    <a:pt x="2165601" y="0"/>
                  </a:lnTo>
                  <a:lnTo>
                    <a:pt x="2136645" y="0"/>
                  </a:lnTo>
                  <a:lnTo>
                    <a:pt x="2136645" y="9144"/>
                  </a:lnTo>
                  <a:lnTo>
                    <a:pt x="2165601" y="9144"/>
                  </a:lnTo>
                  <a:close/>
                </a:path>
                <a:path w="8326120" h="5271770">
                  <a:moveTo>
                    <a:pt x="2203701" y="9144"/>
                  </a:moveTo>
                  <a:lnTo>
                    <a:pt x="2203701" y="0"/>
                  </a:lnTo>
                  <a:lnTo>
                    <a:pt x="2174745" y="0"/>
                  </a:lnTo>
                  <a:lnTo>
                    <a:pt x="2174745" y="9144"/>
                  </a:lnTo>
                  <a:lnTo>
                    <a:pt x="2203701" y="9144"/>
                  </a:lnTo>
                  <a:close/>
                </a:path>
                <a:path w="8326120" h="5271770">
                  <a:moveTo>
                    <a:pt x="2241801" y="9144"/>
                  </a:moveTo>
                  <a:lnTo>
                    <a:pt x="2241801" y="0"/>
                  </a:lnTo>
                  <a:lnTo>
                    <a:pt x="2212845" y="0"/>
                  </a:lnTo>
                  <a:lnTo>
                    <a:pt x="2212845" y="9144"/>
                  </a:lnTo>
                  <a:lnTo>
                    <a:pt x="2241801" y="9144"/>
                  </a:lnTo>
                  <a:close/>
                </a:path>
                <a:path w="8326120" h="5271770">
                  <a:moveTo>
                    <a:pt x="2279901" y="9144"/>
                  </a:moveTo>
                  <a:lnTo>
                    <a:pt x="2279901" y="0"/>
                  </a:lnTo>
                  <a:lnTo>
                    <a:pt x="2250945" y="0"/>
                  </a:lnTo>
                  <a:lnTo>
                    <a:pt x="2250945" y="9144"/>
                  </a:lnTo>
                  <a:lnTo>
                    <a:pt x="2279901" y="9144"/>
                  </a:lnTo>
                  <a:close/>
                </a:path>
                <a:path w="8326120" h="5271770">
                  <a:moveTo>
                    <a:pt x="2318001" y="9144"/>
                  </a:moveTo>
                  <a:lnTo>
                    <a:pt x="2318001" y="0"/>
                  </a:lnTo>
                  <a:lnTo>
                    <a:pt x="2289045" y="0"/>
                  </a:lnTo>
                  <a:lnTo>
                    <a:pt x="2289045" y="9144"/>
                  </a:lnTo>
                  <a:lnTo>
                    <a:pt x="2318001" y="9144"/>
                  </a:lnTo>
                  <a:close/>
                </a:path>
                <a:path w="8326120" h="5271770">
                  <a:moveTo>
                    <a:pt x="2356101" y="9144"/>
                  </a:moveTo>
                  <a:lnTo>
                    <a:pt x="2356101" y="0"/>
                  </a:lnTo>
                  <a:lnTo>
                    <a:pt x="2327145" y="0"/>
                  </a:lnTo>
                  <a:lnTo>
                    <a:pt x="2327145" y="9144"/>
                  </a:lnTo>
                  <a:lnTo>
                    <a:pt x="2356101" y="9144"/>
                  </a:lnTo>
                  <a:close/>
                </a:path>
                <a:path w="8326120" h="5271770">
                  <a:moveTo>
                    <a:pt x="2394201" y="9144"/>
                  </a:moveTo>
                  <a:lnTo>
                    <a:pt x="2394201" y="0"/>
                  </a:lnTo>
                  <a:lnTo>
                    <a:pt x="2365245" y="0"/>
                  </a:lnTo>
                  <a:lnTo>
                    <a:pt x="2365245" y="9144"/>
                  </a:lnTo>
                  <a:lnTo>
                    <a:pt x="2394201" y="9144"/>
                  </a:lnTo>
                  <a:close/>
                </a:path>
                <a:path w="8326120" h="5271770">
                  <a:moveTo>
                    <a:pt x="2432301" y="9144"/>
                  </a:moveTo>
                  <a:lnTo>
                    <a:pt x="2432301" y="0"/>
                  </a:lnTo>
                  <a:lnTo>
                    <a:pt x="2403345" y="0"/>
                  </a:lnTo>
                  <a:lnTo>
                    <a:pt x="2403345" y="9144"/>
                  </a:lnTo>
                  <a:lnTo>
                    <a:pt x="2432301" y="9144"/>
                  </a:lnTo>
                  <a:close/>
                </a:path>
                <a:path w="8326120" h="5271770">
                  <a:moveTo>
                    <a:pt x="2470401" y="9144"/>
                  </a:moveTo>
                  <a:lnTo>
                    <a:pt x="2470401" y="0"/>
                  </a:lnTo>
                  <a:lnTo>
                    <a:pt x="2441445" y="0"/>
                  </a:lnTo>
                  <a:lnTo>
                    <a:pt x="2441445" y="9144"/>
                  </a:lnTo>
                  <a:lnTo>
                    <a:pt x="2470401" y="9144"/>
                  </a:lnTo>
                  <a:close/>
                </a:path>
                <a:path w="8326120" h="5271770">
                  <a:moveTo>
                    <a:pt x="2508501" y="9144"/>
                  </a:moveTo>
                  <a:lnTo>
                    <a:pt x="2508501" y="0"/>
                  </a:lnTo>
                  <a:lnTo>
                    <a:pt x="2479545" y="0"/>
                  </a:lnTo>
                  <a:lnTo>
                    <a:pt x="2479545" y="9144"/>
                  </a:lnTo>
                  <a:lnTo>
                    <a:pt x="2508501" y="9144"/>
                  </a:lnTo>
                  <a:close/>
                </a:path>
                <a:path w="8326120" h="5271770">
                  <a:moveTo>
                    <a:pt x="2546601" y="9144"/>
                  </a:moveTo>
                  <a:lnTo>
                    <a:pt x="2546601" y="0"/>
                  </a:lnTo>
                  <a:lnTo>
                    <a:pt x="2517645" y="0"/>
                  </a:lnTo>
                  <a:lnTo>
                    <a:pt x="2517645" y="9144"/>
                  </a:lnTo>
                  <a:lnTo>
                    <a:pt x="2546601" y="9144"/>
                  </a:lnTo>
                  <a:close/>
                </a:path>
                <a:path w="8326120" h="5271770">
                  <a:moveTo>
                    <a:pt x="2584701" y="9144"/>
                  </a:moveTo>
                  <a:lnTo>
                    <a:pt x="2584701" y="0"/>
                  </a:lnTo>
                  <a:lnTo>
                    <a:pt x="2555745" y="0"/>
                  </a:lnTo>
                  <a:lnTo>
                    <a:pt x="2555745" y="9144"/>
                  </a:lnTo>
                  <a:lnTo>
                    <a:pt x="2584701" y="9144"/>
                  </a:lnTo>
                  <a:close/>
                </a:path>
                <a:path w="8326120" h="5271770">
                  <a:moveTo>
                    <a:pt x="2622801" y="9144"/>
                  </a:moveTo>
                  <a:lnTo>
                    <a:pt x="2622801" y="0"/>
                  </a:lnTo>
                  <a:lnTo>
                    <a:pt x="2593845" y="0"/>
                  </a:lnTo>
                  <a:lnTo>
                    <a:pt x="2593845" y="9144"/>
                  </a:lnTo>
                  <a:lnTo>
                    <a:pt x="2622801" y="9144"/>
                  </a:lnTo>
                  <a:close/>
                </a:path>
                <a:path w="8326120" h="5271770">
                  <a:moveTo>
                    <a:pt x="2660901" y="9144"/>
                  </a:moveTo>
                  <a:lnTo>
                    <a:pt x="2660901" y="0"/>
                  </a:lnTo>
                  <a:lnTo>
                    <a:pt x="2631945" y="0"/>
                  </a:lnTo>
                  <a:lnTo>
                    <a:pt x="2631945" y="9144"/>
                  </a:lnTo>
                  <a:lnTo>
                    <a:pt x="2660901" y="9144"/>
                  </a:lnTo>
                  <a:close/>
                </a:path>
                <a:path w="8326120" h="5271770">
                  <a:moveTo>
                    <a:pt x="2699001" y="9144"/>
                  </a:moveTo>
                  <a:lnTo>
                    <a:pt x="2699001" y="0"/>
                  </a:lnTo>
                  <a:lnTo>
                    <a:pt x="2670045" y="0"/>
                  </a:lnTo>
                  <a:lnTo>
                    <a:pt x="2670045" y="9144"/>
                  </a:lnTo>
                  <a:lnTo>
                    <a:pt x="2699001" y="9144"/>
                  </a:lnTo>
                  <a:close/>
                </a:path>
                <a:path w="8326120" h="5271770">
                  <a:moveTo>
                    <a:pt x="2737101" y="9144"/>
                  </a:moveTo>
                  <a:lnTo>
                    <a:pt x="2737101" y="0"/>
                  </a:lnTo>
                  <a:lnTo>
                    <a:pt x="2708145" y="0"/>
                  </a:lnTo>
                  <a:lnTo>
                    <a:pt x="2708145" y="9144"/>
                  </a:lnTo>
                  <a:lnTo>
                    <a:pt x="2737101" y="9144"/>
                  </a:lnTo>
                  <a:close/>
                </a:path>
                <a:path w="8326120" h="5271770">
                  <a:moveTo>
                    <a:pt x="2775201" y="9144"/>
                  </a:moveTo>
                  <a:lnTo>
                    <a:pt x="2775201" y="0"/>
                  </a:lnTo>
                  <a:lnTo>
                    <a:pt x="2746245" y="0"/>
                  </a:lnTo>
                  <a:lnTo>
                    <a:pt x="2746245" y="9144"/>
                  </a:lnTo>
                  <a:lnTo>
                    <a:pt x="2775201" y="9144"/>
                  </a:lnTo>
                  <a:close/>
                </a:path>
                <a:path w="8326120" h="5271770">
                  <a:moveTo>
                    <a:pt x="2813301" y="9144"/>
                  </a:moveTo>
                  <a:lnTo>
                    <a:pt x="2813301" y="0"/>
                  </a:lnTo>
                  <a:lnTo>
                    <a:pt x="2784345" y="0"/>
                  </a:lnTo>
                  <a:lnTo>
                    <a:pt x="2784345" y="9144"/>
                  </a:lnTo>
                  <a:lnTo>
                    <a:pt x="2813301" y="9144"/>
                  </a:lnTo>
                  <a:close/>
                </a:path>
                <a:path w="8326120" h="5271770">
                  <a:moveTo>
                    <a:pt x="2851401" y="9144"/>
                  </a:moveTo>
                  <a:lnTo>
                    <a:pt x="2851401" y="0"/>
                  </a:lnTo>
                  <a:lnTo>
                    <a:pt x="2822445" y="0"/>
                  </a:lnTo>
                  <a:lnTo>
                    <a:pt x="2822445" y="9144"/>
                  </a:lnTo>
                  <a:lnTo>
                    <a:pt x="2851401" y="9144"/>
                  </a:lnTo>
                  <a:close/>
                </a:path>
                <a:path w="8326120" h="5271770">
                  <a:moveTo>
                    <a:pt x="2889501" y="9144"/>
                  </a:moveTo>
                  <a:lnTo>
                    <a:pt x="2889501" y="0"/>
                  </a:lnTo>
                  <a:lnTo>
                    <a:pt x="2860545" y="0"/>
                  </a:lnTo>
                  <a:lnTo>
                    <a:pt x="2860545" y="9144"/>
                  </a:lnTo>
                  <a:lnTo>
                    <a:pt x="2889501" y="9144"/>
                  </a:lnTo>
                  <a:close/>
                </a:path>
                <a:path w="8326120" h="5271770">
                  <a:moveTo>
                    <a:pt x="2927601" y="9144"/>
                  </a:moveTo>
                  <a:lnTo>
                    <a:pt x="2927601" y="0"/>
                  </a:lnTo>
                  <a:lnTo>
                    <a:pt x="2898645" y="0"/>
                  </a:lnTo>
                  <a:lnTo>
                    <a:pt x="2898645" y="9144"/>
                  </a:lnTo>
                  <a:lnTo>
                    <a:pt x="2927601" y="9144"/>
                  </a:lnTo>
                  <a:close/>
                </a:path>
                <a:path w="8326120" h="5271770">
                  <a:moveTo>
                    <a:pt x="2965701" y="9144"/>
                  </a:moveTo>
                  <a:lnTo>
                    <a:pt x="2965701" y="0"/>
                  </a:lnTo>
                  <a:lnTo>
                    <a:pt x="2936745" y="0"/>
                  </a:lnTo>
                  <a:lnTo>
                    <a:pt x="2936745" y="9144"/>
                  </a:lnTo>
                  <a:lnTo>
                    <a:pt x="2965701" y="9144"/>
                  </a:lnTo>
                  <a:close/>
                </a:path>
                <a:path w="8326120" h="5271770">
                  <a:moveTo>
                    <a:pt x="3003801" y="9144"/>
                  </a:moveTo>
                  <a:lnTo>
                    <a:pt x="3003801" y="0"/>
                  </a:lnTo>
                  <a:lnTo>
                    <a:pt x="2974845" y="0"/>
                  </a:lnTo>
                  <a:lnTo>
                    <a:pt x="2974845" y="9144"/>
                  </a:lnTo>
                  <a:lnTo>
                    <a:pt x="3003801" y="9144"/>
                  </a:lnTo>
                  <a:close/>
                </a:path>
                <a:path w="8326120" h="5271770">
                  <a:moveTo>
                    <a:pt x="3041901" y="9144"/>
                  </a:moveTo>
                  <a:lnTo>
                    <a:pt x="3041901" y="0"/>
                  </a:lnTo>
                  <a:lnTo>
                    <a:pt x="3012945" y="0"/>
                  </a:lnTo>
                  <a:lnTo>
                    <a:pt x="3012945" y="9144"/>
                  </a:lnTo>
                  <a:lnTo>
                    <a:pt x="3041901" y="9144"/>
                  </a:lnTo>
                  <a:close/>
                </a:path>
                <a:path w="8326120" h="5271770">
                  <a:moveTo>
                    <a:pt x="3080001" y="9144"/>
                  </a:moveTo>
                  <a:lnTo>
                    <a:pt x="3080001" y="0"/>
                  </a:lnTo>
                  <a:lnTo>
                    <a:pt x="3051045" y="0"/>
                  </a:lnTo>
                  <a:lnTo>
                    <a:pt x="3051045" y="9144"/>
                  </a:lnTo>
                  <a:lnTo>
                    <a:pt x="3080001" y="9144"/>
                  </a:lnTo>
                  <a:close/>
                </a:path>
                <a:path w="8326120" h="5271770">
                  <a:moveTo>
                    <a:pt x="3118101" y="9144"/>
                  </a:moveTo>
                  <a:lnTo>
                    <a:pt x="3118101" y="0"/>
                  </a:lnTo>
                  <a:lnTo>
                    <a:pt x="3089145" y="0"/>
                  </a:lnTo>
                  <a:lnTo>
                    <a:pt x="3089145" y="9144"/>
                  </a:lnTo>
                  <a:lnTo>
                    <a:pt x="3118101" y="9144"/>
                  </a:lnTo>
                  <a:close/>
                </a:path>
                <a:path w="8326120" h="5271770">
                  <a:moveTo>
                    <a:pt x="3156201" y="9144"/>
                  </a:moveTo>
                  <a:lnTo>
                    <a:pt x="3156201" y="0"/>
                  </a:lnTo>
                  <a:lnTo>
                    <a:pt x="3127245" y="0"/>
                  </a:lnTo>
                  <a:lnTo>
                    <a:pt x="3127245" y="9144"/>
                  </a:lnTo>
                  <a:lnTo>
                    <a:pt x="3156201" y="9144"/>
                  </a:lnTo>
                  <a:close/>
                </a:path>
                <a:path w="8326120" h="5271770">
                  <a:moveTo>
                    <a:pt x="3194301" y="9144"/>
                  </a:moveTo>
                  <a:lnTo>
                    <a:pt x="3194301" y="0"/>
                  </a:lnTo>
                  <a:lnTo>
                    <a:pt x="3165345" y="0"/>
                  </a:lnTo>
                  <a:lnTo>
                    <a:pt x="3165345" y="9144"/>
                  </a:lnTo>
                  <a:lnTo>
                    <a:pt x="3194301" y="9144"/>
                  </a:lnTo>
                  <a:close/>
                </a:path>
                <a:path w="8326120" h="5271770">
                  <a:moveTo>
                    <a:pt x="3232401" y="9144"/>
                  </a:moveTo>
                  <a:lnTo>
                    <a:pt x="3232401" y="0"/>
                  </a:lnTo>
                  <a:lnTo>
                    <a:pt x="3203445" y="0"/>
                  </a:lnTo>
                  <a:lnTo>
                    <a:pt x="3203445" y="9144"/>
                  </a:lnTo>
                  <a:lnTo>
                    <a:pt x="3232401" y="9144"/>
                  </a:lnTo>
                  <a:close/>
                </a:path>
                <a:path w="8326120" h="5271770">
                  <a:moveTo>
                    <a:pt x="3270501" y="9144"/>
                  </a:moveTo>
                  <a:lnTo>
                    <a:pt x="3270501" y="0"/>
                  </a:lnTo>
                  <a:lnTo>
                    <a:pt x="3241545" y="0"/>
                  </a:lnTo>
                  <a:lnTo>
                    <a:pt x="3241545" y="9144"/>
                  </a:lnTo>
                  <a:lnTo>
                    <a:pt x="3270501" y="9144"/>
                  </a:lnTo>
                  <a:close/>
                </a:path>
                <a:path w="8326120" h="5271770">
                  <a:moveTo>
                    <a:pt x="3308601" y="9144"/>
                  </a:moveTo>
                  <a:lnTo>
                    <a:pt x="3308601" y="0"/>
                  </a:lnTo>
                  <a:lnTo>
                    <a:pt x="3279645" y="0"/>
                  </a:lnTo>
                  <a:lnTo>
                    <a:pt x="3279645" y="9144"/>
                  </a:lnTo>
                  <a:lnTo>
                    <a:pt x="3308601" y="9144"/>
                  </a:lnTo>
                  <a:close/>
                </a:path>
                <a:path w="8326120" h="5271770">
                  <a:moveTo>
                    <a:pt x="3346701" y="9144"/>
                  </a:moveTo>
                  <a:lnTo>
                    <a:pt x="3346701" y="0"/>
                  </a:lnTo>
                  <a:lnTo>
                    <a:pt x="3317745" y="0"/>
                  </a:lnTo>
                  <a:lnTo>
                    <a:pt x="3317745" y="9144"/>
                  </a:lnTo>
                  <a:lnTo>
                    <a:pt x="3346701" y="9144"/>
                  </a:lnTo>
                  <a:close/>
                </a:path>
                <a:path w="8326120" h="5271770">
                  <a:moveTo>
                    <a:pt x="3384801" y="9144"/>
                  </a:moveTo>
                  <a:lnTo>
                    <a:pt x="3384801" y="0"/>
                  </a:lnTo>
                  <a:lnTo>
                    <a:pt x="3355845" y="0"/>
                  </a:lnTo>
                  <a:lnTo>
                    <a:pt x="3355845" y="9144"/>
                  </a:lnTo>
                  <a:lnTo>
                    <a:pt x="3384801" y="9144"/>
                  </a:lnTo>
                  <a:close/>
                </a:path>
                <a:path w="8326120" h="5271770">
                  <a:moveTo>
                    <a:pt x="3422901" y="9144"/>
                  </a:moveTo>
                  <a:lnTo>
                    <a:pt x="3422901" y="0"/>
                  </a:lnTo>
                  <a:lnTo>
                    <a:pt x="3393945" y="0"/>
                  </a:lnTo>
                  <a:lnTo>
                    <a:pt x="3393945" y="9144"/>
                  </a:lnTo>
                  <a:lnTo>
                    <a:pt x="3422901" y="9144"/>
                  </a:lnTo>
                  <a:close/>
                </a:path>
                <a:path w="8326120" h="5271770">
                  <a:moveTo>
                    <a:pt x="3461001" y="9144"/>
                  </a:moveTo>
                  <a:lnTo>
                    <a:pt x="3461001" y="0"/>
                  </a:lnTo>
                  <a:lnTo>
                    <a:pt x="3432045" y="0"/>
                  </a:lnTo>
                  <a:lnTo>
                    <a:pt x="3432045" y="9144"/>
                  </a:lnTo>
                  <a:lnTo>
                    <a:pt x="3461001" y="9144"/>
                  </a:lnTo>
                  <a:close/>
                </a:path>
                <a:path w="8326120" h="5271770">
                  <a:moveTo>
                    <a:pt x="3499101" y="9144"/>
                  </a:moveTo>
                  <a:lnTo>
                    <a:pt x="3499101" y="0"/>
                  </a:lnTo>
                  <a:lnTo>
                    <a:pt x="3470145" y="0"/>
                  </a:lnTo>
                  <a:lnTo>
                    <a:pt x="3470145" y="9144"/>
                  </a:lnTo>
                  <a:lnTo>
                    <a:pt x="3499101" y="9144"/>
                  </a:lnTo>
                  <a:close/>
                </a:path>
                <a:path w="8326120" h="5271770">
                  <a:moveTo>
                    <a:pt x="3537201" y="9144"/>
                  </a:moveTo>
                  <a:lnTo>
                    <a:pt x="3537201" y="0"/>
                  </a:lnTo>
                  <a:lnTo>
                    <a:pt x="3508245" y="0"/>
                  </a:lnTo>
                  <a:lnTo>
                    <a:pt x="3508245" y="9144"/>
                  </a:lnTo>
                  <a:lnTo>
                    <a:pt x="3537201" y="9144"/>
                  </a:lnTo>
                  <a:close/>
                </a:path>
                <a:path w="8326120" h="5271770">
                  <a:moveTo>
                    <a:pt x="3575301" y="9144"/>
                  </a:moveTo>
                  <a:lnTo>
                    <a:pt x="3575301" y="0"/>
                  </a:lnTo>
                  <a:lnTo>
                    <a:pt x="3546345" y="0"/>
                  </a:lnTo>
                  <a:lnTo>
                    <a:pt x="3546345" y="9144"/>
                  </a:lnTo>
                  <a:lnTo>
                    <a:pt x="3575301" y="9144"/>
                  </a:lnTo>
                  <a:close/>
                </a:path>
                <a:path w="8326120" h="5271770">
                  <a:moveTo>
                    <a:pt x="3613401" y="9144"/>
                  </a:moveTo>
                  <a:lnTo>
                    <a:pt x="3613401" y="0"/>
                  </a:lnTo>
                  <a:lnTo>
                    <a:pt x="3584445" y="0"/>
                  </a:lnTo>
                  <a:lnTo>
                    <a:pt x="3584445" y="9144"/>
                  </a:lnTo>
                  <a:lnTo>
                    <a:pt x="3613401" y="9144"/>
                  </a:lnTo>
                  <a:close/>
                </a:path>
                <a:path w="8326120" h="5271770">
                  <a:moveTo>
                    <a:pt x="3651501" y="9144"/>
                  </a:moveTo>
                  <a:lnTo>
                    <a:pt x="3651501" y="0"/>
                  </a:lnTo>
                  <a:lnTo>
                    <a:pt x="3622545" y="0"/>
                  </a:lnTo>
                  <a:lnTo>
                    <a:pt x="3622545" y="9144"/>
                  </a:lnTo>
                  <a:lnTo>
                    <a:pt x="3651501" y="9144"/>
                  </a:lnTo>
                  <a:close/>
                </a:path>
                <a:path w="8326120" h="5271770">
                  <a:moveTo>
                    <a:pt x="3689601" y="9144"/>
                  </a:moveTo>
                  <a:lnTo>
                    <a:pt x="3689601" y="0"/>
                  </a:lnTo>
                  <a:lnTo>
                    <a:pt x="3660645" y="0"/>
                  </a:lnTo>
                  <a:lnTo>
                    <a:pt x="3660645" y="9144"/>
                  </a:lnTo>
                  <a:lnTo>
                    <a:pt x="3689601" y="9144"/>
                  </a:lnTo>
                  <a:close/>
                </a:path>
                <a:path w="8326120" h="5271770">
                  <a:moveTo>
                    <a:pt x="3727701" y="9144"/>
                  </a:moveTo>
                  <a:lnTo>
                    <a:pt x="3727701" y="0"/>
                  </a:lnTo>
                  <a:lnTo>
                    <a:pt x="3698745" y="0"/>
                  </a:lnTo>
                  <a:lnTo>
                    <a:pt x="3698745" y="9144"/>
                  </a:lnTo>
                  <a:lnTo>
                    <a:pt x="3727701" y="9144"/>
                  </a:lnTo>
                  <a:close/>
                </a:path>
                <a:path w="8326120" h="5271770">
                  <a:moveTo>
                    <a:pt x="3765801" y="9144"/>
                  </a:moveTo>
                  <a:lnTo>
                    <a:pt x="3765801" y="0"/>
                  </a:lnTo>
                  <a:lnTo>
                    <a:pt x="3736845" y="0"/>
                  </a:lnTo>
                  <a:lnTo>
                    <a:pt x="3736845" y="9144"/>
                  </a:lnTo>
                  <a:lnTo>
                    <a:pt x="3765801" y="9144"/>
                  </a:lnTo>
                  <a:close/>
                </a:path>
                <a:path w="8326120" h="5271770">
                  <a:moveTo>
                    <a:pt x="3803901" y="9144"/>
                  </a:moveTo>
                  <a:lnTo>
                    <a:pt x="3803901" y="0"/>
                  </a:lnTo>
                  <a:lnTo>
                    <a:pt x="3774945" y="0"/>
                  </a:lnTo>
                  <a:lnTo>
                    <a:pt x="3774945" y="9144"/>
                  </a:lnTo>
                  <a:lnTo>
                    <a:pt x="3803901" y="9144"/>
                  </a:lnTo>
                  <a:close/>
                </a:path>
                <a:path w="8326120" h="5271770">
                  <a:moveTo>
                    <a:pt x="3842001" y="9144"/>
                  </a:moveTo>
                  <a:lnTo>
                    <a:pt x="3842001" y="0"/>
                  </a:lnTo>
                  <a:lnTo>
                    <a:pt x="3813045" y="0"/>
                  </a:lnTo>
                  <a:lnTo>
                    <a:pt x="3813045" y="9144"/>
                  </a:lnTo>
                  <a:lnTo>
                    <a:pt x="3842001" y="9144"/>
                  </a:lnTo>
                  <a:close/>
                </a:path>
                <a:path w="8326120" h="5271770">
                  <a:moveTo>
                    <a:pt x="3880101" y="9144"/>
                  </a:moveTo>
                  <a:lnTo>
                    <a:pt x="3880101" y="0"/>
                  </a:lnTo>
                  <a:lnTo>
                    <a:pt x="3851145" y="0"/>
                  </a:lnTo>
                  <a:lnTo>
                    <a:pt x="3851145" y="9144"/>
                  </a:lnTo>
                  <a:lnTo>
                    <a:pt x="3880101" y="9144"/>
                  </a:lnTo>
                  <a:close/>
                </a:path>
                <a:path w="8326120" h="5271770">
                  <a:moveTo>
                    <a:pt x="3918201" y="9144"/>
                  </a:moveTo>
                  <a:lnTo>
                    <a:pt x="3918201" y="0"/>
                  </a:lnTo>
                  <a:lnTo>
                    <a:pt x="3889245" y="0"/>
                  </a:lnTo>
                  <a:lnTo>
                    <a:pt x="3889245" y="9144"/>
                  </a:lnTo>
                  <a:lnTo>
                    <a:pt x="3918201" y="9144"/>
                  </a:lnTo>
                  <a:close/>
                </a:path>
                <a:path w="8326120" h="5271770">
                  <a:moveTo>
                    <a:pt x="3956301" y="9144"/>
                  </a:moveTo>
                  <a:lnTo>
                    <a:pt x="3956301" y="0"/>
                  </a:lnTo>
                  <a:lnTo>
                    <a:pt x="3927345" y="0"/>
                  </a:lnTo>
                  <a:lnTo>
                    <a:pt x="3927345" y="9144"/>
                  </a:lnTo>
                  <a:lnTo>
                    <a:pt x="3956301" y="9144"/>
                  </a:lnTo>
                  <a:close/>
                </a:path>
                <a:path w="8326120" h="5271770">
                  <a:moveTo>
                    <a:pt x="3994401" y="9144"/>
                  </a:moveTo>
                  <a:lnTo>
                    <a:pt x="3994401" y="0"/>
                  </a:lnTo>
                  <a:lnTo>
                    <a:pt x="3965445" y="0"/>
                  </a:lnTo>
                  <a:lnTo>
                    <a:pt x="3965445" y="9144"/>
                  </a:lnTo>
                  <a:lnTo>
                    <a:pt x="3994401" y="9144"/>
                  </a:lnTo>
                  <a:close/>
                </a:path>
                <a:path w="8326120" h="5271770">
                  <a:moveTo>
                    <a:pt x="4032501" y="9144"/>
                  </a:moveTo>
                  <a:lnTo>
                    <a:pt x="4032501" y="0"/>
                  </a:lnTo>
                  <a:lnTo>
                    <a:pt x="4003545" y="0"/>
                  </a:lnTo>
                  <a:lnTo>
                    <a:pt x="4003545" y="9144"/>
                  </a:lnTo>
                  <a:lnTo>
                    <a:pt x="4032501" y="9144"/>
                  </a:lnTo>
                  <a:close/>
                </a:path>
                <a:path w="8326120" h="5271770">
                  <a:moveTo>
                    <a:pt x="4070601" y="9144"/>
                  </a:moveTo>
                  <a:lnTo>
                    <a:pt x="4070601" y="0"/>
                  </a:lnTo>
                  <a:lnTo>
                    <a:pt x="4041645" y="0"/>
                  </a:lnTo>
                  <a:lnTo>
                    <a:pt x="4041645" y="9144"/>
                  </a:lnTo>
                  <a:lnTo>
                    <a:pt x="4070601" y="9144"/>
                  </a:lnTo>
                  <a:close/>
                </a:path>
                <a:path w="8326120" h="5271770">
                  <a:moveTo>
                    <a:pt x="4108701" y="9144"/>
                  </a:moveTo>
                  <a:lnTo>
                    <a:pt x="4108701" y="0"/>
                  </a:lnTo>
                  <a:lnTo>
                    <a:pt x="4079745" y="0"/>
                  </a:lnTo>
                  <a:lnTo>
                    <a:pt x="4079745" y="9144"/>
                  </a:lnTo>
                  <a:lnTo>
                    <a:pt x="4108701" y="9144"/>
                  </a:lnTo>
                  <a:close/>
                </a:path>
                <a:path w="8326120" h="5271770">
                  <a:moveTo>
                    <a:pt x="4146801" y="9144"/>
                  </a:moveTo>
                  <a:lnTo>
                    <a:pt x="4146801" y="0"/>
                  </a:lnTo>
                  <a:lnTo>
                    <a:pt x="4117845" y="0"/>
                  </a:lnTo>
                  <a:lnTo>
                    <a:pt x="4117845" y="9144"/>
                  </a:lnTo>
                  <a:lnTo>
                    <a:pt x="4146801" y="9144"/>
                  </a:lnTo>
                  <a:close/>
                </a:path>
                <a:path w="8326120" h="5271770">
                  <a:moveTo>
                    <a:pt x="4184901" y="9144"/>
                  </a:moveTo>
                  <a:lnTo>
                    <a:pt x="4184901" y="0"/>
                  </a:lnTo>
                  <a:lnTo>
                    <a:pt x="4155945" y="0"/>
                  </a:lnTo>
                  <a:lnTo>
                    <a:pt x="4155945" y="9144"/>
                  </a:lnTo>
                  <a:lnTo>
                    <a:pt x="4184901" y="9144"/>
                  </a:lnTo>
                  <a:close/>
                </a:path>
                <a:path w="8326120" h="5271770">
                  <a:moveTo>
                    <a:pt x="4223001" y="9144"/>
                  </a:moveTo>
                  <a:lnTo>
                    <a:pt x="4223001" y="0"/>
                  </a:lnTo>
                  <a:lnTo>
                    <a:pt x="4194045" y="0"/>
                  </a:lnTo>
                  <a:lnTo>
                    <a:pt x="4194045" y="9144"/>
                  </a:lnTo>
                  <a:lnTo>
                    <a:pt x="4223001" y="9144"/>
                  </a:lnTo>
                  <a:close/>
                </a:path>
                <a:path w="8326120" h="5271770">
                  <a:moveTo>
                    <a:pt x="4261101" y="9144"/>
                  </a:moveTo>
                  <a:lnTo>
                    <a:pt x="4261101" y="0"/>
                  </a:lnTo>
                  <a:lnTo>
                    <a:pt x="4232145" y="0"/>
                  </a:lnTo>
                  <a:lnTo>
                    <a:pt x="4232145" y="9144"/>
                  </a:lnTo>
                  <a:lnTo>
                    <a:pt x="4261101" y="9144"/>
                  </a:lnTo>
                  <a:close/>
                </a:path>
                <a:path w="8326120" h="5271770">
                  <a:moveTo>
                    <a:pt x="4299201" y="9144"/>
                  </a:moveTo>
                  <a:lnTo>
                    <a:pt x="4299201" y="0"/>
                  </a:lnTo>
                  <a:lnTo>
                    <a:pt x="4270245" y="0"/>
                  </a:lnTo>
                  <a:lnTo>
                    <a:pt x="4270245" y="9144"/>
                  </a:lnTo>
                  <a:lnTo>
                    <a:pt x="4299201" y="9144"/>
                  </a:lnTo>
                  <a:close/>
                </a:path>
                <a:path w="8326120" h="5271770">
                  <a:moveTo>
                    <a:pt x="4337301" y="9144"/>
                  </a:moveTo>
                  <a:lnTo>
                    <a:pt x="4337301" y="0"/>
                  </a:lnTo>
                  <a:lnTo>
                    <a:pt x="4308345" y="0"/>
                  </a:lnTo>
                  <a:lnTo>
                    <a:pt x="4308345" y="9144"/>
                  </a:lnTo>
                  <a:lnTo>
                    <a:pt x="4337301" y="9144"/>
                  </a:lnTo>
                  <a:close/>
                </a:path>
                <a:path w="8326120" h="5271770">
                  <a:moveTo>
                    <a:pt x="4375401" y="9144"/>
                  </a:moveTo>
                  <a:lnTo>
                    <a:pt x="4375401" y="0"/>
                  </a:lnTo>
                  <a:lnTo>
                    <a:pt x="4346445" y="0"/>
                  </a:lnTo>
                  <a:lnTo>
                    <a:pt x="4346445" y="9144"/>
                  </a:lnTo>
                  <a:lnTo>
                    <a:pt x="4375401" y="9144"/>
                  </a:lnTo>
                  <a:close/>
                </a:path>
                <a:path w="8326120" h="5271770">
                  <a:moveTo>
                    <a:pt x="4413501" y="9144"/>
                  </a:moveTo>
                  <a:lnTo>
                    <a:pt x="4413501" y="0"/>
                  </a:lnTo>
                  <a:lnTo>
                    <a:pt x="4384545" y="0"/>
                  </a:lnTo>
                  <a:lnTo>
                    <a:pt x="4384545" y="9144"/>
                  </a:lnTo>
                  <a:lnTo>
                    <a:pt x="4413501" y="9144"/>
                  </a:lnTo>
                  <a:close/>
                </a:path>
                <a:path w="8326120" h="5271770">
                  <a:moveTo>
                    <a:pt x="4451601" y="9144"/>
                  </a:moveTo>
                  <a:lnTo>
                    <a:pt x="4451601" y="0"/>
                  </a:lnTo>
                  <a:lnTo>
                    <a:pt x="4422645" y="0"/>
                  </a:lnTo>
                  <a:lnTo>
                    <a:pt x="4422645" y="9144"/>
                  </a:lnTo>
                  <a:lnTo>
                    <a:pt x="4451601" y="9144"/>
                  </a:lnTo>
                  <a:close/>
                </a:path>
                <a:path w="8326120" h="5271770">
                  <a:moveTo>
                    <a:pt x="4489701" y="9144"/>
                  </a:moveTo>
                  <a:lnTo>
                    <a:pt x="4489701" y="0"/>
                  </a:lnTo>
                  <a:lnTo>
                    <a:pt x="4460745" y="0"/>
                  </a:lnTo>
                  <a:lnTo>
                    <a:pt x="4460745" y="9144"/>
                  </a:lnTo>
                  <a:lnTo>
                    <a:pt x="4489701" y="9144"/>
                  </a:lnTo>
                  <a:close/>
                </a:path>
                <a:path w="8326120" h="5271770">
                  <a:moveTo>
                    <a:pt x="4527801" y="9144"/>
                  </a:moveTo>
                  <a:lnTo>
                    <a:pt x="4527801" y="0"/>
                  </a:lnTo>
                  <a:lnTo>
                    <a:pt x="4498845" y="0"/>
                  </a:lnTo>
                  <a:lnTo>
                    <a:pt x="4498845" y="9144"/>
                  </a:lnTo>
                  <a:lnTo>
                    <a:pt x="4527801" y="9144"/>
                  </a:lnTo>
                  <a:close/>
                </a:path>
                <a:path w="8326120" h="5271770">
                  <a:moveTo>
                    <a:pt x="4565901" y="9144"/>
                  </a:moveTo>
                  <a:lnTo>
                    <a:pt x="4565901" y="0"/>
                  </a:lnTo>
                  <a:lnTo>
                    <a:pt x="4536945" y="0"/>
                  </a:lnTo>
                  <a:lnTo>
                    <a:pt x="4536945" y="9144"/>
                  </a:lnTo>
                  <a:lnTo>
                    <a:pt x="4565901" y="9144"/>
                  </a:lnTo>
                  <a:close/>
                </a:path>
                <a:path w="8326120" h="5271770">
                  <a:moveTo>
                    <a:pt x="4604001" y="9144"/>
                  </a:moveTo>
                  <a:lnTo>
                    <a:pt x="4604001" y="0"/>
                  </a:lnTo>
                  <a:lnTo>
                    <a:pt x="4575045" y="0"/>
                  </a:lnTo>
                  <a:lnTo>
                    <a:pt x="4575045" y="9144"/>
                  </a:lnTo>
                  <a:lnTo>
                    <a:pt x="4604001" y="9144"/>
                  </a:lnTo>
                  <a:close/>
                </a:path>
                <a:path w="8326120" h="5271770">
                  <a:moveTo>
                    <a:pt x="4642101" y="9144"/>
                  </a:moveTo>
                  <a:lnTo>
                    <a:pt x="4642101" y="0"/>
                  </a:lnTo>
                  <a:lnTo>
                    <a:pt x="4613145" y="0"/>
                  </a:lnTo>
                  <a:lnTo>
                    <a:pt x="4613145" y="9144"/>
                  </a:lnTo>
                  <a:lnTo>
                    <a:pt x="4642101" y="9144"/>
                  </a:lnTo>
                  <a:close/>
                </a:path>
                <a:path w="8326120" h="5271770">
                  <a:moveTo>
                    <a:pt x="4680201" y="9144"/>
                  </a:moveTo>
                  <a:lnTo>
                    <a:pt x="4680201" y="0"/>
                  </a:lnTo>
                  <a:lnTo>
                    <a:pt x="4651245" y="0"/>
                  </a:lnTo>
                  <a:lnTo>
                    <a:pt x="4651245" y="9144"/>
                  </a:lnTo>
                  <a:lnTo>
                    <a:pt x="4680201" y="9144"/>
                  </a:lnTo>
                  <a:close/>
                </a:path>
                <a:path w="8326120" h="5271770">
                  <a:moveTo>
                    <a:pt x="4718301" y="9144"/>
                  </a:moveTo>
                  <a:lnTo>
                    <a:pt x="4718301" y="0"/>
                  </a:lnTo>
                  <a:lnTo>
                    <a:pt x="4689345" y="0"/>
                  </a:lnTo>
                  <a:lnTo>
                    <a:pt x="4689345" y="9144"/>
                  </a:lnTo>
                  <a:lnTo>
                    <a:pt x="4718301" y="9144"/>
                  </a:lnTo>
                  <a:close/>
                </a:path>
                <a:path w="8326120" h="5271770">
                  <a:moveTo>
                    <a:pt x="4756401" y="9144"/>
                  </a:moveTo>
                  <a:lnTo>
                    <a:pt x="4756401" y="0"/>
                  </a:lnTo>
                  <a:lnTo>
                    <a:pt x="4727445" y="0"/>
                  </a:lnTo>
                  <a:lnTo>
                    <a:pt x="4727445" y="9144"/>
                  </a:lnTo>
                  <a:lnTo>
                    <a:pt x="4756401" y="9144"/>
                  </a:lnTo>
                  <a:close/>
                </a:path>
                <a:path w="8326120" h="5271770">
                  <a:moveTo>
                    <a:pt x="4794501" y="9144"/>
                  </a:moveTo>
                  <a:lnTo>
                    <a:pt x="4794501" y="0"/>
                  </a:lnTo>
                  <a:lnTo>
                    <a:pt x="4765545" y="0"/>
                  </a:lnTo>
                  <a:lnTo>
                    <a:pt x="4765545" y="9144"/>
                  </a:lnTo>
                  <a:lnTo>
                    <a:pt x="4794501" y="9144"/>
                  </a:lnTo>
                  <a:close/>
                </a:path>
                <a:path w="8326120" h="5271770">
                  <a:moveTo>
                    <a:pt x="4832601" y="9144"/>
                  </a:moveTo>
                  <a:lnTo>
                    <a:pt x="4832601" y="0"/>
                  </a:lnTo>
                  <a:lnTo>
                    <a:pt x="4803645" y="0"/>
                  </a:lnTo>
                  <a:lnTo>
                    <a:pt x="4803645" y="9144"/>
                  </a:lnTo>
                  <a:lnTo>
                    <a:pt x="4832601" y="9144"/>
                  </a:lnTo>
                  <a:close/>
                </a:path>
                <a:path w="8326120" h="5271770">
                  <a:moveTo>
                    <a:pt x="4870701" y="9144"/>
                  </a:moveTo>
                  <a:lnTo>
                    <a:pt x="4870701" y="0"/>
                  </a:lnTo>
                  <a:lnTo>
                    <a:pt x="4841745" y="0"/>
                  </a:lnTo>
                  <a:lnTo>
                    <a:pt x="4841745" y="9144"/>
                  </a:lnTo>
                  <a:lnTo>
                    <a:pt x="4870701" y="9144"/>
                  </a:lnTo>
                  <a:close/>
                </a:path>
                <a:path w="8326120" h="5271770">
                  <a:moveTo>
                    <a:pt x="4908801" y="9144"/>
                  </a:moveTo>
                  <a:lnTo>
                    <a:pt x="4908801" y="0"/>
                  </a:lnTo>
                  <a:lnTo>
                    <a:pt x="4879845" y="0"/>
                  </a:lnTo>
                  <a:lnTo>
                    <a:pt x="4879845" y="9144"/>
                  </a:lnTo>
                  <a:lnTo>
                    <a:pt x="4908801" y="9144"/>
                  </a:lnTo>
                  <a:close/>
                </a:path>
                <a:path w="8326120" h="5271770">
                  <a:moveTo>
                    <a:pt x="4946901" y="9144"/>
                  </a:moveTo>
                  <a:lnTo>
                    <a:pt x="4946901" y="0"/>
                  </a:lnTo>
                  <a:lnTo>
                    <a:pt x="4917945" y="0"/>
                  </a:lnTo>
                  <a:lnTo>
                    <a:pt x="4917945" y="9144"/>
                  </a:lnTo>
                  <a:lnTo>
                    <a:pt x="4946901" y="9144"/>
                  </a:lnTo>
                  <a:close/>
                </a:path>
                <a:path w="8326120" h="5271770">
                  <a:moveTo>
                    <a:pt x="4985001" y="9144"/>
                  </a:moveTo>
                  <a:lnTo>
                    <a:pt x="4985001" y="0"/>
                  </a:lnTo>
                  <a:lnTo>
                    <a:pt x="4956045" y="0"/>
                  </a:lnTo>
                  <a:lnTo>
                    <a:pt x="4956045" y="9144"/>
                  </a:lnTo>
                  <a:lnTo>
                    <a:pt x="4985001" y="9144"/>
                  </a:lnTo>
                  <a:close/>
                </a:path>
                <a:path w="8326120" h="5271770">
                  <a:moveTo>
                    <a:pt x="5023101" y="9144"/>
                  </a:moveTo>
                  <a:lnTo>
                    <a:pt x="5023101" y="0"/>
                  </a:lnTo>
                  <a:lnTo>
                    <a:pt x="4994145" y="0"/>
                  </a:lnTo>
                  <a:lnTo>
                    <a:pt x="4994145" y="9144"/>
                  </a:lnTo>
                  <a:lnTo>
                    <a:pt x="5023101" y="9144"/>
                  </a:lnTo>
                  <a:close/>
                </a:path>
                <a:path w="8326120" h="5271770">
                  <a:moveTo>
                    <a:pt x="5061201" y="9144"/>
                  </a:moveTo>
                  <a:lnTo>
                    <a:pt x="5061201" y="0"/>
                  </a:lnTo>
                  <a:lnTo>
                    <a:pt x="5032245" y="0"/>
                  </a:lnTo>
                  <a:lnTo>
                    <a:pt x="5032245" y="9144"/>
                  </a:lnTo>
                  <a:lnTo>
                    <a:pt x="5061201" y="9144"/>
                  </a:lnTo>
                  <a:close/>
                </a:path>
                <a:path w="8326120" h="5271770">
                  <a:moveTo>
                    <a:pt x="5099301" y="9144"/>
                  </a:moveTo>
                  <a:lnTo>
                    <a:pt x="5099301" y="0"/>
                  </a:lnTo>
                  <a:lnTo>
                    <a:pt x="5070345" y="0"/>
                  </a:lnTo>
                  <a:lnTo>
                    <a:pt x="5070345" y="9144"/>
                  </a:lnTo>
                  <a:lnTo>
                    <a:pt x="5099301" y="9144"/>
                  </a:lnTo>
                  <a:close/>
                </a:path>
                <a:path w="8326120" h="5271770">
                  <a:moveTo>
                    <a:pt x="5137401" y="9144"/>
                  </a:moveTo>
                  <a:lnTo>
                    <a:pt x="5137401" y="0"/>
                  </a:lnTo>
                  <a:lnTo>
                    <a:pt x="5108445" y="0"/>
                  </a:lnTo>
                  <a:lnTo>
                    <a:pt x="5108445" y="9144"/>
                  </a:lnTo>
                  <a:lnTo>
                    <a:pt x="5137401" y="9144"/>
                  </a:lnTo>
                  <a:close/>
                </a:path>
                <a:path w="8326120" h="5271770">
                  <a:moveTo>
                    <a:pt x="5175501" y="9144"/>
                  </a:moveTo>
                  <a:lnTo>
                    <a:pt x="5175501" y="0"/>
                  </a:lnTo>
                  <a:lnTo>
                    <a:pt x="5146545" y="0"/>
                  </a:lnTo>
                  <a:lnTo>
                    <a:pt x="5146545" y="9144"/>
                  </a:lnTo>
                  <a:lnTo>
                    <a:pt x="5175501" y="9144"/>
                  </a:lnTo>
                  <a:close/>
                </a:path>
                <a:path w="8326120" h="5271770">
                  <a:moveTo>
                    <a:pt x="5213601" y="9144"/>
                  </a:moveTo>
                  <a:lnTo>
                    <a:pt x="5213601" y="0"/>
                  </a:lnTo>
                  <a:lnTo>
                    <a:pt x="5184645" y="0"/>
                  </a:lnTo>
                  <a:lnTo>
                    <a:pt x="5184645" y="9144"/>
                  </a:lnTo>
                  <a:lnTo>
                    <a:pt x="5213601" y="9144"/>
                  </a:lnTo>
                  <a:close/>
                </a:path>
                <a:path w="8326120" h="5271770">
                  <a:moveTo>
                    <a:pt x="5251701" y="9144"/>
                  </a:moveTo>
                  <a:lnTo>
                    <a:pt x="5251701" y="0"/>
                  </a:lnTo>
                  <a:lnTo>
                    <a:pt x="5222745" y="0"/>
                  </a:lnTo>
                  <a:lnTo>
                    <a:pt x="5222745" y="9144"/>
                  </a:lnTo>
                  <a:lnTo>
                    <a:pt x="5251701" y="9144"/>
                  </a:lnTo>
                  <a:close/>
                </a:path>
                <a:path w="8326120" h="5271770">
                  <a:moveTo>
                    <a:pt x="5289801" y="9144"/>
                  </a:moveTo>
                  <a:lnTo>
                    <a:pt x="5289801" y="0"/>
                  </a:lnTo>
                  <a:lnTo>
                    <a:pt x="5260845" y="0"/>
                  </a:lnTo>
                  <a:lnTo>
                    <a:pt x="5260845" y="9144"/>
                  </a:lnTo>
                  <a:lnTo>
                    <a:pt x="5289801" y="9144"/>
                  </a:lnTo>
                  <a:close/>
                </a:path>
                <a:path w="8326120" h="5271770">
                  <a:moveTo>
                    <a:pt x="5327901" y="9144"/>
                  </a:moveTo>
                  <a:lnTo>
                    <a:pt x="5327901" y="0"/>
                  </a:lnTo>
                  <a:lnTo>
                    <a:pt x="5298945" y="0"/>
                  </a:lnTo>
                  <a:lnTo>
                    <a:pt x="5298945" y="9144"/>
                  </a:lnTo>
                  <a:lnTo>
                    <a:pt x="5327901" y="9144"/>
                  </a:lnTo>
                  <a:close/>
                </a:path>
                <a:path w="8326120" h="5271770">
                  <a:moveTo>
                    <a:pt x="5366001" y="9144"/>
                  </a:moveTo>
                  <a:lnTo>
                    <a:pt x="5366001" y="0"/>
                  </a:lnTo>
                  <a:lnTo>
                    <a:pt x="5337045" y="0"/>
                  </a:lnTo>
                  <a:lnTo>
                    <a:pt x="5337045" y="9144"/>
                  </a:lnTo>
                  <a:lnTo>
                    <a:pt x="5366001" y="9144"/>
                  </a:lnTo>
                  <a:close/>
                </a:path>
                <a:path w="8326120" h="5271770">
                  <a:moveTo>
                    <a:pt x="5404101" y="9144"/>
                  </a:moveTo>
                  <a:lnTo>
                    <a:pt x="5404101" y="0"/>
                  </a:lnTo>
                  <a:lnTo>
                    <a:pt x="5375145" y="0"/>
                  </a:lnTo>
                  <a:lnTo>
                    <a:pt x="5375145" y="9144"/>
                  </a:lnTo>
                  <a:lnTo>
                    <a:pt x="5404101" y="9144"/>
                  </a:lnTo>
                  <a:close/>
                </a:path>
                <a:path w="8326120" h="5271770">
                  <a:moveTo>
                    <a:pt x="5442201" y="9144"/>
                  </a:moveTo>
                  <a:lnTo>
                    <a:pt x="5442201" y="0"/>
                  </a:lnTo>
                  <a:lnTo>
                    <a:pt x="5413245" y="0"/>
                  </a:lnTo>
                  <a:lnTo>
                    <a:pt x="5413245" y="9144"/>
                  </a:lnTo>
                  <a:lnTo>
                    <a:pt x="5442201" y="9144"/>
                  </a:lnTo>
                  <a:close/>
                </a:path>
                <a:path w="8326120" h="5271770">
                  <a:moveTo>
                    <a:pt x="5480301" y="9144"/>
                  </a:moveTo>
                  <a:lnTo>
                    <a:pt x="5480301" y="0"/>
                  </a:lnTo>
                  <a:lnTo>
                    <a:pt x="5451345" y="0"/>
                  </a:lnTo>
                  <a:lnTo>
                    <a:pt x="5451345" y="9144"/>
                  </a:lnTo>
                  <a:lnTo>
                    <a:pt x="5480301" y="9144"/>
                  </a:lnTo>
                  <a:close/>
                </a:path>
                <a:path w="8326120" h="5271770">
                  <a:moveTo>
                    <a:pt x="5518401" y="9144"/>
                  </a:moveTo>
                  <a:lnTo>
                    <a:pt x="5518401" y="0"/>
                  </a:lnTo>
                  <a:lnTo>
                    <a:pt x="5489445" y="0"/>
                  </a:lnTo>
                  <a:lnTo>
                    <a:pt x="5489445" y="9144"/>
                  </a:lnTo>
                  <a:lnTo>
                    <a:pt x="5518401" y="9144"/>
                  </a:lnTo>
                  <a:close/>
                </a:path>
                <a:path w="8326120" h="5271770">
                  <a:moveTo>
                    <a:pt x="5556501" y="9144"/>
                  </a:moveTo>
                  <a:lnTo>
                    <a:pt x="5556501" y="0"/>
                  </a:lnTo>
                  <a:lnTo>
                    <a:pt x="5527545" y="0"/>
                  </a:lnTo>
                  <a:lnTo>
                    <a:pt x="5527545" y="9144"/>
                  </a:lnTo>
                  <a:lnTo>
                    <a:pt x="5556501" y="9144"/>
                  </a:lnTo>
                  <a:close/>
                </a:path>
                <a:path w="8326120" h="5271770">
                  <a:moveTo>
                    <a:pt x="5594601" y="9144"/>
                  </a:moveTo>
                  <a:lnTo>
                    <a:pt x="5594601" y="0"/>
                  </a:lnTo>
                  <a:lnTo>
                    <a:pt x="5565645" y="0"/>
                  </a:lnTo>
                  <a:lnTo>
                    <a:pt x="5565645" y="9144"/>
                  </a:lnTo>
                  <a:lnTo>
                    <a:pt x="5594601" y="9144"/>
                  </a:lnTo>
                  <a:close/>
                </a:path>
                <a:path w="8326120" h="5271770">
                  <a:moveTo>
                    <a:pt x="5632701" y="9144"/>
                  </a:moveTo>
                  <a:lnTo>
                    <a:pt x="5632701" y="0"/>
                  </a:lnTo>
                  <a:lnTo>
                    <a:pt x="5603745" y="0"/>
                  </a:lnTo>
                  <a:lnTo>
                    <a:pt x="5603745" y="9144"/>
                  </a:lnTo>
                  <a:lnTo>
                    <a:pt x="5632701" y="9144"/>
                  </a:lnTo>
                  <a:close/>
                </a:path>
                <a:path w="8326120" h="5271770">
                  <a:moveTo>
                    <a:pt x="5670801" y="9144"/>
                  </a:moveTo>
                  <a:lnTo>
                    <a:pt x="5670801" y="0"/>
                  </a:lnTo>
                  <a:lnTo>
                    <a:pt x="5641845" y="0"/>
                  </a:lnTo>
                  <a:lnTo>
                    <a:pt x="5641845" y="9144"/>
                  </a:lnTo>
                  <a:lnTo>
                    <a:pt x="5670801" y="9144"/>
                  </a:lnTo>
                  <a:close/>
                </a:path>
                <a:path w="8326120" h="5271770">
                  <a:moveTo>
                    <a:pt x="5708901" y="9144"/>
                  </a:moveTo>
                  <a:lnTo>
                    <a:pt x="5708901" y="0"/>
                  </a:lnTo>
                  <a:lnTo>
                    <a:pt x="5679945" y="0"/>
                  </a:lnTo>
                  <a:lnTo>
                    <a:pt x="5679945" y="9144"/>
                  </a:lnTo>
                  <a:lnTo>
                    <a:pt x="5708901" y="9144"/>
                  </a:lnTo>
                  <a:close/>
                </a:path>
                <a:path w="8326120" h="5271770">
                  <a:moveTo>
                    <a:pt x="5747001" y="9144"/>
                  </a:moveTo>
                  <a:lnTo>
                    <a:pt x="5747001" y="0"/>
                  </a:lnTo>
                  <a:lnTo>
                    <a:pt x="5718045" y="0"/>
                  </a:lnTo>
                  <a:lnTo>
                    <a:pt x="5718045" y="9144"/>
                  </a:lnTo>
                  <a:lnTo>
                    <a:pt x="5747001" y="9144"/>
                  </a:lnTo>
                  <a:close/>
                </a:path>
                <a:path w="8326120" h="5271770">
                  <a:moveTo>
                    <a:pt x="5785101" y="9144"/>
                  </a:moveTo>
                  <a:lnTo>
                    <a:pt x="5785101" y="0"/>
                  </a:lnTo>
                  <a:lnTo>
                    <a:pt x="5756145" y="0"/>
                  </a:lnTo>
                  <a:lnTo>
                    <a:pt x="5756145" y="9144"/>
                  </a:lnTo>
                  <a:lnTo>
                    <a:pt x="5785101" y="9144"/>
                  </a:lnTo>
                  <a:close/>
                </a:path>
                <a:path w="8326120" h="5271770">
                  <a:moveTo>
                    <a:pt x="5823201" y="9144"/>
                  </a:moveTo>
                  <a:lnTo>
                    <a:pt x="5823201" y="0"/>
                  </a:lnTo>
                  <a:lnTo>
                    <a:pt x="5794245" y="0"/>
                  </a:lnTo>
                  <a:lnTo>
                    <a:pt x="5794245" y="9144"/>
                  </a:lnTo>
                  <a:lnTo>
                    <a:pt x="5823201" y="9144"/>
                  </a:lnTo>
                  <a:close/>
                </a:path>
                <a:path w="8326120" h="5271770">
                  <a:moveTo>
                    <a:pt x="5861301" y="9144"/>
                  </a:moveTo>
                  <a:lnTo>
                    <a:pt x="5861301" y="0"/>
                  </a:lnTo>
                  <a:lnTo>
                    <a:pt x="5832345" y="0"/>
                  </a:lnTo>
                  <a:lnTo>
                    <a:pt x="5832345" y="9144"/>
                  </a:lnTo>
                  <a:lnTo>
                    <a:pt x="5861301" y="9144"/>
                  </a:lnTo>
                  <a:close/>
                </a:path>
                <a:path w="8326120" h="5271770">
                  <a:moveTo>
                    <a:pt x="5899401" y="9144"/>
                  </a:moveTo>
                  <a:lnTo>
                    <a:pt x="5899401" y="0"/>
                  </a:lnTo>
                  <a:lnTo>
                    <a:pt x="5870445" y="0"/>
                  </a:lnTo>
                  <a:lnTo>
                    <a:pt x="5870445" y="9144"/>
                  </a:lnTo>
                  <a:lnTo>
                    <a:pt x="5899401" y="9144"/>
                  </a:lnTo>
                  <a:close/>
                </a:path>
                <a:path w="8326120" h="5271770">
                  <a:moveTo>
                    <a:pt x="5937501" y="9144"/>
                  </a:moveTo>
                  <a:lnTo>
                    <a:pt x="5937501" y="0"/>
                  </a:lnTo>
                  <a:lnTo>
                    <a:pt x="5908545" y="0"/>
                  </a:lnTo>
                  <a:lnTo>
                    <a:pt x="5908545" y="9144"/>
                  </a:lnTo>
                  <a:lnTo>
                    <a:pt x="5937501" y="9144"/>
                  </a:lnTo>
                  <a:close/>
                </a:path>
                <a:path w="8326120" h="5271770">
                  <a:moveTo>
                    <a:pt x="5975601" y="9144"/>
                  </a:moveTo>
                  <a:lnTo>
                    <a:pt x="5975601" y="0"/>
                  </a:lnTo>
                  <a:lnTo>
                    <a:pt x="5946645" y="0"/>
                  </a:lnTo>
                  <a:lnTo>
                    <a:pt x="5946645" y="9144"/>
                  </a:lnTo>
                  <a:lnTo>
                    <a:pt x="5975601" y="9144"/>
                  </a:lnTo>
                  <a:close/>
                </a:path>
                <a:path w="8326120" h="5271770">
                  <a:moveTo>
                    <a:pt x="6013701" y="9144"/>
                  </a:moveTo>
                  <a:lnTo>
                    <a:pt x="6013701" y="0"/>
                  </a:lnTo>
                  <a:lnTo>
                    <a:pt x="5984745" y="0"/>
                  </a:lnTo>
                  <a:lnTo>
                    <a:pt x="5984745" y="9144"/>
                  </a:lnTo>
                  <a:lnTo>
                    <a:pt x="6013701" y="9144"/>
                  </a:lnTo>
                  <a:close/>
                </a:path>
                <a:path w="8326120" h="5271770">
                  <a:moveTo>
                    <a:pt x="6051801" y="9144"/>
                  </a:moveTo>
                  <a:lnTo>
                    <a:pt x="6051801" y="0"/>
                  </a:lnTo>
                  <a:lnTo>
                    <a:pt x="6022845" y="0"/>
                  </a:lnTo>
                  <a:lnTo>
                    <a:pt x="6022845" y="9144"/>
                  </a:lnTo>
                  <a:lnTo>
                    <a:pt x="6051801" y="9144"/>
                  </a:lnTo>
                  <a:close/>
                </a:path>
                <a:path w="8326120" h="5271770">
                  <a:moveTo>
                    <a:pt x="6089901" y="9144"/>
                  </a:moveTo>
                  <a:lnTo>
                    <a:pt x="6089901" y="0"/>
                  </a:lnTo>
                  <a:lnTo>
                    <a:pt x="6060945" y="0"/>
                  </a:lnTo>
                  <a:lnTo>
                    <a:pt x="6060945" y="9144"/>
                  </a:lnTo>
                  <a:lnTo>
                    <a:pt x="6089901" y="9144"/>
                  </a:lnTo>
                  <a:close/>
                </a:path>
                <a:path w="8326120" h="5271770">
                  <a:moveTo>
                    <a:pt x="6128001" y="9144"/>
                  </a:moveTo>
                  <a:lnTo>
                    <a:pt x="6128001" y="0"/>
                  </a:lnTo>
                  <a:lnTo>
                    <a:pt x="6099045" y="0"/>
                  </a:lnTo>
                  <a:lnTo>
                    <a:pt x="6099045" y="9144"/>
                  </a:lnTo>
                  <a:lnTo>
                    <a:pt x="6128001" y="9144"/>
                  </a:lnTo>
                  <a:close/>
                </a:path>
                <a:path w="8326120" h="5271770">
                  <a:moveTo>
                    <a:pt x="6166101" y="9144"/>
                  </a:moveTo>
                  <a:lnTo>
                    <a:pt x="6166101" y="0"/>
                  </a:lnTo>
                  <a:lnTo>
                    <a:pt x="6137145" y="0"/>
                  </a:lnTo>
                  <a:lnTo>
                    <a:pt x="6137145" y="9144"/>
                  </a:lnTo>
                  <a:lnTo>
                    <a:pt x="6166101" y="9144"/>
                  </a:lnTo>
                  <a:close/>
                </a:path>
                <a:path w="8326120" h="5271770">
                  <a:moveTo>
                    <a:pt x="6204201" y="9144"/>
                  </a:moveTo>
                  <a:lnTo>
                    <a:pt x="6204201" y="0"/>
                  </a:lnTo>
                  <a:lnTo>
                    <a:pt x="6175245" y="0"/>
                  </a:lnTo>
                  <a:lnTo>
                    <a:pt x="6175245" y="9144"/>
                  </a:lnTo>
                  <a:lnTo>
                    <a:pt x="6204201" y="9144"/>
                  </a:lnTo>
                  <a:close/>
                </a:path>
                <a:path w="8326120" h="5271770">
                  <a:moveTo>
                    <a:pt x="6242301" y="9144"/>
                  </a:moveTo>
                  <a:lnTo>
                    <a:pt x="6242301" y="0"/>
                  </a:lnTo>
                  <a:lnTo>
                    <a:pt x="6213345" y="0"/>
                  </a:lnTo>
                  <a:lnTo>
                    <a:pt x="6213345" y="9144"/>
                  </a:lnTo>
                  <a:lnTo>
                    <a:pt x="6242301" y="9144"/>
                  </a:lnTo>
                  <a:close/>
                </a:path>
                <a:path w="8326120" h="5271770">
                  <a:moveTo>
                    <a:pt x="6280401" y="9144"/>
                  </a:moveTo>
                  <a:lnTo>
                    <a:pt x="6280401" y="0"/>
                  </a:lnTo>
                  <a:lnTo>
                    <a:pt x="6251445" y="0"/>
                  </a:lnTo>
                  <a:lnTo>
                    <a:pt x="6251445" y="9144"/>
                  </a:lnTo>
                  <a:lnTo>
                    <a:pt x="6280401" y="9144"/>
                  </a:lnTo>
                  <a:close/>
                </a:path>
                <a:path w="8326120" h="5271770">
                  <a:moveTo>
                    <a:pt x="6318501" y="9144"/>
                  </a:moveTo>
                  <a:lnTo>
                    <a:pt x="6318501" y="0"/>
                  </a:lnTo>
                  <a:lnTo>
                    <a:pt x="6289545" y="0"/>
                  </a:lnTo>
                  <a:lnTo>
                    <a:pt x="6289545" y="9144"/>
                  </a:lnTo>
                  <a:lnTo>
                    <a:pt x="6318501" y="9144"/>
                  </a:lnTo>
                  <a:close/>
                </a:path>
                <a:path w="8326120" h="5271770">
                  <a:moveTo>
                    <a:pt x="6356601" y="9144"/>
                  </a:moveTo>
                  <a:lnTo>
                    <a:pt x="6356601" y="0"/>
                  </a:lnTo>
                  <a:lnTo>
                    <a:pt x="6327645" y="0"/>
                  </a:lnTo>
                  <a:lnTo>
                    <a:pt x="6327645" y="9144"/>
                  </a:lnTo>
                  <a:lnTo>
                    <a:pt x="6356601" y="9144"/>
                  </a:lnTo>
                  <a:close/>
                </a:path>
                <a:path w="8326120" h="5271770">
                  <a:moveTo>
                    <a:pt x="6394701" y="9144"/>
                  </a:moveTo>
                  <a:lnTo>
                    <a:pt x="6394701" y="0"/>
                  </a:lnTo>
                  <a:lnTo>
                    <a:pt x="6365745" y="0"/>
                  </a:lnTo>
                  <a:lnTo>
                    <a:pt x="6365745" y="9144"/>
                  </a:lnTo>
                  <a:lnTo>
                    <a:pt x="6394701" y="9144"/>
                  </a:lnTo>
                  <a:close/>
                </a:path>
                <a:path w="8326120" h="5271770">
                  <a:moveTo>
                    <a:pt x="6432801" y="9144"/>
                  </a:moveTo>
                  <a:lnTo>
                    <a:pt x="6432801" y="0"/>
                  </a:lnTo>
                  <a:lnTo>
                    <a:pt x="6403845" y="0"/>
                  </a:lnTo>
                  <a:lnTo>
                    <a:pt x="6403845" y="9144"/>
                  </a:lnTo>
                  <a:lnTo>
                    <a:pt x="6432801" y="9144"/>
                  </a:lnTo>
                  <a:close/>
                </a:path>
                <a:path w="8326120" h="5271770">
                  <a:moveTo>
                    <a:pt x="6470901" y="9144"/>
                  </a:moveTo>
                  <a:lnTo>
                    <a:pt x="6470901" y="0"/>
                  </a:lnTo>
                  <a:lnTo>
                    <a:pt x="6441945" y="0"/>
                  </a:lnTo>
                  <a:lnTo>
                    <a:pt x="6441945" y="9144"/>
                  </a:lnTo>
                  <a:lnTo>
                    <a:pt x="6470901" y="9144"/>
                  </a:lnTo>
                  <a:close/>
                </a:path>
                <a:path w="8326120" h="5271770">
                  <a:moveTo>
                    <a:pt x="6509001" y="9144"/>
                  </a:moveTo>
                  <a:lnTo>
                    <a:pt x="6509001" y="0"/>
                  </a:lnTo>
                  <a:lnTo>
                    <a:pt x="6480045" y="0"/>
                  </a:lnTo>
                  <a:lnTo>
                    <a:pt x="6480045" y="9144"/>
                  </a:lnTo>
                  <a:lnTo>
                    <a:pt x="6509001" y="9144"/>
                  </a:lnTo>
                  <a:close/>
                </a:path>
                <a:path w="8326120" h="5271770">
                  <a:moveTo>
                    <a:pt x="6547101" y="9144"/>
                  </a:moveTo>
                  <a:lnTo>
                    <a:pt x="6547101" y="0"/>
                  </a:lnTo>
                  <a:lnTo>
                    <a:pt x="6518145" y="0"/>
                  </a:lnTo>
                  <a:lnTo>
                    <a:pt x="6518145" y="9144"/>
                  </a:lnTo>
                  <a:lnTo>
                    <a:pt x="6547101" y="9144"/>
                  </a:lnTo>
                  <a:close/>
                </a:path>
                <a:path w="8326120" h="5271770">
                  <a:moveTo>
                    <a:pt x="6585201" y="9144"/>
                  </a:moveTo>
                  <a:lnTo>
                    <a:pt x="6585201" y="0"/>
                  </a:lnTo>
                  <a:lnTo>
                    <a:pt x="6556245" y="0"/>
                  </a:lnTo>
                  <a:lnTo>
                    <a:pt x="6556245" y="9144"/>
                  </a:lnTo>
                  <a:lnTo>
                    <a:pt x="6585201" y="9144"/>
                  </a:lnTo>
                  <a:close/>
                </a:path>
                <a:path w="8326120" h="5271770">
                  <a:moveTo>
                    <a:pt x="6623301" y="9144"/>
                  </a:moveTo>
                  <a:lnTo>
                    <a:pt x="6623301" y="0"/>
                  </a:lnTo>
                  <a:lnTo>
                    <a:pt x="6594345" y="0"/>
                  </a:lnTo>
                  <a:lnTo>
                    <a:pt x="6594345" y="9144"/>
                  </a:lnTo>
                  <a:lnTo>
                    <a:pt x="6623301" y="9144"/>
                  </a:lnTo>
                  <a:close/>
                </a:path>
                <a:path w="8326120" h="5271770">
                  <a:moveTo>
                    <a:pt x="6661401" y="9144"/>
                  </a:moveTo>
                  <a:lnTo>
                    <a:pt x="6661401" y="0"/>
                  </a:lnTo>
                  <a:lnTo>
                    <a:pt x="6632445" y="0"/>
                  </a:lnTo>
                  <a:lnTo>
                    <a:pt x="6632445" y="9144"/>
                  </a:lnTo>
                  <a:lnTo>
                    <a:pt x="6661401" y="9144"/>
                  </a:lnTo>
                  <a:close/>
                </a:path>
                <a:path w="8326120" h="5271770">
                  <a:moveTo>
                    <a:pt x="6699501" y="9144"/>
                  </a:moveTo>
                  <a:lnTo>
                    <a:pt x="6699501" y="0"/>
                  </a:lnTo>
                  <a:lnTo>
                    <a:pt x="6670545" y="0"/>
                  </a:lnTo>
                  <a:lnTo>
                    <a:pt x="6670545" y="9144"/>
                  </a:lnTo>
                  <a:lnTo>
                    <a:pt x="6699501" y="9144"/>
                  </a:lnTo>
                  <a:close/>
                </a:path>
                <a:path w="8326120" h="5271770">
                  <a:moveTo>
                    <a:pt x="6737601" y="9144"/>
                  </a:moveTo>
                  <a:lnTo>
                    <a:pt x="6737601" y="0"/>
                  </a:lnTo>
                  <a:lnTo>
                    <a:pt x="6708645" y="0"/>
                  </a:lnTo>
                  <a:lnTo>
                    <a:pt x="6708645" y="9144"/>
                  </a:lnTo>
                  <a:lnTo>
                    <a:pt x="6737601" y="9144"/>
                  </a:lnTo>
                  <a:close/>
                </a:path>
                <a:path w="8326120" h="5271770">
                  <a:moveTo>
                    <a:pt x="6775701" y="9144"/>
                  </a:moveTo>
                  <a:lnTo>
                    <a:pt x="6775701" y="0"/>
                  </a:lnTo>
                  <a:lnTo>
                    <a:pt x="6746745" y="0"/>
                  </a:lnTo>
                  <a:lnTo>
                    <a:pt x="6746745" y="9144"/>
                  </a:lnTo>
                  <a:lnTo>
                    <a:pt x="6775701" y="9144"/>
                  </a:lnTo>
                  <a:close/>
                </a:path>
                <a:path w="8326120" h="5271770">
                  <a:moveTo>
                    <a:pt x="6813801" y="9144"/>
                  </a:moveTo>
                  <a:lnTo>
                    <a:pt x="6813801" y="0"/>
                  </a:lnTo>
                  <a:lnTo>
                    <a:pt x="6784845" y="0"/>
                  </a:lnTo>
                  <a:lnTo>
                    <a:pt x="6784845" y="9144"/>
                  </a:lnTo>
                  <a:lnTo>
                    <a:pt x="6813801" y="9144"/>
                  </a:lnTo>
                  <a:close/>
                </a:path>
                <a:path w="8326120" h="5271770">
                  <a:moveTo>
                    <a:pt x="6851901" y="9144"/>
                  </a:moveTo>
                  <a:lnTo>
                    <a:pt x="6851901" y="0"/>
                  </a:lnTo>
                  <a:lnTo>
                    <a:pt x="6822945" y="0"/>
                  </a:lnTo>
                  <a:lnTo>
                    <a:pt x="6822945" y="9144"/>
                  </a:lnTo>
                  <a:lnTo>
                    <a:pt x="6851901" y="9144"/>
                  </a:lnTo>
                  <a:close/>
                </a:path>
                <a:path w="8326120" h="5271770">
                  <a:moveTo>
                    <a:pt x="6890001" y="9144"/>
                  </a:moveTo>
                  <a:lnTo>
                    <a:pt x="6890001" y="0"/>
                  </a:lnTo>
                  <a:lnTo>
                    <a:pt x="6861045" y="0"/>
                  </a:lnTo>
                  <a:lnTo>
                    <a:pt x="6861045" y="9144"/>
                  </a:lnTo>
                  <a:lnTo>
                    <a:pt x="6890001" y="9144"/>
                  </a:lnTo>
                  <a:close/>
                </a:path>
                <a:path w="8326120" h="5271770">
                  <a:moveTo>
                    <a:pt x="6928101" y="9144"/>
                  </a:moveTo>
                  <a:lnTo>
                    <a:pt x="6928101" y="0"/>
                  </a:lnTo>
                  <a:lnTo>
                    <a:pt x="6899145" y="0"/>
                  </a:lnTo>
                  <a:lnTo>
                    <a:pt x="6899145" y="9144"/>
                  </a:lnTo>
                  <a:lnTo>
                    <a:pt x="6928101" y="9144"/>
                  </a:lnTo>
                  <a:close/>
                </a:path>
                <a:path w="8326120" h="5271770">
                  <a:moveTo>
                    <a:pt x="6966201" y="9144"/>
                  </a:moveTo>
                  <a:lnTo>
                    <a:pt x="6966201" y="0"/>
                  </a:lnTo>
                  <a:lnTo>
                    <a:pt x="6937245" y="0"/>
                  </a:lnTo>
                  <a:lnTo>
                    <a:pt x="6937245" y="9144"/>
                  </a:lnTo>
                  <a:lnTo>
                    <a:pt x="6966201" y="9144"/>
                  </a:lnTo>
                  <a:close/>
                </a:path>
                <a:path w="8326120" h="5271770">
                  <a:moveTo>
                    <a:pt x="7004301" y="9144"/>
                  </a:moveTo>
                  <a:lnTo>
                    <a:pt x="7004301" y="0"/>
                  </a:lnTo>
                  <a:lnTo>
                    <a:pt x="6975345" y="0"/>
                  </a:lnTo>
                  <a:lnTo>
                    <a:pt x="6975345" y="9144"/>
                  </a:lnTo>
                  <a:lnTo>
                    <a:pt x="7004301" y="9144"/>
                  </a:lnTo>
                  <a:close/>
                </a:path>
                <a:path w="8326120" h="5271770">
                  <a:moveTo>
                    <a:pt x="7042401" y="9144"/>
                  </a:moveTo>
                  <a:lnTo>
                    <a:pt x="7042401" y="0"/>
                  </a:lnTo>
                  <a:lnTo>
                    <a:pt x="7013445" y="0"/>
                  </a:lnTo>
                  <a:lnTo>
                    <a:pt x="7013445" y="9144"/>
                  </a:lnTo>
                  <a:lnTo>
                    <a:pt x="7042401" y="9144"/>
                  </a:lnTo>
                  <a:close/>
                </a:path>
                <a:path w="8326120" h="5271770">
                  <a:moveTo>
                    <a:pt x="7080501" y="9144"/>
                  </a:moveTo>
                  <a:lnTo>
                    <a:pt x="7080501" y="0"/>
                  </a:lnTo>
                  <a:lnTo>
                    <a:pt x="7051545" y="0"/>
                  </a:lnTo>
                  <a:lnTo>
                    <a:pt x="7051545" y="9144"/>
                  </a:lnTo>
                  <a:lnTo>
                    <a:pt x="7080501" y="9144"/>
                  </a:lnTo>
                  <a:close/>
                </a:path>
                <a:path w="8326120" h="5271770">
                  <a:moveTo>
                    <a:pt x="7118601" y="9144"/>
                  </a:moveTo>
                  <a:lnTo>
                    <a:pt x="7118601" y="0"/>
                  </a:lnTo>
                  <a:lnTo>
                    <a:pt x="7089645" y="0"/>
                  </a:lnTo>
                  <a:lnTo>
                    <a:pt x="7089645" y="9144"/>
                  </a:lnTo>
                  <a:lnTo>
                    <a:pt x="7118601" y="9144"/>
                  </a:lnTo>
                  <a:close/>
                </a:path>
                <a:path w="8326120" h="5271770">
                  <a:moveTo>
                    <a:pt x="7156701" y="9144"/>
                  </a:moveTo>
                  <a:lnTo>
                    <a:pt x="7156701" y="0"/>
                  </a:lnTo>
                  <a:lnTo>
                    <a:pt x="7127745" y="0"/>
                  </a:lnTo>
                  <a:lnTo>
                    <a:pt x="7127745" y="9144"/>
                  </a:lnTo>
                  <a:lnTo>
                    <a:pt x="7156701" y="9144"/>
                  </a:lnTo>
                  <a:close/>
                </a:path>
                <a:path w="8326120" h="5271770">
                  <a:moveTo>
                    <a:pt x="7194801" y="9144"/>
                  </a:moveTo>
                  <a:lnTo>
                    <a:pt x="7194801" y="0"/>
                  </a:lnTo>
                  <a:lnTo>
                    <a:pt x="7165845" y="0"/>
                  </a:lnTo>
                  <a:lnTo>
                    <a:pt x="7165845" y="9144"/>
                  </a:lnTo>
                  <a:lnTo>
                    <a:pt x="7194801" y="9144"/>
                  </a:lnTo>
                  <a:close/>
                </a:path>
                <a:path w="8326120" h="5271770">
                  <a:moveTo>
                    <a:pt x="7232901" y="9144"/>
                  </a:moveTo>
                  <a:lnTo>
                    <a:pt x="7232901" y="0"/>
                  </a:lnTo>
                  <a:lnTo>
                    <a:pt x="7203945" y="0"/>
                  </a:lnTo>
                  <a:lnTo>
                    <a:pt x="7203945" y="9144"/>
                  </a:lnTo>
                  <a:lnTo>
                    <a:pt x="7232901" y="9144"/>
                  </a:lnTo>
                  <a:close/>
                </a:path>
                <a:path w="8326120" h="5271770">
                  <a:moveTo>
                    <a:pt x="7271001" y="9144"/>
                  </a:moveTo>
                  <a:lnTo>
                    <a:pt x="7271001" y="0"/>
                  </a:lnTo>
                  <a:lnTo>
                    <a:pt x="7242045" y="0"/>
                  </a:lnTo>
                  <a:lnTo>
                    <a:pt x="7242045" y="9144"/>
                  </a:lnTo>
                  <a:lnTo>
                    <a:pt x="7271001" y="9144"/>
                  </a:lnTo>
                  <a:close/>
                </a:path>
                <a:path w="8326120" h="5271770">
                  <a:moveTo>
                    <a:pt x="7309101" y="9144"/>
                  </a:moveTo>
                  <a:lnTo>
                    <a:pt x="7309101" y="0"/>
                  </a:lnTo>
                  <a:lnTo>
                    <a:pt x="7280145" y="0"/>
                  </a:lnTo>
                  <a:lnTo>
                    <a:pt x="7280145" y="9144"/>
                  </a:lnTo>
                  <a:lnTo>
                    <a:pt x="7309101" y="9144"/>
                  </a:lnTo>
                  <a:close/>
                </a:path>
                <a:path w="8326120" h="5271770">
                  <a:moveTo>
                    <a:pt x="7347201" y="9144"/>
                  </a:moveTo>
                  <a:lnTo>
                    <a:pt x="7347201" y="0"/>
                  </a:lnTo>
                  <a:lnTo>
                    <a:pt x="7318245" y="0"/>
                  </a:lnTo>
                  <a:lnTo>
                    <a:pt x="7318245" y="9144"/>
                  </a:lnTo>
                  <a:lnTo>
                    <a:pt x="7347201" y="9144"/>
                  </a:lnTo>
                  <a:close/>
                </a:path>
                <a:path w="8326120" h="5271770">
                  <a:moveTo>
                    <a:pt x="7385301" y="9144"/>
                  </a:moveTo>
                  <a:lnTo>
                    <a:pt x="7385301" y="0"/>
                  </a:lnTo>
                  <a:lnTo>
                    <a:pt x="7356345" y="0"/>
                  </a:lnTo>
                  <a:lnTo>
                    <a:pt x="7356345" y="9144"/>
                  </a:lnTo>
                  <a:lnTo>
                    <a:pt x="7385301" y="9144"/>
                  </a:lnTo>
                  <a:close/>
                </a:path>
                <a:path w="8326120" h="5271770">
                  <a:moveTo>
                    <a:pt x="7423401" y="9144"/>
                  </a:moveTo>
                  <a:lnTo>
                    <a:pt x="7423401" y="0"/>
                  </a:lnTo>
                  <a:lnTo>
                    <a:pt x="7394445" y="0"/>
                  </a:lnTo>
                  <a:lnTo>
                    <a:pt x="7394445" y="9144"/>
                  </a:lnTo>
                  <a:lnTo>
                    <a:pt x="7423401" y="9144"/>
                  </a:lnTo>
                  <a:close/>
                </a:path>
                <a:path w="8326120" h="5271770">
                  <a:moveTo>
                    <a:pt x="7461501" y="9144"/>
                  </a:moveTo>
                  <a:lnTo>
                    <a:pt x="7461501" y="0"/>
                  </a:lnTo>
                  <a:lnTo>
                    <a:pt x="7432545" y="0"/>
                  </a:lnTo>
                  <a:lnTo>
                    <a:pt x="7432545" y="9144"/>
                  </a:lnTo>
                  <a:lnTo>
                    <a:pt x="7461501" y="9144"/>
                  </a:lnTo>
                  <a:close/>
                </a:path>
                <a:path w="8326120" h="5271770">
                  <a:moveTo>
                    <a:pt x="7499601" y="9144"/>
                  </a:moveTo>
                  <a:lnTo>
                    <a:pt x="7499601" y="0"/>
                  </a:lnTo>
                  <a:lnTo>
                    <a:pt x="7470645" y="0"/>
                  </a:lnTo>
                  <a:lnTo>
                    <a:pt x="7470645" y="9144"/>
                  </a:lnTo>
                  <a:lnTo>
                    <a:pt x="7499601" y="9144"/>
                  </a:lnTo>
                  <a:close/>
                </a:path>
                <a:path w="8326120" h="5271770">
                  <a:moveTo>
                    <a:pt x="7537701" y="9144"/>
                  </a:moveTo>
                  <a:lnTo>
                    <a:pt x="7537701" y="0"/>
                  </a:lnTo>
                  <a:lnTo>
                    <a:pt x="7508745" y="0"/>
                  </a:lnTo>
                  <a:lnTo>
                    <a:pt x="7508745" y="9144"/>
                  </a:lnTo>
                  <a:lnTo>
                    <a:pt x="7537701" y="9144"/>
                  </a:lnTo>
                  <a:close/>
                </a:path>
                <a:path w="8326120" h="5271770">
                  <a:moveTo>
                    <a:pt x="7575801" y="9144"/>
                  </a:moveTo>
                  <a:lnTo>
                    <a:pt x="7575801" y="0"/>
                  </a:lnTo>
                  <a:lnTo>
                    <a:pt x="7546845" y="0"/>
                  </a:lnTo>
                  <a:lnTo>
                    <a:pt x="7546845" y="9144"/>
                  </a:lnTo>
                  <a:lnTo>
                    <a:pt x="7575801" y="9144"/>
                  </a:lnTo>
                  <a:close/>
                </a:path>
                <a:path w="8326120" h="5271770">
                  <a:moveTo>
                    <a:pt x="7613901" y="9144"/>
                  </a:moveTo>
                  <a:lnTo>
                    <a:pt x="7613901" y="0"/>
                  </a:lnTo>
                  <a:lnTo>
                    <a:pt x="7584945" y="0"/>
                  </a:lnTo>
                  <a:lnTo>
                    <a:pt x="7584945" y="9144"/>
                  </a:lnTo>
                  <a:lnTo>
                    <a:pt x="7613901" y="9144"/>
                  </a:lnTo>
                  <a:close/>
                </a:path>
                <a:path w="8326120" h="5271770">
                  <a:moveTo>
                    <a:pt x="7652001" y="9144"/>
                  </a:moveTo>
                  <a:lnTo>
                    <a:pt x="7652001" y="0"/>
                  </a:lnTo>
                  <a:lnTo>
                    <a:pt x="7623045" y="0"/>
                  </a:lnTo>
                  <a:lnTo>
                    <a:pt x="7623045" y="9144"/>
                  </a:lnTo>
                  <a:lnTo>
                    <a:pt x="7652001" y="9144"/>
                  </a:lnTo>
                  <a:close/>
                </a:path>
                <a:path w="8326120" h="5271770">
                  <a:moveTo>
                    <a:pt x="7690101" y="9144"/>
                  </a:moveTo>
                  <a:lnTo>
                    <a:pt x="7690101" y="0"/>
                  </a:lnTo>
                  <a:lnTo>
                    <a:pt x="7661145" y="0"/>
                  </a:lnTo>
                  <a:lnTo>
                    <a:pt x="7661145" y="9144"/>
                  </a:lnTo>
                  <a:lnTo>
                    <a:pt x="7690101" y="9144"/>
                  </a:lnTo>
                  <a:close/>
                </a:path>
                <a:path w="8326120" h="5271770">
                  <a:moveTo>
                    <a:pt x="7728201" y="9144"/>
                  </a:moveTo>
                  <a:lnTo>
                    <a:pt x="7728201" y="0"/>
                  </a:lnTo>
                  <a:lnTo>
                    <a:pt x="7699245" y="0"/>
                  </a:lnTo>
                  <a:lnTo>
                    <a:pt x="7699245" y="9144"/>
                  </a:lnTo>
                  <a:lnTo>
                    <a:pt x="7728201" y="9144"/>
                  </a:lnTo>
                  <a:close/>
                </a:path>
                <a:path w="8326120" h="5271770">
                  <a:moveTo>
                    <a:pt x="7766301" y="9144"/>
                  </a:moveTo>
                  <a:lnTo>
                    <a:pt x="7766301" y="0"/>
                  </a:lnTo>
                  <a:lnTo>
                    <a:pt x="7737345" y="0"/>
                  </a:lnTo>
                  <a:lnTo>
                    <a:pt x="7737345" y="9144"/>
                  </a:lnTo>
                  <a:lnTo>
                    <a:pt x="7766301" y="9144"/>
                  </a:lnTo>
                  <a:close/>
                </a:path>
                <a:path w="8326120" h="5271770">
                  <a:moveTo>
                    <a:pt x="7804401" y="9144"/>
                  </a:moveTo>
                  <a:lnTo>
                    <a:pt x="7804401" y="0"/>
                  </a:lnTo>
                  <a:lnTo>
                    <a:pt x="7775445" y="0"/>
                  </a:lnTo>
                  <a:lnTo>
                    <a:pt x="7775445" y="9144"/>
                  </a:lnTo>
                  <a:lnTo>
                    <a:pt x="7804401" y="9144"/>
                  </a:lnTo>
                  <a:close/>
                </a:path>
                <a:path w="8326120" h="5271770">
                  <a:moveTo>
                    <a:pt x="7842501" y="9144"/>
                  </a:moveTo>
                  <a:lnTo>
                    <a:pt x="7842501" y="0"/>
                  </a:lnTo>
                  <a:lnTo>
                    <a:pt x="7813545" y="0"/>
                  </a:lnTo>
                  <a:lnTo>
                    <a:pt x="7813545" y="9144"/>
                  </a:lnTo>
                  <a:lnTo>
                    <a:pt x="7842501" y="9144"/>
                  </a:lnTo>
                  <a:close/>
                </a:path>
                <a:path w="8326120" h="5271770">
                  <a:moveTo>
                    <a:pt x="7880601" y="9144"/>
                  </a:moveTo>
                  <a:lnTo>
                    <a:pt x="7880601" y="0"/>
                  </a:lnTo>
                  <a:lnTo>
                    <a:pt x="7851645" y="0"/>
                  </a:lnTo>
                  <a:lnTo>
                    <a:pt x="7851645" y="9144"/>
                  </a:lnTo>
                  <a:lnTo>
                    <a:pt x="7880601" y="9144"/>
                  </a:lnTo>
                  <a:close/>
                </a:path>
                <a:path w="8326120" h="5271770">
                  <a:moveTo>
                    <a:pt x="7918701" y="9144"/>
                  </a:moveTo>
                  <a:lnTo>
                    <a:pt x="7918701" y="0"/>
                  </a:lnTo>
                  <a:lnTo>
                    <a:pt x="7889745" y="0"/>
                  </a:lnTo>
                  <a:lnTo>
                    <a:pt x="7889745" y="9144"/>
                  </a:lnTo>
                  <a:lnTo>
                    <a:pt x="7918701" y="9144"/>
                  </a:lnTo>
                  <a:close/>
                </a:path>
                <a:path w="8326120" h="5271770">
                  <a:moveTo>
                    <a:pt x="7956801" y="9144"/>
                  </a:moveTo>
                  <a:lnTo>
                    <a:pt x="7956801" y="0"/>
                  </a:lnTo>
                  <a:lnTo>
                    <a:pt x="7927845" y="0"/>
                  </a:lnTo>
                  <a:lnTo>
                    <a:pt x="7927845" y="9144"/>
                  </a:lnTo>
                  <a:lnTo>
                    <a:pt x="7956801" y="9144"/>
                  </a:lnTo>
                  <a:close/>
                </a:path>
                <a:path w="8326120" h="5271770">
                  <a:moveTo>
                    <a:pt x="7994901" y="9144"/>
                  </a:moveTo>
                  <a:lnTo>
                    <a:pt x="7994901" y="0"/>
                  </a:lnTo>
                  <a:lnTo>
                    <a:pt x="7965945" y="0"/>
                  </a:lnTo>
                  <a:lnTo>
                    <a:pt x="7965945" y="9144"/>
                  </a:lnTo>
                  <a:lnTo>
                    <a:pt x="7994901" y="9144"/>
                  </a:lnTo>
                  <a:close/>
                </a:path>
                <a:path w="8326120" h="5271770">
                  <a:moveTo>
                    <a:pt x="8033001" y="9144"/>
                  </a:moveTo>
                  <a:lnTo>
                    <a:pt x="8033001" y="0"/>
                  </a:lnTo>
                  <a:lnTo>
                    <a:pt x="8004045" y="0"/>
                  </a:lnTo>
                  <a:lnTo>
                    <a:pt x="8004045" y="9144"/>
                  </a:lnTo>
                  <a:lnTo>
                    <a:pt x="8033001" y="9144"/>
                  </a:lnTo>
                  <a:close/>
                </a:path>
                <a:path w="8326120" h="5271770">
                  <a:moveTo>
                    <a:pt x="8071101" y="9144"/>
                  </a:moveTo>
                  <a:lnTo>
                    <a:pt x="8071101" y="0"/>
                  </a:lnTo>
                  <a:lnTo>
                    <a:pt x="8042145" y="0"/>
                  </a:lnTo>
                  <a:lnTo>
                    <a:pt x="8042145" y="9144"/>
                  </a:lnTo>
                  <a:lnTo>
                    <a:pt x="8071101" y="9144"/>
                  </a:lnTo>
                  <a:close/>
                </a:path>
                <a:path w="8326120" h="5271770">
                  <a:moveTo>
                    <a:pt x="8109201" y="9144"/>
                  </a:moveTo>
                  <a:lnTo>
                    <a:pt x="8109201" y="0"/>
                  </a:lnTo>
                  <a:lnTo>
                    <a:pt x="8080245" y="0"/>
                  </a:lnTo>
                  <a:lnTo>
                    <a:pt x="8080245" y="9144"/>
                  </a:lnTo>
                  <a:lnTo>
                    <a:pt x="8109201" y="9144"/>
                  </a:lnTo>
                  <a:close/>
                </a:path>
                <a:path w="8326120" h="5271770">
                  <a:moveTo>
                    <a:pt x="8147301" y="9144"/>
                  </a:moveTo>
                  <a:lnTo>
                    <a:pt x="8147301" y="0"/>
                  </a:lnTo>
                  <a:lnTo>
                    <a:pt x="8118345" y="0"/>
                  </a:lnTo>
                  <a:lnTo>
                    <a:pt x="8118345" y="9144"/>
                  </a:lnTo>
                  <a:lnTo>
                    <a:pt x="8147301" y="9144"/>
                  </a:lnTo>
                  <a:close/>
                </a:path>
                <a:path w="8326120" h="5271770">
                  <a:moveTo>
                    <a:pt x="8185401" y="9144"/>
                  </a:moveTo>
                  <a:lnTo>
                    <a:pt x="8185401" y="0"/>
                  </a:lnTo>
                  <a:lnTo>
                    <a:pt x="8156445" y="0"/>
                  </a:lnTo>
                  <a:lnTo>
                    <a:pt x="8156445" y="9144"/>
                  </a:lnTo>
                  <a:lnTo>
                    <a:pt x="8185401" y="9144"/>
                  </a:lnTo>
                  <a:close/>
                </a:path>
                <a:path w="8326120" h="5271770">
                  <a:moveTo>
                    <a:pt x="8223501" y="9144"/>
                  </a:moveTo>
                  <a:lnTo>
                    <a:pt x="8223501" y="0"/>
                  </a:lnTo>
                  <a:lnTo>
                    <a:pt x="8194545" y="0"/>
                  </a:lnTo>
                  <a:lnTo>
                    <a:pt x="8194545" y="9144"/>
                  </a:lnTo>
                  <a:lnTo>
                    <a:pt x="8223501" y="9144"/>
                  </a:lnTo>
                  <a:close/>
                </a:path>
                <a:path w="8326120" h="5271770">
                  <a:moveTo>
                    <a:pt x="8261601" y="9144"/>
                  </a:moveTo>
                  <a:lnTo>
                    <a:pt x="8261601" y="0"/>
                  </a:lnTo>
                  <a:lnTo>
                    <a:pt x="8232645" y="0"/>
                  </a:lnTo>
                  <a:lnTo>
                    <a:pt x="8232645" y="9144"/>
                  </a:lnTo>
                  <a:lnTo>
                    <a:pt x="8261601" y="9144"/>
                  </a:lnTo>
                  <a:close/>
                </a:path>
                <a:path w="8326120" h="5271770">
                  <a:moveTo>
                    <a:pt x="8299701" y="9144"/>
                  </a:moveTo>
                  <a:lnTo>
                    <a:pt x="8299701" y="0"/>
                  </a:lnTo>
                  <a:lnTo>
                    <a:pt x="8270745" y="0"/>
                  </a:lnTo>
                  <a:lnTo>
                    <a:pt x="8270745" y="9144"/>
                  </a:lnTo>
                  <a:lnTo>
                    <a:pt x="8299701" y="9144"/>
                  </a:lnTo>
                  <a:close/>
                </a:path>
                <a:path w="8326120" h="5271770">
                  <a:moveTo>
                    <a:pt x="8325609" y="21336"/>
                  </a:moveTo>
                  <a:lnTo>
                    <a:pt x="8325609" y="1524"/>
                  </a:lnTo>
                  <a:lnTo>
                    <a:pt x="8324085" y="0"/>
                  </a:lnTo>
                  <a:lnTo>
                    <a:pt x="8308845" y="0"/>
                  </a:lnTo>
                  <a:lnTo>
                    <a:pt x="8308845" y="9144"/>
                  </a:lnTo>
                  <a:lnTo>
                    <a:pt x="8316465" y="9144"/>
                  </a:lnTo>
                  <a:lnTo>
                    <a:pt x="8316465" y="4572"/>
                  </a:lnTo>
                  <a:lnTo>
                    <a:pt x="8321037" y="9144"/>
                  </a:lnTo>
                  <a:lnTo>
                    <a:pt x="8321037" y="21336"/>
                  </a:lnTo>
                  <a:lnTo>
                    <a:pt x="8325609" y="21336"/>
                  </a:lnTo>
                  <a:close/>
                </a:path>
                <a:path w="8326120" h="5271770">
                  <a:moveTo>
                    <a:pt x="8321037" y="9144"/>
                  </a:moveTo>
                  <a:lnTo>
                    <a:pt x="8316465" y="4572"/>
                  </a:lnTo>
                  <a:lnTo>
                    <a:pt x="8316465" y="9144"/>
                  </a:lnTo>
                  <a:lnTo>
                    <a:pt x="8321037" y="9144"/>
                  </a:lnTo>
                  <a:close/>
                </a:path>
                <a:path w="8326120" h="5271770">
                  <a:moveTo>
                    <a:pt x="8321037" y="21336"/>
                  </a:moveTo>
                  <a:lnTo>
                    <a:pt x="8321037" y="9144"/>
                  </a:lnTo>
                  <a:lnTo>
                    <a:pt x="8316465" y="9144"/>
                  </a:lnTo>
                  <a:lnTo>
                    <a:pt x="8316465" y="21336"/>
                  </a:lnTo>
                  <a:lnTo>
                    <a:pt x="8321037" y="21336"/>
                  </a:lnTo>
                  <a:close/>
                </a:path>
                <a:path w="8326120" h="5271770">
                  <a:moveTo>
                    <a:pt x="8325609" y="59436"/>
                  </a:moveTo>
                  <a:lnTo>
                    <a:pt x="8325609" y="30480"/>
                  </a:lnTo>
                  <a:lnTo>
                    <a:pt x="8316465" y="30480"/>
                  </a:lnTo>
                  <a:lnTo>
                    <a:pt x="8316465" y="59436"/>
                  </a:lnTo>
                  <a:lnTo>
                    <a:pt x="8325609" y="59436"/>
                  </a:lnTo>
                  <a:close/>
                </a:path>
                <a:path w="8326120" h="5271770">
                  <a:moveTo>
                    <a:pt x="8325609" y="97536"/>
                  </a:moveTo>
                  <a:lnTo>
                    <a:pt x="8325609" y="68580"/>
                  </a:lnTo>
                  <a:lnTo>
                    <a:pt x="8316465" y="68580"/>
                  </a:lnTo>
                  <a:lnTo>
                    <a:pt x="8316465" y="97536"/>
                  </a:lnTo>
                  <a:lnTo>
                    <a:pt x="8325609" y="97536"/>
                  </a:lnTo>
                  <a:close/>
                </a:path>
                <a:path w="8326120" h="5271770">
                  <a:moveTo>
                    <a:pt x="8325609" y="135636"/>
                  </a:moveTo>
                  <a:lnTo>
                    <a:pt x="8325609" y="106680"/>
                  </a:lnTo>
                  <a:lnTo>
                    <a:pt x="8316465" y="106680"/>
                  </a:lnTo>
                  <a:lnTo>
                    <a:pt x="8316465" y="135636"/>
                  </a:lnTo>
                  <a:lnTo>
                    <a:pt x="8325609" y="135636"/>
                  </a:lnTo>
                  <a:close/>
                </a:path>
                <a:path w="8326120" h="5271770">
                  <a:moveTo>
                    <a:pt x="8325609" y="173736"/>
                  </a:moveTo>
                  <a:lnTo>
                    <a:pt x="8325609" y="144780"/>
                  </a:lnTo>
                  <a:lnTo>
                    <a:pt x="8316465" y="144780"/>
                  </a:lnTo>
                  <a:lnTo>
                    <a:pt x="8316465" y="173736"/>
                  </a:lnTo>
                  <a:lnTo>
                    <a:pt x="8325609" y="173736"/>
                  </a:lnTo>
                  <a:close/>
                </a:path>
                <a:path w="8326120" h="5271770">
                  <a:moveTo>
                    <a:pt x="8325609" y="211836"/>
                  </a:moveTo>
                  <a:lnTo>
                    <a:pt x="8325609" y="182880"/>
                  </a:lnTo>
                  <a:lnTo>
                    <a:pt x="8316465" y="182880"/>
                  </a:lnTo>
                  <a:lnTo>
                    <a:pt x="8316465" y="211836"/>
                  </a:lnTo>
                  <a:lnTo>
                    <a:pt x="8325609" y="211836"/>
                  </a:lnTo>
                  <a:close/>
                </a:path>
                <a:path w="8326120" h="5271770">
                  <a:moveTo>
                    <a:pt x="8325609" y="249936"/>
                  </a:moveTo>
                  <a:lnTo>
                    <a:pt x="8325609" y="220980"/>
                  </a:lnTo>
                  <a:lnTo>
                    <a:pt x="8316465" y="220980"/>
                  </a:lnTo>
                  <a:lnTo>
                    <a:pt x="8316465" y="249936"/>
                  </a:lnTo>
                  <a:lnTo>
                    <a:pt x="8325609" y="249936"/>
                  </a:lnTo>
                  <a:close/>
                </a:path>
                <a:path w="8326120" h="5271770">
                  <a:moveTo>
                    <a:pt x="8325609" y="288036"/>
                  </a:moveTo>
                  <a:lnTo>
                    <a:pt x="8325609" y="259080"/>
                  </a:lnTo>
                  <a:lnTo>
                    <a:pt x="8316465" y="259080"/>
                  </a:lnTo>
                  <a:lnTo>
                    <a:pt x="8316465" y="288036"/>
                  </a:lnTo>
                  <a:lnTo>
                    <a:pt x="8325609" y="288036"/>
                  </a:lnTo>
                  <a:close/>
                </a:path>
                <a:path w="8326120" h="5271770">
                  <a:moveTo>
                    <a:pt x="8325609" y="326136"/>
                  </a:moveTo>
                  <a:lnTo>
                    <a:pt x="8325609" y="297180"/>
                  </a:lnTo>
                  <a:lnTo>
                    <a:pt x="8316465" y="297180"/>
                  </a:lnTo>
                  <a:lnTo>
                    <a:pt x="8316465" y="326136"/>
                  </a:lnTo>
                  <a:lnTo>
                    <a:pt x="8325609" y="326136"/>
                  </a:lnTo>
                  <a:close/>
                </a:path>
                <a:path w="8326120" h="5271770">
                  <a:moveTo>
                    <a:pt x="8325609" y="364236"/>
                  </a:moveTo>
                  <a:lnTo>
                    <a:pt x="8325609" y="335280"/>
                  </a:lnTo>
                  <a:lnTo>
                    <a:pt x="8316465" y="335280"/>
                  </a:lnTo>
                  <a:lnTo>
                    <a:pt x="8316465" y="364236"/>
                  </a:lnTo>
                  <a:lnTo>
                    <a:pt x="8325609" y="364236"/>
                  </a:lnTo>
                  <a:close/>
                </a:path>
                <a:path w="8326120" h="5271770">
                  <a:moveTo>
                    <a:pt x="8325609" y="402336"/>
                  </a:moveTo>
                  <a:lnTo>
                    <a:pt x="8325609" y="373380"/>
                  </a:lnTo>
                  <a:lnTo>
                    <a:pt x="8316465" y="373380"/>
                  </a:lnTo>
                  <a:lnTo>
                    <a:pt x="8316465" y="402336"/>
                  </a:lnTo>
                  <a:lnTo>
                    <a:pt x="8325609" y="402336"/>
                  </a:lnTo>
                  <a:close/>
                </a:path>
                <a:path w="8326120" h="5271770">
                  <a:moveTo>
                    <a:pt x="8325609" y="440436"/>
                  </a:moveTo>
                  <a:lnTo>
                    <a:pt x="8325609" y="411480"/>
                  </a:lnTo>
                  <a:lnTo>
                    <a:pt x="8316465" y="411480"/>
                  </a:lnTo>
                  <a:lnTo>
                    <a:pt x="8316465" y="440436"/>
                  </a:lnTo>
                  <a:lnTo>
                    <a:pt x="8325609" y="440436"/>
                  </a:lnTo>
                  <a:close/>
                </a:path>
                <a:path w="8326120" h="5271770">
                  <a:moveTo>
                    <a:pt x="8325609" y="478536"/>
                  </a:moveTo>
                  <a:lnTo>
                    <a:pt x="8325609" y="449580"/>
                  </a:lnTo>
                  <a:lnTo>
                    <a:pt x="8316465" y="449580"/>
                  </a:lnTo>
                  <a:lnTo>
                    <a:pt x="8316465" y="478536"/>
                  </a:lnTo>
                  <a:lnTo>
                    <a:pt x="8325609" y="478536"/>
                  </a:lnTo>
                  <a:close/>
                </a:path>
                <a:path w="8326120" h="5271770">
                  <a:moveTo>
                    <a:pt x="8325609" y="516636"/>
                  </a:moveTo>
                  <a:lnTo>
                    <a:pt x="8325609" y="487680"/>
                  </a:lnTo>
                  <a:lnTo>
                    <a:pt x="8316465" y="487680"/>
                  </a:lnTo>
                  <a:lnTo>
                    <a:pt x="8316465" y="516636"/>
                  </a:lnTo>
                  <a:lnTo>
                    <a:pt x="8325609" y="516636"/>
                  </a:lnTo>
                  <a:close/>
                </a:path>
                <a:path w="8326120" h="5271770">
                  <a:moveTo>
                    <a:pt x="8325609" y="554736"/>
                  </a:moveTo>
                  <a:lnTo>
                    <a:pt x="8325609" y="525780"/>
                  </a:lnTo>
                  <a:lnTo>
                    <a:pt x="8316465" y="525780"/>
                  </a:lnTo>
                  <a:lnTo>
                    <a:pt x="8316465" y="554736"/>
                  </a:lnTo>
                  <a:lnTo>
                    <a:pt x="8325609" y="554736"/>
                  </a:lnTo>
                  <a:close/>
                </a:path>
                <a:path w="8326120" h="5271770">
                  <a:moveTo>
                    <a:pt x="8325609" y="592836"/>
                  </a:moveTo>
                  <a:lnTo>
                    <a:pt x="8325609" y="563880"/>
                  </a:lnTo>
                  <a:lnTo>
                    <a:pt x="8316465" y="563880"/>
                  </a:lnTo>
                  <a:lnTo>
                    <a:pt x="8316465" y="592836"/>
                  </a:lnTo>
                  <a:lnTo>
                    <a:pt x="8325609" y="592836"/>
                  </a:lnTo>
                  <a:close/>
                </a:path>
                <a:path w="8326120" h="5271770">
                  <a:moveTo>
                    <a:pt x="8325609" y="630936"/>
                  </a:moveTo>
                  <a:lnTo>
                    <a:pt x="8325609" y="601980"/>
                  </a:lnTo>
                  <a:lnTo>
                    <a:pt x="8316465" y="601980"/>
                  </a:lnTo>
                  <a:lnTo>
                    <a:pt x="8316465" y="630936"/>
                  </a:lnTo>
                  <a:lnTo>
                    <a:pt x="8325609" y="630936"/>
                  </a:lnTo>
                  <a:close/>
                </a:path>
                <a:path w="8326120" h="5271770">
                  <a:moveTo>
                    <a:pt x="8325609" y="669036"/>
                  </a:moveTo>
                  <a:lnTo>
                    <a:pt x="8325609" y="640080"/>
                  </a:lnTo>
                  <a:lnTo>
                    <a:pt x="8316465" y="640080"/>
                  </a:lnTo>
                  <a:lnTo>
                    <a:pt x="8316465" y="669036"/>
                  </a:lnTo>
                  <a:lnTo>
                    <a:pt x="8325609" y="669036"/>
                  </a:lnTo>
                  <a:close/>
                </a:path>
                <a:path w="8326120" h="5271770">
                  <a:moveTo>
                    <a:pt x="8325609" y="707136"/>
                  </a:moveTo>
                  <a:lnTo>
                    <a:pt x="8325609" y="678180"/>
                  </a:lnTo>
                  <a:lnTo>
                    <a:pt x="8316465" y="678180"/>
                  </a:lnTo>
                  <a:lnTo>
                    <a:pt x="8316465" y="707136"/>
                  </a:lnTo>
                  <a:lnTo>
                    <a:pt x="8325609" y="707136"/>
                  </a:lnTo>
                  <a:close/>
                </a:path>
                <a:path w="8326120" h="5271770">
                  <a:moveTo>
                    <a:pt x="8325609" y="745236"/>
                  </a:moveTo>
                  <a:lnTo>
                    <a:pt x="8325609" y="716280"/>
                  </a:lnTo>
                  <a:lnTo>
                    <a:pt x="8316465" y="716280"/>
                  </a:lnTo>
                  <a:lnTo>
                    <a:pt x="8316465" y="745236"/>
                  </a:lnTo>
                  <a:lnTo>
                    <a:pt x="8325609" y="745236"/>
                  </a:lnTo>
                  <a:close/>
                </a:path>
                <a:path w="8326120" h="5271770">
                  <a:moveTo>
                    <a:pt x="8325609" y="783336"/>
                  </a:moveTo>
                  <a:lnTo>
                    <a:pt x="8325609" y="754380"/>
                  </a:lnTo>
                  <a:lnTo>
                    <a:pt x="8316465" y="754380"/>
                  </a:lnTo>
                  <a:lnTo>
                    <a:pt x="8316465" y="783336"/>
                  </a:lnTo>
                  <a:lnTo>
                    <a:pt x="8325609" y="783336"/>
                  </a:lnTo>
                  <a:close/>
                </a:path>
                <a:path w="8326120" h="5271770">
                  <a:moveTo>
                    <a:pt x="8325609" y="821436"/>
                  </a:moveTo>
                  <a:lnTo>
                    <a:pt x="8325609" y="792480"/>
                  </a:lnTo>
                  <a:lnTo>
                    <a:pt x="8316465" y="792480"/>
                  </a:lnTo>
                  <a:lnTo>
                    <a:pt x="8316465" y="821436"/>
                  </a:lnTo>
                  <a:lnTo>
                    <a:pt x="8325609" y="821436"/>
                  </a:lnTo>
                  <a:close/>
                </a:path>
                <a:path w="8326120" h="5271770">
                  <a:moveTo>
                    <a:pt x="8325609" y="859536"/>
                  </a:moveTo>
                  <a:lnTo>
                    <a:pt x="8325609" y="830580"/>
                  </a:lnTo>
                  <a:lnTo>
                    <a:pt x="8316465" y="830580"/>
                  </a:lnTo>
                  <a:lnTo>
                    <a:pt x="8316465" y="859536"/>
                  </a:lnTo>
                  <a:lnTo>
                    <a:pt x="8325609" y="859536"/>
                  </a:lnTo>
                  <a:close/>
                </a:path>
                <a:path w="8326120" h="5271770">
                  <a:moveTo>
                    <a:pt x="8325609" y="897636"/>
                  </a:moveTo>
                  <a:lnTo>
                    <a:pt x="8325609" y="868680"/>
                  </a:lnTo>
                  <a:lnTo>
                    <a:pt x="8316465" y="868680"/>
                  </a:lnTo>
                  <a:lnTo>
                    <a:pt x="8316465" y="897636"/>
                  </a:lnTo>
                  <a:lnTo>
                    <a:pt x="8325609" y="897636"/>
                  </a:lnTo>
                  <a:close/>
                </a:path>
                <a:path w="8326120" h="5271770">
                  <a:moveTo>
                    <a:pt x="8325609" y="935736"/>
                  </a:moveTo>
                  <a:lnTo>
                    <a:pt x="8325609" y="906780"/>
                  </a:lnTo>
                  <a:lnTo>
                    <a:pt x="8316465" y="906780"/>
                  </a:lnTo>
                  <a:lnTo>
                    <a:pt x="8316465" y="935736"/>
                  </a:lnTo>
                  <a:lnTo>
                    <a:pt x="8325609" y="935736"/>
                  </a:lnTo>
                  <a:close/>
                </a:path>
                <a:path w="8326120" h="5271770">
                  <a:moveTo>
                    <a:pt x="8325609" y="973836"/>
                  </a:moveTo>
                  <a:lnTo>
                    <a:pt x="8325609" y="944880"/>
                  </a:lnTo>
                  <a:lnTo>
                    <a:pt x="8316465" y="944880"/>
                  </a:lnTo>
                  <a:lnTo>
                    <a:pt x="8316465" y="973836"/>
                  </a:lnTo>
                  <a:lnTo>
                    <a:pt x="8325609" y="973836"/>
                  </a:lnTo>
                  <a:close/>
                </a:path>
                <a:path w="8326120" h="5271770">
                  <a:moveTo>
                    <a:pt x="8325609" y="1011936"/>
                  </a:moveTo>
                  <a:lnTo>
                    <a:pt x="8325609" y="982980"/>
                  </a:lnTo>
                  <a:lnTo>
                    <a:pt x="8316465" y="982980"/>
                  </a:lnTo>
                  <a:lnTo>
                    <a:pt x="8316465" y="1011936"/>
                  </a:lnTo>
                  <a:lnTo>
                    <a:pt x="8325609" y="1011936"/>
                  </a:lnTo>
                  <a:close/>
                </a:path>
                <a:path w="8326120" h="5271770">
                  <a:moveTo>
                    <a:pt x="8325609" y="1050036"/>
                  </a:moveTo>
                  <a:lnTo>
                    <a:pt x="8325609" y="1021080"/>
                  </a:lnTo>
                  <a:lnTo>
                    <a:pt x="8316465" y="1021080"/>
                  </a:lnTo>
                  <a:lnTo>
                    <a:pt x="8316465" y="1050036"/>
                  </a:lnTo>
                  <a:lnTo>
                    <a:pt x="8325609" y="1050036"/>
                  </a:lnTo>
                  <a:close/>
                </a:path>
                <a:path w="8326120" h="5271770">
                  <a:moveTo>
                    <a:pt x="8325609" y="1088136"/>
                  </a:moveTo>
                  <a:lnTo>
                    <a:pt x="8325609" y="1059180"/>
                  </a:lnTo>
                  <a:lnTo>
                    <a:pt x="8316465" y="1059180"/>
                  </a:lnTo>
                  <a:lnTo>
                    <a:pt x="8316465" y="1088136"/>
                  </a:lnTo>
                  <a:lnTo>
                    <a:pt x="8325609" y="1088136"/>
                  </a:lnTo>
                  <a:close/>
                </a:path>
                <a:path w="8326120" h="5271770">
                  <a:moveTo>
                    <a:pt x="8325609" y="1126236"/>
                  </a:moveTo>
                  <a:lnTo>
                    <a:pt x="8325609" y="1097280"/>
                  </a:lnTo>
                  <a:lnTo>
                    <a:pt x="8316465" y="1097280"/>
                  </a:lnTo>
                  <a:lnTo>
                    <a:pt x="8316465" y="1126236"/>
                  </a:lnTo>
                  <a:lnTo>
                    <a:pt x="8325609" y="1126236"/>
                  </a:lnTo>
                  <a:close/>
                </a:path>
                <a:path w="8326120" h="5271770">
                  <a:moveTo>
                    <a:pt x="8325609" y="1164336"/>
                  </a:moveTo>
                  <a:lnTo>
                    <a:pt x="8325609" y="1135380"/>
                  </a:lnTo>
                  <a:lnTo>
                    <a:pt x="8316465" y="1135380"/>
                  </a:lnTo>
                  <a:lnTo>
                    <a:pt x="8316465" y="1164336"/>
                  </a:lnTo>
                  <a:lnTo>
                    <a:pt x="8325609" y="1164336"/>
                  </a:lnTo>
                  <a:close/>
                </a:path>
                <a:path w="8326120" h="5271770">
                  <a:moveTo>
                    <a:pt x="8325609" y="1202436"/>
                  </a:moveTo>
                  <a:lnTo>
                    <a:pt x="8325609" y="1173480"/>
                  </a:lnTo>
                  <a:lnTo>
                    <a:pt x="8316465" y="1173480"/>
                  </a:lnTo>
                  <a:lnTo>
                    <a:pt x="8316465" y="1202436"/>
                  </a:lnTo>
                  <a:lnTo>
                    <a:pt x="8325609" y="1202436"/>
                  </a:lnTo>
                  <a:close/>
                </a:path>
                <a:path w="8326120" h="5271770">
                  <a:moveTo>
                    <a:pt x="8325609" y="1240536"/>
                  </a:moveTo>
                  <a:lnTo>
                    <a:pt x="8325609" y="1211580"/>
                  </a:lnTo>
                  <a:lnTo>
                    <a:pt x="8316465" y="1211580"/>
                  </a:lnTo>
                  <a:lnTo>
                    <a:pt x="8316465" y="1240536"/>
                  </a:lnTo>
                  <a:lnTo>
                    <a:pt x="8325609" y="1240536"/>
                  </a:lnTo>
                  <a:close/>
                </a:path>
                <a:path w="8326120" h="5271770">
                  <a:moveTo>
                    <a:pt x="8325609" y="1278636"/>
                  </a:moveTo>
                  <a:lnTo>
                    <a:pt x="8325609" y="1249680"/>
                  </a:lnTo>
                  <a:lnTo>
                    <a:pt x="8316465" y="1249680"/>
                  </a:lnTo>
                  <a:lnTo>
                    <a:pt x="8316465" y="1278636"/>
                  </a:lnTo>
                  <a:lnTo>
                    <a:pt x="8325609" y="1278636"/>
                  </a:lnTo>
                  <a:close/>
                </a:path>
                <a:path w="8326120" h="5271770">
                  <a:moveTo>
                    <a:pt x="8325609" y="1316736"/>
                  </a:moveTo>
                  <a:lnTo>
                    <a:pt x="8325609" y="1287780"/>
                  </a:lnTo>
                  <a:lnTo>
                    <a:pt x="8316465" y="1287780"/>
                  </a:lnTo>
                  <a:lnTo>
                    <a:pt x="8316465" y="1316736"/>
                  </a:lnTo>
                  <a:lnTo>
                    <a:pt x="8325609" y="1316736"/>
                  </a:lnTo>
                  <a:close/>
                </a:path>
                <a:path w="8326120" h="5271770">
                  <a:moveTo>
                    <a:pt x="8325609" y="1354836"/>
                  </a:moveTo>
                  <a:lnTo>
                    <a:pt x="8325609" y="1325880"/>
                  </a:lnTo>
                  <a:lnTo>
                    <a:pt x="8316465" y="1325880"/>
                  </a:lnTo>
                  <a:lnTo>
                    <a:pt x="8316465" y="1354836"/>
                  </a:lnTo>
                  <a:lnTo>
                    <a:pt x="8325609" y="1354836"/>
                  </a:lnTo>
                  <a:close/>
                </a:path>
                <a:path w="8326120" h="5271770">
                  <a:moveTo>
                    <a:pt x="8325609" y="1392936"/>
                  </a:moveTo>
                  <a:lnTo>
                    <a:pt x="8325609" y="1363980"/>
                  </a:lnTo>
                  <a:lnTo>
                    <a:pt x="8316465" y="1363980"/>
                  </a:lnTo>
                  <a:lnTo>
                    <a:pt x="8316465" y="1392936"/>
                  </a:lnTo>
                  <a:lnTo>
                    <a:pt x="8325609" y="1392936"/>
                  </a:lnTo>
                  <a:close/>
                </a:path>
                <a:path w="8326120" h="5271770">
                  <a:moveTo>
                    <a:pt x="8325609" y="1431036"/>
                  </a:moveTo>
                  <a:lnTo>
                    <a:pt x="8325609" y="1402080"/>
                  </a:lnTo>
                  <a:lnTo>
                    <a:pt x="8316465" y="1402080"/>
                  </a:lnTo>
                  <a:lnTo>
                    <a:pt x="8316465" y="1431036"/>
                  </a:lnTo>
                  <a:lnTo>
                    <a:pt x="8325609" y="1431036"/>
                  </a:lnTo>
                  <a:close/>
                </a:path>
                <a:path w="8326120" h="5271770">
                  <a:moveTo>
                    <a:pt x="8325609" y="1469136"/>
                  </a:moveTo>
                  <a:lnTo>
                    <a:pt x="8325609" y="1440180"/>
                  </a:lnTo>
                  <a:lnTo>
                    <a:pt x="8316465" y="1440180"/>
                  </a:lnTo>
                  <a:lnTo>
                    <a:pt x="8316465" y="1469136"/>
                  </a:lnTo>
                  <a:lnTo>
                    <a:pt x="8325609" y="1469136"/>
                  </a:lnTo>
                  <a:close/>
                </a:path>
                <a:path w="8326120" h="5271770">
                  <a:moveTo>
                    <a:pt x="8325609" y="1507236"/>
                  </a:moveTo>
                  <a:lnTo>
                    <a:pt x="8325609" y="1478280"/>
                  </a:lnTo>
                  <a:lnTo>
                    <a:pt x="8316465" y="1478280"/>
                  </a:lnTo>
                  <a:lnTo>
                    <a:pt x="8316465" y="1507236"/>
                  </a:lnTo>
                  <a:lnTo>
                    <a:pt x="8325609" y="1507236"/>
                  </a:lnTo>
                  <a:close/>
                </a:path>
                <a:path w="8326120" h="5271770">
                  <a:moveTo>
                    <a:pt x="8325609" y="1545336"/>
                  </a:moveTo>
                  <a:lnTo>
                    <a:pt x="8325609" y="1516380"/>
                  </a:lnTo>
                  <a:lnTo>
                    <a:pt x="8316465" y="1516380"/>
                  </a:lnTo>
                  <a:lnTo>
                    <a:pt x="8316465" y="1545336"/>
                  </a:lnTo>
                  <a:lnTo>
                    <a:pt x="8325609" y="1545336"/>
                  </a:lnTo>
                  <a:close/>
                </a:path>
                <a:path w="8326120" h="5271770">
                  <a:moveTo>
                    <a:pt x="8325609" y="1583436"/>
                  </a:moveTo>
                  <a:lnTo>
                    <a:pt x="8325609" y="1554480"/>
                  </a:lnTo>
                  <a:lnTo>
                    <a:pt x="8316465" y="1554480"/>
                  </a:lnTo>
                  <a:lnTo>
                    <a:pt x="8316465" y="1583436"/>
                  </a:lnTo>
                  <a:lnTo>
                    <a:pt x="8325609" y="1583436"/>
                  </a:lnTo>
                  <a:close/>
                </a:path>
                <a:path w="8326120" h="5271770">
                  <a:moveTo>
                    <a:pt x="8325609" y="1621536"/>
                  </a:moveTo>
                  <a:lnTo>
                    <a:pt x="8325609" y="1592580"/>
                  </a:lnTo>
                  <a:lnTo>
                    <a:pt x="8316465" y="1592580"/>
                  </a:lnTo>
                  <a:lnTo>
                    <a:pt x="8316465" y="1621536"/>
                  </a:lnTo>
                  <a:lnTo>
                    <a:pt x="8325609" y="1621536"/>
                  </a:lnTo>
                  <a:close/>
                </a:path>
                <a:path w="8326120" h="5271770">
                  <a:moveTo>
                    <a:pt x="8325609" y="1659636"/>
                  </a:moveTo>
                  <a:lnTo>
                    <a:pt x="8325609" y="1630680"/>
                  </a:lnTo>
                  <a:lnTo>
                    <a:pt x="8316465" y="1630680"/>
                  </a:lnTo>
                  <a:lnTo>
                    <a:pt x="8316465" y="1659636"/>
                  </a:lnTo>
                  <a:lnTo>
                    <a:pt x="8325609" y="1659636"/>
                  </a:lnTo>
                  <a:close/>
                </a:path>
                <a:path w="8326120" h="5271770">
                  <a:moveTo>
                    <a:pt x="8325609" y="1697736"/>
                  </a:moveTo>
                  <a:lnTo>
                    <a:pt x="8325609" y="1668780"/>
                  </a:lnTo>
                  <a:lnTo>
                    <a:pt x="8316465" y="1668780"/>
                  </a:lnTo>
                  <a:lnTo>
                    <a:pt x="8316465" y="1697736"/>
                  </a:lnTo>
                  <a:lnTo>
                    <a:pt x="8325609" y="1697736"/>
                  </a:lnTo>
                  <a:close/>
                </a:path>
                <a:path w="8326120" h="5271770">
                  <a:moveTo>
                    <a:pt x="8325609" y="1735836"/>
                  </a:moveTo>
                  <a:lnTo>
                    <a:pt x="8325609" y="1706880"/>
                  </a:lnTo>
                  <a:lnTo>
                    <a:pt x="8316465" y="1706880"/>
                  </a:lnTo>
                  <a:lnTo>
                    <a:pt x="8316465" y="1735836"/>
                  </a:lnTo>
                  <a:lnTo>
                    <a:pt x="8325609" y="1735836"/>
                  </a:lnTo>
                  <a:close/>
                </a:path>
                <a:path w="8326120" h="5271770">
                  <a:moveTo>
                    <a:pt x="8325609" y="1773936"/>
                  </a:moveTo>
                  <a:lnTo>
                    <a:pt x="8325609" y="1744980"/>
                  </a:lnTo>
                  <a:lnTo>
                    <a:pt x="8316465" y="1744980"/>
                  </a:lnTo>
                  <a:lnTo>
                    <a:pt x="8316465" y="1773936"/>
                  </a:lnTo>
                  <a:lnTo>
                    <a:pt x="8325609" y="1773936"/>
                  </a:lnTo>
                  <a:close/>
                </a:path>
                <a:path w="8326120" h="5271770">
                  <a:moveTo>
                    <a:pt x="8325609" y="1812036"/>
                  </a:moveTo>
                  <a:lnTo>
                    <a:pt x="8325609" y="1783080"/>
                  </a:lnTo>
                  <a:lnTo>
                    <a:pt x="8316465" y="1783080"/>
                  </a:lnTo>
                  <a:lnTo>
                    <a:pt x="8316465" y="1812036"/>
                  </a:lnTo>
                  <a:lnTo>
                    <a:pt x="8325609" y="1812036"/>
                  </a:lnTo>
                  <a:close/>
                </a:path>
                <a:path w="8326120" h="5271770">
                  <a:moveTo>
                    <a:pt x="8325609" y="1850136"/>
                  </a:moveTo>
                  <a:lnTo>
                    <a:pt x="8325609" y="1821180"/>
                  </a:lnTo>
                  <a:lnTo>
                    <a:pt x="8316465" y="1821180"/>
                  </a:lnTo>
                  <a:lnTo>
                    <a:pt x="8316465" y="1850136"/>
                  </a:lnTo>
                  <a:lnTo>
                    <a:pt x="8325609" y="1850136"/>
                  </a:lnTo>
                  <a:close/>
                </a:path>
                <a:path w="8326120" h="5271770">
                  <a:moveTo>
                    <a:pt x="8325609" y="1888236"/>
                  </a:moveTo>
                  <a:lnTo>
                    <a:pt x="8325609" y="1859280"/>
                  </a:lnTo>
                  <a:lnTo>
                    <a:pt x="8316465" y="1859280"/>
                  </a:lnTo>
                  <a:lnTo>
                    <a:pt x="8316465" y="1888236"/>
                  </a:lnTo>
                  <a:lnTo>
                    <a:pt x="8325609" y="1888236"/>
                  </a:lnTo>
                  <a:close/>
                </a:path>
                <a:path w="8326120" h="5271770">
                  <a:moveTo>
                    <a:pt x="8325609" y="1926336"/>
                  </a:moveTo>
                  <a:lnTo>
                    <a:pt x="8325609" y="1897380"/>
                  </a:lnTo>
                  <a:lnTo>
                    <a:pt x="8316465" y="1897380"/>
                  </a:lnTo>
                  <a:lnTo>
                    <a:pt x="8316465" y="1926336"/>
                  </a:lnTo>
                  <a:lnTo>
                    <a:pt x="8325609" y="1926336"/>
                  </a:lnTo>
                  <a:close/>
                </a:path>
                <a:path w="8326120" h="5271770">
                  <a:moveTo>
                    <a:pt x="8325609" y="1964436"/>
                  </a:moveTo>
                  <a:lnTo>
                    <a:pt x="8325609" y="1935480"/>
                  </a:lnTo>
                  <a:lnTo>
                    <a:pt x="8316465" y="1935480"/>
                  </a:lnTo>
                  <a:lnTo>
                    <a:pt x="8316465" y="1964436"/>
                  </a:lnTo>
                  <a:lnTo>
                    <a:pt x="8325609" y="1964436"/>
                  </a:lnTo>
                  <a:close/>
                </a:path>
                <a:path w="8326120" h="5271770">
                  <a:moveTo>
                    <a:pt x="8325609" y="2002536"/>
                  </a:moveTo>
                  <a:lnTo>
                    <a:pt x="8325609" y="1973580"/>
                  </a:lnTo>
                  <a:lnTo>
                    <a:pt x="8316465" y="1973580"/>
                  </a:lnTo>
                  <a:lnTo>
                    <a:pt x="8316465" y="2002536"/>
                  </a:lnTo>
                  <a:lnTo>
                    <a:pt x="8325609" y="2002536"/>
                  </a:lnTo>
                  <a:close/>
                </a:path>
                <a:path w="8326120" h="5271770">
                  <a:moveTo>
                    <a:pt x="8325609" y="2040636"/>
                  </a:moveTo>
                  <a:lnTo>
                    <a:pt x="8325609" y="2011680"/>
                  </a:lnTo>
                  <a:lnTo>
                    <a:pt x="8316465" y="2011680"/>
                  </a:lnTo>
                  <a:lnTo>
                    <a:pt x="8316465" y="2040636"/>
                  </a:lnTo>
                  <a:lnTo>
                    <a:pt x="8325609" y="2040636"/>
                  </a:lnTo>
                  <a:close/>
                </a:path>
                <a:path w="8326120" h="5271770">
                  <a:moveTo>
                    <a:pt x="8325609" y="2078736"/>
                  </a:moveTo>
                  <a:lnTo>
                    <a:pt x="8325609" y="2049780"/>
                  </a:lnTo>
                  <a:lnTo>
                    <a:pt x="8316465" y="2049780"/>
                  </a:lnTo>
                  <a:lnTo>
                    <a:pt x="8316465" y="2078736"/>
                  </a:lnTo>
                  <a:lnTo>
                    <a:pt x="8325609" y="2078736"/>
                  </a:lnTo>
                  <a:close/>
                </a:path>
                <a:path w="8326120" h="5271770">
                  <a:moveTo>
                    <a:pt x="8325609" y="2116836"/>
                  </a:moveTo>
                  <a:lnTo>
                    <a:pt x="8325609" y="2087880"/>
                  </a:lnTo>
                  <a:lnTo>
                    <a:pt x="8316465" y="2087880"/>
                  </a:lnTo>
                  <a:lnTo>
                    <a:pt x="8316465" y="2116836"/>
                  </a:lnTo>
                  <a:lnTo>
                    <a:pt x="8325609" y="2116836"/>
                  </a:lnTo>
                  <a:close/>
                </a:path>
                <a:path w="8326120" h="5271770">
                  <a:moveTo>
                    <a:pt x="8325609" y="2154936"/>
                  </a:moveTo>
                  <a:lnTo>
                    <a:pt x="8325609" y="2125980"/>
                  </a:lnTo>
                  <a:lnTo>
                    <a:pt x="8316465" y="2125980"/>
                  </a:lnTo>
                  <a:lnTo>
                    <a:pt x="8316465" y="2154936"/>
                  </a:lnTo>
                  <a:lnTo>
                    <a:pt x="8325609" y="2154936"/>
                  </a:lnTo>
                  <a:close/>
                </a:path>
                <a:path w="8326120" h="5271770">
                  <a:moveTo>
                    <a:pt x="8325609" y="2193036"/>
                  </a:moveTo>
                  <a:lnTo>
                    <a:pt x="8325609" y="2164080"/>
                  </a:lnTo>
                  <a:lnTo>
                    <a:pt x="8316465" y="2164080"/>
                  </a:lnTo>
                  <a:lnTo>
                    <a:pt x="8316465" y="2193036"/>
                  </a:lnTo>
                  <a:lnTo>
                    <a:pt x="8325609" y="2193036"/>
                  </a:lnTo>
                  <a:close/>
                </a:path>
              </a:pathLst>
            </a:custGeom>
            <a:solidFill>
              <a:srgbClr val="548D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39118" y="1761744"/>
              <a:ext cx="5932932" cy="28483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340742" y="4256531"/>
              <a:ext cx="7284720" cy="2603500"/>
            </a:xfrm>
            <a:custGeom>
              <a:avLst/>
              <a:gdLst/>
              <a:ahLst/>
              <a:cxnLst/>
              <a:rect l="l" t="t" r="r" b="b"/>
              <a:pathLst>
                <a:path w="7284720" h="2603500">
                  <a:moveTo>
                    <a:pt x="7284719" y="2602991"/>
                  </a:moveTo>
                  <a:lnTo>
                    <a:pt x="7284719" y="225551"/>
                  </a:lnTo>
                  <a:lnTo>
                    <a:pt x="3035807" y="225551"/>
                  </a:lnTo>
                  <a:lnTo>
                    <a:pt x="1205483" y="0"/>
                  </a:lnTo>
                  <a:lnTo>
                    <a:pt x="1213103" y="225551"/>
                  </a:lnTo>
                  <a:lnTo>
                    <a:pt x="0" y="225551"/>
                  </a:lnTo>
                  <a:lnTo>
                    <a:pt x="0" y="2602991"/>
                  </a:lnTo>
                  <a:lnTo>
                    <a:pt x="7284719" y="2602991"/>
                  </a:lnTo>
                  <a:close/>
                </a:path>
              </a:pathLst>
            </a:custGeom>
            <a:solidFill>
              <a:srgbClr val="DCE6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334646" y="4250436"/>
              <a:ext cx="7298690" cy="2616835"/>
            </a:xfrm>
            <a:custGeom>
              <a:avLst/>
              <a:gdLst/>
              <a:ahLst/>
              <a:cxnLst/>
              <a:rect l="l" t="t" r="r" b="b"/>
              <a:pathLst>
                <a:path w="7298690" h="2616834">
                  <a:moveTo>
                    <a:pt x="12192" y="1222248"/>
                  </a:moveTo>
                  <a:lnTo>
                    <a:pt x="12192" y="1203960"/>
                  </a:lnTo>
                  <a:lnTo>
                    <a:pt x="0" y="1203960"/>
                  </a:lnTo>
                  <a:lnTo>
                    <a:pt x="0" y="1222248"/>
                  </a:lnTo>
                  <a:lnTo>
                    <a:pt x="12192" y="1222248"/>
                  </a:lnTo>
                  <a:close/>
                </a:path>
                <a:path w="7298690" h="2616834">
                  <a:moveTo>
                    <a:pt x="12192" y="1260348"/>
                  </a:moveTo>
                  <a:lnTo>
                    <a:pt x="12192" y="1222248"/>
                  </a:lnTo>
                  <a:lnTo>
                    <a:pt x="0" y="1222248"/>
                  </a:lnTo>
                  <a:lnTo>
                    <a:pt x="0" y="1260348"/>
                  </a:lnTo>
                  <a:lnTo>
                    <a:pt x="12192" y="1260348"/>
                  </a:lnTo>
                  <a:close/>
                </a:path>
                <a:path w="7298690" h="2616834">
                  <a:moveTo>
                    <a:pt x="12192" y="1312164"/>
                  </a:moveTo>
                  <a:lnTo>
                    <a:pt x="12192" y="1274064"/>
                  </a:lnTo>
                  <a:lnTo>
                    <a:pt x="0" y="1274064"/>
                  </a:lnTo>
                  <a:lnTo>
                    <a:pt x="0" y="1312164"/>
                  </a:lnTo>
                  <a:lnTo>
                    <a:pt x="12192" y="1312164"/>
                  </a:lnTo>
                  <a:close/>
                </a:path>
                <a:path w="7298690" h="2616834">
                  <a:moveTo>
                    <a:pt x="12192" y="1362456"/>
                  </a:moveTo>
                  <a:lnTo>
                    <a:pt x="12192" y="1324356"/>
                  </a:lnTo>
                  <a:lnTo>
                    <a:pt x="0" y="1324356"/>
                  </a:lnTo>
                  <a:lnTo>
                    <a:pt x="0" y="1362456"/>
                  </a:lnTo>
                  <a:lnTo>
                    <a:pt x="12192" y="1362456"/>
                  </a:lnTo>
                  <a:close/>
                </a:path>
                <a:path w="7298690" h="2616834">
                  <a:moveTo>
                    <a:pt x="12192" y="1412748"/>
                  </a:moveTo>
                  <a:lnTo>
                    <a:pt x="12192" y="1374648"/>
                  </a:lnTo>
                  <a:lnTo>
                    <a:pt x="0" y="1374648"/>
                  </a:lnTo>
                  <a:lnTo>
                    <a:pt x="0" y="1412748"/>
                  </a:lnTo>
                  <a:lnTo>
                    <a:pt x="12192" y="1412748"/>
                  </a:lnTo>
                  <a:close/>
                </a:path>
                <a:path w="7298690" h="2616834">
                  <a:moveTo>
                    <a:pt x="12192" y="1464564"/>
                  </a:moveTo>
                  <a:lnTo>
                    <a:pt x="12192" y="1426464"/>
                  </a:lnTo>
                  <a:lnTo>
                    <a:pt x="0" y="1426464"/>
                  </a:lnTo>
                  <a:lnTo>
                    <a:pt x="0" y="1464564"/>
                  </a:lnTo>
                  <a:lnTo>
                    <a:pt x="12192" y="1464564"/>
                  </a:lnTo>
                  <a:close/>
                </a:path>
                <a:path w="7298690" h="2616834">
                  <a:moveTo>
                    <a:pt x="12192" y="1514856"/>
                  </a:moveTo>
                  <a:lnTo>
                    <a:pt x="12192" y="1476756"/>
                  </a:lnTo>
                  <a:lnTo>
                    <a:pt x="0" y="1476756"/>
                  </a:lnTo>
                  <a:lnTo>
                    <a:pt x="0" y="1514856"/>
                  </a:lnTo>
                  <a:lnTo>
                    <a:pt x="12192" y="1514856"/>
                  </a:lnTo>
                  <a:close/>
                </a:path>
                <a:path w="7298690" h="2616834">
                  <a:moveTo>
                    <a:pt x="12192" y="1565148"/>
                  </a:moveTo>
                  <a:lnTo>
                    <a:pt x="12192" y="1527048"/>
                  </a:lnTo>
                  <a:lnTo>
                    <a:pt x="0" y="1527048"/>
                  </a:lnTo>
                  <a:lnTo>
                    <a:pt x="0" y="1565148"/>
                  </a:lnTo>
                  <a:lnTo>
                    <a:pt x="12192" y="1565148"/>
                  </a:lnTo>
                  <a:close/>
                </a:path>
                <a:path w="7298690" h="2616834">
                  <a:moveTo>
                    <a:pt x="12192" y="1616964"/>
                  </a:moveTo>
                  <a:lnTo>
                    <a:pt x="12192" y="1578864"/>
                  </a:lnTo>
                  <a:lnTo>
                    <a:pt x="0" y="1578864"/>
                  </a:lnTo>
                  <a:lnTo>
                    <a:pt x="0" y="1616964"/>
                  </a:lnTo>
                  <a:lnTo>
                    <a:pt x="12192" y="1616964"/>
                  </a:lnTo>
                  <a:close/>
                </a:path>
                <a:path w="7298690" h="2616834">
                  <a:moveTo>
                    <a:pt x="12192" y="1667256"/>
                  </a:moveTo>
                  <a:lnTo>
                    <a:pt x="12192" y="1629156"/>
                  </a:lnTo>
                  <a:lnTo>
                    <a:pt x="0" y="1629156"/>
                  </a:lnTo>
                  <a:lnTo>
                    <a:pt x="0" y="1667256"/>
                  </a:lnTo>
                  <a:lnTo>
                    <a:pt x="12192" y="1667256"/>
                  </a:lnTo>
                  <a:close/>
                </a:path>
                <a:path w="7298690" h="2616834">
                  <a:moveTo>
                    <a:pt x="12192" y="1717548"/>
                  </a:moveTo>
                  <a:lnTo>
                    <a:pt x="12192" y="1679448"/>
                  </a:lnTo>
                  <a:lnTo>
                    <a:pt x="0" y="1679448"/>
                  </a:lnTo>
                  <a:lnTo>
                    <a:pt x="0" y="1717548"/>
                  </a:lnTo>
                  <a:lnTo>
                    <a:pt x="12192" y="1717548"/>
                  </a:lnTo>
                  <a:close/>
                </a:path>
                <a:path w="7298690" h="2616834">
                  <a:moveTo>
                    <a:pt x="12192" y="1769364"/>
                  </a:moveTo>
                  <a:lnTo>
                    <a:pt x="12192" y="1731264"/>
                  </a:lnTo>
                  <a:lnTo>
                    <a:pt x="0" y="1731264"/>
                  </a:lnTo>
                  <a:lnTo>
                    <a:pt x="0" y="1769364"/>
                  </a:lnTo>
                  <a:lnTo>
                    <a:pt x="12192" y="1769364"/>
                  </a:lnTo>
                  <a:close/>
                </a:path>
                <a:path w="7298690" h="2616834">
                  <a:moveTo>
                    <a:pt x="12192" y="1819656"/>
                  </a:moveTo>
                  <a:lnTo>
                    <a:pt x="12192" y="1781556"/>
                  </a:lnTo>
                  <a:lnTo>
                    <a:pt x="0" y="1781556"/>
                  </a:lnTo>
                  <a:lnTo>
                    <a:pt x="0" y="1819656"/>
                  </a:lnTo>
                  <a:lnTo>
                    <a:pt x="12192" y="1819656"/>
                  </a:lnTo>
                  <a:close/>
                </a:path>
                <a:path w="7298690" h="2616834">
                  <a:moveTo>
                    <a:pt x="12192" y="1869948"/>
                  </a:moveTo>
                  <a:lnTo>
                    <a:pt x="12192" y="1831848"/>
                  </a:lnTo>
                  <a:lnTo>
                    <a:pt x="0" y="1831848"/>
                  </a:lnTo>
                  <a:lnTo>
                    <a:pt x="0" y="1869948"/>
                  </a:lnTo>
                  <a:lnTo>
                    <a:pt x="12192" y="1869948"/>
                  </a:lnTo>
                  <a:close/>
                </a:path>
                <a:path w="7298690" h="2616834">
                  <a:moveTo>
                    <a:pt x="12192" y="1921764"/>
                  </a:moveTo>
                  <a:lnTo>
                    <a:pt x="12192" y="1883664"/>
                  </a:lnTo>
                  <a:lnTo>
                    <a:pt x="0" y="1883664"/>
                  </a:lnTo>
                  <a:lnTo>
                    <a:pt x="0" y="1921764"/>
                  </a:lnTo>
                  <a:lnTo>
                    <a:pt x="12192" y="1921764"/>
                  </a:lnTo>
                  <a:close/>
                </a:path>
                <a:path w="7298690" h="2616834">
                  <a:moveTo>
                    <a:pt x="12192" y="1972056"/>
                  </a:moveTo>
                  <a:lnTo>
                    <a:pt x="12192" y="1933956"/>
                  </a:lnTo>
                  <a:lnTo>
                    <a:pt x="0" y="1933956"/>
                  </a:lnTo>
                  <a:lnTo>
                    <a:pt x="0" y="1972056"/>
                  </a:lnTo>
                  <a:lnTo>
                    <a:pt x="12192" y="1972056"/>
                  </a:lnTo>
                  <a:close/>
                </a:path>
                <a:path w="7298690" h="2616834">
                  <a:moveTo>
                    <a:pt x="12192" y="2022348"/>
                  </a:moveTo>
                  <a:lnTo>
                    <a:pt x="12192" y="1984248"/>
                  </a:lnTo>
                  <a:lnTo>
                    <a:pt x="0" y="1984248"/>
                  </a:lnTo>
                  <a:lnTo>
                    <a:pt x="0" y="2022348"/>
                  </a:lnTo>
                  <a:lnTo>
                    <a:pt x="12192" y="2022348"/>
                  </a:lnTo>
                  <a:close/>
                </a:path>
                <a:path w="7298690" h="2616834">
                  <a:moveTo>
                    <a:pt x="12192" y="2074164"/>
                  </a:moveTo>
                  <a:lnTo>
                    <a:pt x="12192" y="2036064"/>
                  </a:lnTo>
                  <a:lnTo>
                    <a:pt x="0" y="2036064"/>
                  </a:lnTo>
                  <a:lnTo>
                    <a:pt x="0" y="2074164"/>
                  </a:lnTo>
                  <a:lnTo>
                    <a:pt x="12192" y="2074164"/>
                  </a:lnTo>
                  <a:close/>
                </a:path>
                <a:path w="7298690" h="2616834">
                  <a:moveTo>
                    <a:pt x="12192" y="2124456"/>
                  </a:moveTo>
                  <a:lnTo>
                    <a:pt x="12192" y="2086356"/>
                  </a:lnTo>
                  <a:lnTo>
                    <a:pt x="0" y="2086356"/>
                  </a:lnTo>
                  <a:lnTo>
                    <a:pt x="0" y="2124456"/>
                  </a:lnTo>
                  <a:lnTo>
                    <a:pt x="12192" y="2124456"/>
                  </a:lnTo>
                  <a:close/>
                </a:path>
                <a:path w="7298690" h="2616834">
                  <a:moveTo>
                    <a:pt x="12192" y="2174748"/>
                  </a:moveTo>
                  <a:lnTo>
                    <a:pt x="12192" y="2136648"/>
                  </a:lnTo>
                  <a:lnTo>
                    <a:pt x="0" y="2136648"/>
                  </a:lnTo>
                  <a:lnTo>
                    <a:pt x="0" y="2174748"/>
                  </a:lnTo>
                  <a:lnTo>
                    <a:pt x="12192" y="2174748"/>
                  </a:lnTo>
                  <a:close/>
                </a:path>
                <a:path w="7298690" h="2616834">
                  <a:moveTo>
                    <a:pt x="12192" y="2226564"/>
                  </a:moveTo>
                  <a:lnTo>
                    <a:pt x="12192" y="2188464"/>
                  </a:lnTo>
                  <a:lnTo>
                    <a:pt x="0" y="2188464"/>
                  </a:lnTo>
                  <a:lnTo>
                    <a:pt x="0" y="2226564"/>
                  </a:lnTo>
                  <a:lnTo>
                    <a:pt x="12192" y="2226564"/>
                  </a:lnTo>
                  <a:close/>
                </a:path>
                <a:path w="7298690" h="2616834">
                  <a:moveTo>
                    <a:pt x="12192" y="2276856"/>
                  </a:moveTo>
                  <a:lnTo>
                    <a:pt x="12192" y="2238756"/>
                  </a:lnTo>
                  <a:lnTo>
                    <a:pt x="0" y="2238756"/>
                  </a:lnTo>
                  <a:lnTo>
                    <a:pt x="0" y="2276856"/>
                  </a:lnTo>
                  <a:lnTo>
                    <a:pt x="12192" y="2276856"/>
                  </a:lnTo>
                  <a:close/>
                </a:path>
                <a:path w="7298690" h="2616834">
                  <a:moveTo>
                    <a:pt x="12192" y="2327148"/>
                  </a:moveTo>
                  <a:lnTo>
                    <a:pt x="12192" y="2289048"/>
                  </a:lnTo>
                  <a:lnTo>
                    <a:pt x="0" y="2289048"/>
                  </a:lnTo>
                  <a:lnTo>
                    <a:pt x="0" y="2327148"/>
                  </a:lnTo>
                  <a:lnTo>
                    <a:pt x="12192" y="2327148"/>
                  </a:lnTo>
                  <a:close/>
                </a:path>
                <a:path w="7298690" h="2616834">
                  <a:moveTo>
                    <a:pt x="12192" y="2378964"/>
                  </a:moveTo>
                  <a:lnTo>
                    <a:pt x="12192" y="2340864"/>
                  </a:lnTo>
                  <a:lnTo>
                    <a:pt x="0" y="2340864"/>
                  </a:lnTo>
                  <a:lnTo>
                    <a:pt x="0" y="2378964"/>
                  </a:lnTo>
                  <a:lnTo>
                    <a:pt x="12192" y="2378964"/>
                  </a:lnTo>
                  <a:close/>
                </a:path>
                <a:path w="7298690" h="2616834">
                  <a:moveTo>
                    <a:pt x="12192" y="2429256"/>
                  </a:moveTo>
                  <a:lnTo>
                    <a:pt x="12192" y="2391156"/>
                  </a:lnTo>
                  <a:lnTo>
                    <a:pt x="0" y="2391156"/>
                  </a:lnTo>
                  <a:lnTo>
                    <a:pt x="0" y="2429256"/>
                  </a:lnTo>
                  <a:lnTo>
                    <a:pt x="12192" y="2429256"/>
                  </a:lnTo>
                  <a:close/>
                </a:path>
                <a:path w="7298690" h="2616834">
                  <a:moveTo>
                    <a:pt x="12192" y="2479548"/>
                  </a:moveTo>
                  <a:lnTo>
                    <a:pt x="12192" y="2441448"/>
                  </a:lnTo>
                  <a:lnTo>
                    <a:pt x="0" y="2441448"/>
                  </a:lnTo>
                  <a:lnTo>
                    <a:pt x="0" y="2479548"/>
                  </a:lnTo>
                  <a:lnTo>
                    <a:pt x="12192" y="2479548"/>
                  </a:lnTo>
                  <a:close/>
                </a:path>
                <a:path w="7298690" h="2616834">
                  <a:moveTo>
                    <a:pt x="12192" y="2531364"/>
                  </a:moveTo>
                  <a:lnTo>
                    <a:pt x="12192" y="2493264"/>
                  </a:lnTo>
                  <a:lnTo>
                    <a:pt x="0" y="2493264"/>
                  </a:lnTo>
                  <a:lnTo>
                    <a:pt x="0" y="2531364"/>
                  </a:lnTo>
                  <a:lnTo>
                    <a:pt x="12192" y="2531364"/>
                  </a:lnTo>
                  <a:close/>
                </a:path>
                <a:path w="7298690" h="2616834">
                  <a:moveTo>
                    <a:pt x="12192" y="2581656"/>
                  </a:moveTo>
                  <a:lnTo>
                    <a:pt x="12192" y="2543556"/>
                  </a:lnTo>
                  <a:lnTo>
                    <a:pt x="0" y="2543556"/>
                  </a:lnTo>
                  <a:lnTo>
                    <a:pt x="0" y="2581656"/>
                  </a:lnTo>
                  <a:lnTo>
                    <a:pt x="12192" y="2581656"/>
                  </a:lnTo>
                  <a:close/>
                </a:path>
                <a:path w="7298690" h="2616834">
                  <a:moveTo>
                    <a:pt x="12192" y="2602992"/>
                  </a:moveTo>
                  <a:lnTo>
                    <a:pt x="12192" y="2593848"/>
                  </a:lnTo>
                  <a:lnTo>
                    <a:pt x="0" y="2593848"/>
                  </a:lnTo>
                  <a:lnTo>
                    <a:pt x="0" y="2613660"/>
                  </a:lnTo>
                  <a:lnTo>
                    <a:pt x="1524" y="2616708"/>
                  </a:lnTo>
                  <a:lnTo>
                    <a:pt x="6096" y="2616708"/>
                  </a:lnTo>
                  <a:lnTo>
                    <a:pt x="6096" y="2602992"/>
                  </a:lnTo>
                  <a:lnTo>
                    <a:pt x="12192" y="2602992"/>
                  </a:lnTo>
                  <a:close/>
                </a:path>
                <a:path w="7298690" h="2616834">
                  <a:moveTo>
                    <a:pt x="28956" y="2616708"/>
                  </a:moveTo>
                  <a:lnTo>
                    <a:pt x="28956" y="2602992"/>
                  </a:lnTo>
                  <a:lnTo>
                    <a:pt x="6096" y="2602992"/>
                  </a:lnTo>
                  <a:lnTo>
                    <a:pt x="12192" y="2609088"/>
                  </a:lnTo>
                  <a:lnTo>
                    <a:pt x="12192" y="2616708"/>
                  </a:lnTo>
                  <a:lnTo>
                    <a:pt x="28956" y="2616708"/>
                  </a:lnTo>
                  <a:close/>
                </a:path>
                <a:path w="7298690" h="2616834">
                  <a:moveTo>
                    <a:pt x="12192" y="2616708"/>
                  </a:moveTo>
                  <a:lnTo>
                    <a:pt x="12192" y="2609088"/>
                  </a:lnTo>
                  <a:lnTo>
                    <a:pt x="6096" y="2602992"/>
                  </a:lnTo>
                  <a:lnTo>
                    <a:pt x="6096" y="2616708"/>
                  </a:lnTo>
                  <a:lnTo>
                    <a:pt x="12192" y="2616708"/>
                  </a:lnTo>
                  <a:close/>
                </a:path>
                <a:path w="7298690" h="2616834">
                  <a:moveTo>
                    <a:pt x="79248" y="2616708"/>
                  </a:moveTo>
                  <a:lnTo>
                    <a:pt x="79248" y="2602992"/>
                  </a:lnTo>
                  <a:lnTo>
                    <a:pt x="41148" y="2602992"/>
                  </a:lnTo>
                  <a:lnTo>
                    <a:pt x="41148" y="2616708"/>
                  </a:lnTo>
                  <a:lnTo>
                    <a:pt x="79248" y="2616708"/>
                  </a:lnTo>
                  <a:close/>
                </a:path>
                <a:path w="7298690" h="2616834">
                  <a:moveTo>
                    <a:pt x="129540" y="2616708"/>
                  </a:moveTo>
                  <a:lnTo>
                    <a:pt x="129540" y="2602992"/>
                  </a:lnTo>
                  <a:lnTo>
                    <a:pt x="91440" y="2602992"/>
                  </a:lnTo>
                  <a:lnTo>
                    <a:pt x="91440" y="2616708"/>
                  </a:lnTo>
                  <a:lnTo>
                    <a:pt x="129540" y="2616708"/>
                  </a:lnTo>
                  <a:close/>
                </a:path>
                <a:path w="7298690" h="2616834">
                  <a:moveTo>
                    <a:pt x="181356" y="2616708"/>
                  </a:moveTo>
                  <a:lnTo>
                    <a:pt x="181356" y="2602992"/>
                  </a:lnTo>
                  <a:lnTo>
                    <a:pt x="143256" y="2602992"/>
                  </a:lnTo>
                  <a:lnTo>
                    <a:pt x="143256" y="2616708"/>
                  </a:lnTo>
                  <a:lnTo>
                    <a:pt x="181356" y="2616708"/>
                  </a:lnTo>
                  <a:close/>
                </a:path>
                <a:path w="7298690" h="2616834">
                  <a:moveTo>
                    <a:pt x="231648" y="2616708"/>
                  </a:moveTo>
                  <a:lnTo>
                    <a:pt x="231648" y="2602992"/>
                  </a:lnTo>
                  <a:lnTo>
                    <a:pt x="193548" y="2602992"/>
                  </a:lnTo>
                  <a:lnTo>
                    <a:pt x="193548" y="2616708"/>
                  </a:lnTo>
                  <a:lnTo>
                    <a:pt x="231648" y="2616708"/>
                  </a:lnTo>
                  <a:close/>
                </a:path>
                <a:path w="7298690" h="2616834">
                  <a:moveTo>
                    <a:pt x="281940" y="2616708"/>
                  </a:moveTo>
                  <a:lnTo>
                    <a:pt x="281940" y="2602992"/>
                  </a:lnTo>
                  <a:lnTo>
                    <a:pt x="243840" y="2602992"/>
                  </a:lnTo>
                  <a:lnTo>
                    <a:pt x="243840" y="2616708"/>
                  </a:lnTo>
                  <a:lnTo>
                    <a:pt x="281940" y="2616708"/>
                  </a:lnTo>
                  <a:close/>
                </a:path>
                <a:path w="7298690" h="2616834">
                  <a:moveTo>
                    <a:pt x="333756" y="2616708"/>
                  </a:moveTo>
                  <a:lnTo>
                    <a:pt x="333756" y="2602992"/>
                  </a:lnTo>
                  <a:lnTo>
                    <a:pt x="295656" y="2602992"/>
                  </a:lnTo>
                  <a:lnTo>
                    <a:pt x="295656" y="2616708"/>
                  </a:lnTo>
                  <a:lnTo>
                    <a:pt x="333756" y="2616708"/>
                  </a:lnTo>
                  <a:close/>
                </a:path>
                <a:path w="7298690" h="2616834">
                  <a:moveTo>
                    <a:pt x="384048" y="2616708"/>
                  </a:moveTo>
                  <a:lnTo>
                    <a:pt x="384048" y="2602992"/>
                  </a:lnTo>
                  <a:lnTo>
                    <a:pt x="345948" y="2602992"/>
                  </a:lnTo>
                  <a:lnTo>
                    <a:pt x="345948" y="2616708"/>
                  </a:lnTo>
                  <a:lnTo>
                    <a:pt x="384048" y="2616708"/>
                  </a:lnTo>
                  <a:close/>
                </a:path>
                <a:path w="7298690" h="2616834">
                  <a:moveTo>
                    <a:pt x="434340" y="2616708"/>
                  </a:moveTo>
                  <a:lnTo>
                    <a:pt x="434340" y="2602992"/>
                  </a:lnTo>
                  <a:lnTo>
                    <a:pt x="396240" y="2602992"/>
                  </a:lnTo>
                  <a:lnTo>
                    <a:pt x="396240" y="2616708"/>
                  </a:lnTo>
                  <a:lnTo>
                    <a:pt x="434340" y="2616708"/>
                  </a:lnTo>
                  <a:close/>
                </a:path>
                <a:path w="7298690" h="2616834">
                  <a:moveTo>
                    <a:pt x="486156" y="2616708"/>
                  </a:moveTo>
                  <a:lnTo>
                    <a:pt x="486156" y="2602992"/>
                  </a:lnTo>
                  <a:lnTo>
                    <a:pt x="448056" y="2602992"/>
                  </a:lnTo>
                  <a:lnTo>
                    <a:pt x="448056" y="2616708"/>
                  </a:lnTo>
                  <a:lnTo>
                    <a:pt x="486156" y="2616708"/>
                  </a:lnTo>
                  <a:close/>
                </a:path>
                <a:path w="7298690" h="2616834">
                  <a:moveTo>
                    <a:pt x="536448" y="2616708"/>
                  </a:moveTo>
                  <a:lnTo>
                    <a:pt x="536448" y="2602992"/>
                  </a:lnTo>
                  <a:lnTo>
                    <a:pt x="498348" y="2602992"/>
                  </a:lnTo>
                  <a:lnTo>
                    <a:pt x="498348" y="2616708"/>
                  </a:lnTo>
                  <a:lnTo>
                    <a:pt x="536448" y="2616708"/>
                  </a:lnTo>
                  <a:close/>
                </a:path>
                <a:path w="7298690" h="2616834">
                  <a:moveTo>
                    <a:pt x="586740" y="2616708"/>
                  </a:moveTo>
                  <a:lnTo>
                    <a:pt x="586740" y="2602992"/>
                  </a:lnTo>
                  <a:lnTo>
                    <a:pt x="548640" y="2602992"/>
                  </a:lnTo>
                  <a:lnTo>
                    <a:pt x="548640" y="2616708"/>
                  </a:lnTo>
                  <a:lnTo>
                    <a:pt x="586740" y="2616708"/>
                  </a:lnTo>
                  <a:close/>
                </a:path>
                <a:path w="7298690" h="2616834">
                  <a:moveTo>
                    <a:pt x="638556" y="2616708"/>
                  </a:moveTo>
                  <a:lnTo>
                    <a:pt x="638556" y="2602992"/>
                  </a:lnTo>
                  <a:lnTo>
                    <a:pt x="600456" y="2602992"/>
                  </a:lnTo>
                  <a:lnTo>
                    <a:pt x="600456" y="2616708"/>
                  </a:lnTo>
                  <a:lnTo>
                    <a:pt x="638556" y="2616708"/>
                  </a:lnTo>
                  <a:close/>
                </a:path>
                <a:path w="7298690" h="2616834">
                  <a:moveTo>
                    <a:pt x="688848" y="2616708"/>
                  </a:moveTo>
                  <a:lnTo>
                    <a:pt x="688848" y="2602992"/>
                  </a:lnTo>
                  <a:lnTo>
                    <a:pt x="650748" y="2602992"/>
                  </a:lnTo>
                  <a:lnTo>
                    <a:pt x="650748" y="2616708"/>
                  </a:lnTo>
                  <a:lnTo>
                    <a:pt x="688848" y="2616708"/>
                  </a:lnTo>
                  <a:close/>
                </a:path>
                <a:path w="7298690" h="2616834">
                  <a:moveTo>
                    <a:pt x="739140" y="2616708"/>
                  </a:moveTo>
                  <a:lnTo>
                    <a:pt x="739140" y="2602992"/>
                  </a:lnTo>
                  <a:lnTo>
                    <a:pt x="701040" y="2602992"/>
                  </a:lnTo>
                  <a:lnTo>
                    <a:pt x="701040" y="2616708"/>
                  </a:lnTo>
                  <a:lnTo>
                    <a:pt x="739140" y="2616708"/>
                  </a:lnTo>
                  <a:close/>
                </a:path>
                <a:path w="7298690" h="2616834">
                  <a:moveTo>
                    <a:pt x="790956" y="2616708"/>
                  </a:moveTo>
                  <a:lnTo>
                    <a:pt x="790956" y="2602992"/>
                  </a:lnTo>
                  <a:lnTo>
                    <a:pt x="752856" y="2602992"/>
                  </a:lnTo>
                  <a:lnTo>
                    <a:pt x="752856" y="2616708"/>
                  </a:lnTo>
                  <a:lnTo>
                    <a:pt x="790956" y="2616708"/>
                  </a:lnTo>
                  <a:close/>
                </a:path>
                <a:path w="7298690" h="2616834">
                  <a:moveTo>
                    <a:pt x="841248" y="2616708"/>
                  </a:moveTo>
                  <a:lnTo>
                    <a:pt x="841248" y="2602992"/>
                  </a:lnTo>
                  <a:lnTo>
                    <a:pt x="803148" y="2602992"/>
                  </a:lnTo>
                  <a:lnTo>
                    <a:pt x="803148" y="2616708"/>
                  </a:lnTo>
                  <a:lnTo>
                    <a:pt x="841248" y="2616708"/>
                  </a:lnTo>
                  <a:close/>
                </a:path>
                <a:path w="7298690" h="2616834">
                  <a:moveTo>
                    <a:pt x="891540" y="2616708"/>
                  </a:moveTo>
                  <a:lnTo>
                    <a:pt x="891540" y="2602992"/>
                  </a:lnTo>
                  <a:lnTo>
                    <a:pt x="853440" y="2602992"/>
                  </a:lnTo>
                  <a:lnTo>
                    <a:pt x="853440" y="2616708"/>
                  </a:lnTo>
                  <a:lnTo>
                    <a:pt x="891540" y="2616708"/>
                  </a:lnTo>
                  <a:close/>
                </a:path>
                <a:path w="7298690" h="2616834">
                  <a:moveTo>
                    <a:pt x="943356" y="2616708"/>
                  </a:moveTo>
                  <a:lnTo>
                    <a:pt x="943356" y="2602992"/>
                  </a:lnTo>
                  <a:lnTo>
                    <a:pt x="905256" y="2602992"/>
                  </a:lnTo>
                  <a:lnTo>
                    <a:pt x="905256" y="2616708"/>
                  </a:lnTo>
                  <a:lnTo>
                    <a:pt x="943356" y="2616708"/>
                  </a:lnTo>
                  <a:close/>
                </a:path>
                <a:path w="7298690" h="2616834">
                  <a:moveTo>
                    <a:pt x="993648" y="2616708"/>
                  </a:moveTo>
                  <a:lnTo>
                    <a:pt x="993648" y="2602992"/>
                  </a:lnTo>
                  <a:lnTo>
                    <a:pt x="955548" y="2602992"/>
                  </a:lnTo>
                  <a:lnTo>
                    <a:pt x="955548" y="2616708"/>
                  </a:lnTo>
                  <a:lnTo>
                    <a:pt x="993648" y="2616708"/>
                  </a:lnTo>
                  <a:close/>
                </a:path>
                <a:path w="7298690" h="2616834">
                  <a:moveTo>
                    <a:pt x="1043940" y="2616708"/>
                  </a:moveTo>
                  <a:lnTo>
                    <a:pt x="1043940" y="2602992"/>
                  </a:lnTo>
                  <a:lnTo>
                    <a:pt x="1005840" y="2602992"/>
                  </a:lnTo>
                  <a:lnTo>
                    <a:pt x="1005840" y="2616708"/>
                  </a:lnTo>
                  <a:lnTo>
                    <a:pt x="1043940" y="2616708"/>
                  </a:lnTo>
                  <a:close/>
                </a:path>
                <a:path w="7298690" h="2616834">
                  <a:moveTo>
                    <a:pt x="1095756" y="2616708"/>
                  </a:moveTo>
                  <a:lnTo>
                    <a:pt x="1095756" y="2602992"/>
                  </a:lnTo>
                  <a:lnTo>
                    <a:pt x="1057656" y="2602992"/>
                  </a:lnTo>
                  <a:lnTo>
                    <a:pt x="1057656" y="2616708"/>
                  </a:lnTo>
                  <a:lnTo>
                    <a:pt x="1095756" y="2616708"/>
                  </a:lnTo>
                  <a:close/>
                </a:path>
                <a:path w="7298690" h="2616834">
                  <a:moveTo>
                    <a:pt x="1146048" y="2616708"/>
                  </a:moveTo>
                  <a:lnTo>
                    <a:pt x="1146048" y="2602992"/>
                  </a:lnTo>
                  <a:lnTo>
                    <a:pt x="1107948" y="2602992"/>
                  </a:lnTo>
                  <a:lnTo>
                    <a:pt x="1107948" y="2616708"/>
                  </a:lnTo>
                  <a:lnTo>
                    <a:pt x="1146048" y="2616708"/>
                  </a:lnTo>
                  <a:close/>
                </a:path>
                <a:path w="7298690" h="2616834">
                  <a:moveTo>
                    <a:pt x="1196340" y="2616708"/>
                  </a:moveTo>
                  <a:lnTo>
                    <a:pt x="1196340" y="2602992"/>
                  </a:lnTo>
                  <a:lnTo>
                    <a:pt x="1158240" y="2602992"/>
                  </a:lnTo>
                  <a:lnTo>
                    <a:pt x="1158240" y="2616708"/>
                  </a:lnTo>
                  <a:lnTo>
                    <a:pt x="1196340" y="2616708"/>
                  </a:lnTo>
                  <a:close/>
                </a:path>
                <a:path w="7298690" h="2616834">
                  <a:moveTo>
                    <a:pt x="1248156" y="2616708"/>
                  </a:moveTo>
                  <a:lnTo>
                    <a:pt x="1248156" y="2602992"/>
                  </a:lnTo>
                  <a:lnTo>
                    <a:pt x="1210056" y="2602992"/>
                  </a:lnTo>
                  <a:lnTo>
                    <a:pt x="1210056" y="2616708"/>
                  </a:lnTo>
                  <a:lnTo>
                    <a:pt x="1248156" y="2616708"/>
                  </a:lnTo>
                  <a:close/>
                </a:path>
                <a:path w="7298690" h="2616834">
                  <a:moveTo>
                    <a:pt x="1298448" y="2616708"/>
                  </a:moveTo>
                  <a:lnTo>
                    <a:pt x="1298448" y="2602992"/>
                  </a:lnTo>
                  <a:lnTo>
                    <a:pt x="1260348" y="2602992"/>
                  </a:lnTo>
                  <a:lnTo>
                    <a:pt x="1260348" y="2616708"/>
                  </a:lnTo>
                  <a:lnTo>
                    <a:pt x="1298448" y="2616708"/>
                  </a:lnTo>
                  <a:close/>
                </a:path>
                <a:path w="7298690" h="2616834">
                  <a:moveTo>
                    <a:pt x="1348740" y="2616708"/>
                  </a:moveTo>
                  <a:lnTo>
                    <a:pt x="1348740" y="2602992"/>
                  </a:lnTo>
                  <a:lnTo>
                    <a:pt x="1310640" y="2602992"/>
                  </a:lnTo>
                  <a:lnTo>
                    <a:pt x="1310640" y="2616708"/>
                  </a:lnTo>
                  <a:lnTo>
                    <a:pt x="1348740" y="2616708"/>
                  </a:lnTo>
                  <a:close/>
                </a:path>
                <a:path w="7298690" h="2616834">
                  <a:moveTo>
                    <a:pt x="1400556" y="2616708"/>
                  </a:moveTo>
                  <a:lnTo>
                    <a:pt x="1400556" y="2602992"/>
                  </a:lnTo>
                  <a:lnTo>
                    <a:pt x="1362456" y="2602992"/>
                  </a:lnTo>
                  <a:lnTo>
                    <a:pt x="1362456" y="2616708"/>
                  </a:lnTo>
                  <a:lnTo>
                    <a:pt x="1400556" y="2616708"/>
                  </a:lnTo>
                  <a:close/>
                </a:path>
                <a:path w="7298690" h="2616834">
                  <a:moveTo>
                    <a:pt x="1450848" y="2616708"/>
                  </a:moveTo>
                  <a:lnTo>
                    <a:pt x="1450848" y="2602992"/>
                  </a:lnTo>
                  <a:lnTo>
                    <a:pt x="1412748" y="2602992"/>
                  </a:lnTo>
                  <a:lnTo>
                    <a:pt x="1412748" y="2616708"/>
                  </a:lnTo>
                  <a:lnTo>
                    <a:pt x="1450848" y="2616708"/>
                  </a:lnTo>
                  <a:close/>
                </a:path>
                <a:path w="7298690" h="2616834">
                  <a:moveTo>
                    <a:pt x="1501140" y="2616708"/>
                  </a:moveTo>
                  <a:lnTo>
                    <a:pt x="1501140" y="2602992"/>
                  </a:lnTo>
                  <a:lnTo>
                    <a:pt x="1463040" y="2602992"/>
                  </a:lnTo>
                  <a:lnTo>
                    <a:pt x="1463040" y="2616708"/>
                  </a:lnTo>
                  <a:lnTo>
                    <a:pt x="1501140" y="2616708"/>
                  </a:lnTo>
                  <a:close/>
                </a:path>
                <a:path w="7298690" h="2616834">
                  <a:moveTo>
                    <a:pt x="1552956" y="2616708"/>
                  </a:moveTo>
                  <a:lnTo>
                    <a:pt x="1552956" y="2602992"/>
                  </a:lnTo>
                  <a:lnTo>
                    <a:pt x="1514856" y="2602992"/>
                  </a:lnTo>
                  <a:lnTo>
                    <a:pt x="1514856" y="2616708"/>
                  </a:lnTo>
                  <a:lnTo>
                    <a:pt x="1552956" y="2616708"/>
                  </a:lnTo>
                  <a:close/>
                </a:path>
                <a:path w="7298690" h="2616834">
                  <a:moveTo>
                    <a:pt x="1603248" y="2616708"/>
                  </a:moveTo>
                  <a:lnTo>
                    <a:pt x="1603248" y="2602992"/>
                  </a:lnTo>
                  <a:lnTo>
                    <a:pt x="1565148" y="2602992"/>
                  </a:lnTo>
                  <a:lnTo>
                    <a:pt x="1565148" y="2616708"/>
                  </a:lnTo>
                  <a:lnTo>
                    <a:pt x="1603248" y="2616708"/>
                  </a:lnTo>
                  <a:close/>
                </a:path>
                <a:path w="7298690" h="2616834">
                  <a:moveTo>
                    <a:pt x="1653540" y="2616708"/>
                  </a:moveTo>
                  <a:lnTo>
                    <a:pt x="1653540" y="2602992"/>
                  </a:lnTo>
                  <a:lnTo>
                    <a:pt x="1615440" y="2602992"/>
                  </a:lnTo>
                  <a:lnTo>
                    <a:pt x="1615440" y="2616708"/>
                  </a:lnTo>
                  <a:lnTo>
                    <a:pt x="1653540" y="2616708"/>
                  </a:lnTo>
                  <a:close/>
                </a:path>
                <a:path w="7298690" h="2616834">
                  <a:moveTo>
                    <a:pt x="1705356" y="2616708"/>
                  </a:moveTo>
                  <a:lnTo>
                    <a:pt x="1705356" y="2602992"/>
                  </a:lnTo>
                  <a:lnTo>
                    <a:pt x="1667256" y="2602992"/>
                  </a:lnTo>
                  <a:lnTo>
                    <a:pt x="1667256" y="2616708"/>
                  </a:lnTo>
                  <a:lnTo>
                    <a:pt x="1705356" y="2616708"/>
                  </a:lnTo>
                  <a:close/>
                </a:path>
                <a:path w="7298690" h="2616834">
                  <a:moveTo>
                    <a:pt x="1755648" y="2616708"/>
                  </a:moveTo>
                  <a:lnTo>
                    <a:pt x="1755648" y="2602992"/>
                  </a:lnTo>
                  <a:lnTo>
                    <a:pt x="1717548" y="2602992"/>
                  </a:lnTo>
                  <a:lnTo>
                    <a:pt x="1717548" y="2616708"/>
                  </a:lnTo>
                  <a:lnTo>
                    <a:pt x="1755648" y="2616708"/>
                  </a:lnTo>
                  <a:close/>
                </a:path>
                <a:path w="7298690" h="2616834">
                  <a:moveTo>
                    <a:pt x="1805940" y="2616708"/>
                  </a:moveTo>
                  <a:lnTo>
                    <a:pt x="1805940" y="2602992"/>
                  </a:lnTo>
                  <a:lnTo>
                    <a:pt x="1767840" y="2602992"/>
                  </a:lnTo>
                  <a:lnTo>
                    <a:pt x="1767840" y="2616708"/>
                  </a:lnTo>
                  <a:lnTo>
                    <a:pt x="1805940" y="2616708"/>
                  </a:lnTo>
                  <a:close/>
                </a:path>
                <a:path w="7298690" h="2616834">
                  <a:moveTo>
                    <a:pt x="1857756" y="2616708"/>
                  </a:moveTo>
                  <a:lnTo>
                    <a:pt x="1857756" y="2602992"/>
                  </a:lnTo>
                  <a:lnTo>
                    <a:pt x="1819656" y="2602992"/>
                  </a:lnTo>
                  <a:lnTo>
                    <a:pt x="1819656" y="2616708"/>
                  </a:lnTo>
                  <a:lnTo>
                    <a:pt x="1857756" y="2616708"/>
                  </a:lnTo>
                  <a:close/>
                </a:path>
                <a:path w="7298690" h="2616834">
                  <a:moveTo>
                    <a:pt x="1908048" y="2616708"/>
                  </a:moveTo>
                  <a:lnTo>
                    <a:pt x="1908048" y="2602992"/>
                  </a:lnTo>
                  <a:lnTo>
                    <a:pt x="1869948" y="2602992"/>
                  </a:lnTo>
                  <a:lnTo>
                    <a:pt x="1869948" y="2616708"/>
                  </a:lnTo>
                  <a:lnTo>
                    <a:pt x="1908048" y="2616708"/>
                  </a:lnTo>
                  <a:close/>
                </a:path>
                <a:path w="7298690" h="2616834">
                  <a:moveTo>
                    <a:pt x="1958340" y="2616708"/>
                  </a:moveTo>
                  <a:lnTo>
                    <a:pt x="1958340" y="2602992"/>
                  </a:lnTo>
                  <a:lnTo>
                    <a:pt x="1920240" y="2602992"/>
                  </a:lnTo>
                  <a:lnTo>
                    <a:pt x="1920240" y="2616708"/>
                  </a:lnTo>
                  <a:lnTo>
                    <a:pt x="1958340" y="2616708"/>
                  </a:lnTo>
                  <a:close/>
                </a:path>
                <a:path w="7298690" h="2616834">
                  <a:moveTo>
                    <a:pt x="2010156" y="2616708"/>
                  </a:moveTo>
                  <a:lnTo>
                    <a:pt x="2010156" y="2602992"/>
                  </a:lnTo>
                  <a:lnTo>
                    <a:pt x="1972056" y="2602992"/>
                  </a:lnTo>
                  <a:lnTo>
                    <a:pt x="1972056" y="2616708"/>
                  </a:lnTo>
                  <a:lnTo>
                    <a:pt x="2010156" y="2616708"/>
                  </a:lnTo>
                  <a:close/>
                </a:path>
                <a:path w="7298690" h="2616834">
                  <a:moveTo>
                    <a:pt x="2060448" y="2616708"/>
                  </a:moveTo>
                  <a:lnTo>
                    <a:pt x="2060448" y="2602992"/>
                  </a:lnTo>
                  <a:lnTo>
                    <a:pt x="2022348" y="2602992"/>
                  </a:lnTo>
                  <a:lnTo>
                    <a:pt x="2022348" y="2616708"/>
                  </a:lnTo>
                  <a:lnTo>
                    <a:pt x="2060448" y="2616708"/>
                  </a:lnTo>
                  <a:close/>
                </a:path>
                <a:path w="7298690" h="2616834">
                  <a:moveTo>
                    <a:pt x="2110740" y="2616708"/>
                  </a:moveTo>
                  <a:lnTo>
                    <a:pt x="2110740" y="2602992"/>
                  </a:lnTo>
                  <a:lnTo>
                    <a:pt x="2072640" y="2602992"/>
                  </a:lnTo>
                  <a:lnTo>
                    <a:pt x="2072640" y="2616708"/>
                  </a:lnTo>
                  <a:lnTo>
                    <a:pt x="2110740" y="2616708"/>
                  </a:lnTo>
                  <a:close/>
                </a:path>
                <a:path w="7298690" h="2616834">
                  <a:moveTo>
                    <a:pt x="2162556" y="2616708"/>
                  </a:moveTo>
                  <a:lnTo>
                    <a:pt x="2162556" y="2602992"/>
                  </a:lnTo>
                  <a:lnTo>
                    <a:pt x="2124456" y="2602992"/>
                  </a:lnTo>
                  <a:lnTo>
                    <a:pt x="2124456" y="2616708"/>
                  </a:lnTo>
                  <a:lnTo>
                    <a:pt x="2162556" y="2616708"/>
                  </a:lnTo>
                  <a:close/>
                </a:path>
                <a:path w="7298690" h="2616834">
                  <a:moveTo>
                    <a:pt x="2212848" y="2616708"/>
                  </a:moveTo>
                  <a:lnTo>
                    <a:pt x="2212848" y="2602992"/>
                  </a:lnTo>
                  <a:lnTo>
                    <a:pt x="2174748" y="2602992"/>
                  </a:lnTo>
                  <a:lnTo>
                    <a:pt x="2174748" y="2616708"/>
                  </a:lnTo>
                  <a:lnTo>
                    <a:pt x="2212848" y="2616708"/>
                  </a:lnTo>
                  <a:close/>
                </a:path>
                <a:path w="7298690" h="2616834">
                  <a:moveTo>
                    <a:pt x="2263140" y="2616708"/>
                  </a:moveTo>
                  <a:lnTo>
                    <a:pt x="2263140" y="2602992"/>
                  </a:lnTo>
                  <a:lnTo>
                    <a:pt x="2225040" y="2602992"/>
                  </a:lnTo>
                  <a:lnTo>
                    <a:pt x="2225040" y="2616708"/>
                  </a:lnTo>
                  <a:lnTo>
                    <a:pt x="2263140" y="2616708"/>
                  </a:lnTo>
                  <a:close/>
                </a:path>
                <a:path w="7298690" h="2616834">
                  <a:moveTo>
                    <a:pt x="2314956" y="2616708"/>
                  </a:moveTo>
                  <a:lnTo>
                    <a:pt x="2314956" y="2602992"/>
                  </a:lnTo>
                  <a:lnTo>
                    <a:pt x="2276856" y="2602992"/>
                  </a:lnTo>
                  <a:lnTo>
                    <a:pt x="2276856" y="2616708"/>
                  </a:lnTo>
                  <a:lnTo>
                    <a:pt x="2314956" y="2616708"/>
                  </a:lnTo>
                  <a:close/>
                </a:path>
                <a:path w="7298690" h="2616834">
                  <a:moveTo>
                    <a:pt x="2365248" y="2616708"/>
                  </a:moveTo>
                  <a:lnTo>
                    <a:pt x="2365248" y="2602992"/>
                  </a:lnTo>
                  <a:lnTo>
                    <a:pt x="2327148" y="2602992"/>
                  </a:lnTo>
                  <a:lnTo>
                    <a:pt x="2327148" y="2616708"/>
                  </a:lnTo>
                  <a:lnTo>
                    <a:pt x="2365248" y="2616708"/>
                  </a:lnTo>
                  <a:close/>
                </a:path>
                <a:path w="7298690" h="2616834">
                  <a:moveTo>
                    <a:pt x="2415540" y="2616708"/>
                  </a:moveTo>
                  <a:lnTo>
                    <a:pt x="2415540" y="2602992"/>
                  </a:lnTo>
                  <a:lnTo>
                    <a:pt x="2377440" y="2602992"/>
                  </a:lnTo>
                  <a:lnTo>
                    <a:pt x="2377440" y="2616708"/>
                  </a:lnTo>
                  <a:lnTo>
                    <a:pt x="2415540" y="2616708"/>
                  </a:lnTo>
                  <a:close/>
                </a:path>
                <a:path w="7298690" h="2616834">
                  <a:moveTo>
                    <a:pt x="2467356" y="2616708"/>
                  </a:moveTo>
                  <a:lnTo>
                    <a:pt x="2467356" y="2602992"/>
                  </a:lnTo>
                  <a:lnTo>
                    <a:pt x="2429256" y="2602992"/>
                  </a:lnTo>
                  <a:lnTo>
                    <a:pt x="2429256" y="2616708"/>
                  </a:lnTo>
                  <a:lnTo>
                    <a:pt x="2467356" y="2616708"/>
                  </a:lnTo>
                  <a:close/>
                </a:path>
                <a:path w="7298690" h="2616834">
                  <a:moveTo>
                    <a:pt x="2517648" y="2616708"/>
                  </a:moveTo>
                  <a:lnTo>
                    <a:pt x="2517648" y="2602992"/>
                  </a:lnTo>
                  <a:lnTo>
                    <a:pt x="2479548" y="2602992"/>
                  </a:lnTo>
                  <a:lnTo>
                    <a:pt x="2479548" y="2616708"/>
                  </a:lnTo>
                  <a:lnTo>
                    <a:pt x="2517648" y="2616708"/>
                  </a:lnTo>
                  <a:close/>
                </a:path>
                <a:path w="7298690" h="2616834">
                  <a:moveTo>
                    <a:pt x="2567940" y="2616708"/>
                  </a:moveTo>
                  <a:lnTo>
                    <a:pt x="2567940" y="2602992"/>
                  </a:lnTo>
                  <a:lnTo>
                    <a:pt x="2529840" y="2602992"/>
                  </a:lnTo>
                  <a:lnTo>
                    <a:pt x="2529840" y="2616708"/>
                  </a:lnTo>
                  <a:lnTo>
                    <a:pt x="2567940" y="2616708"/>
                  </a:lnTo>
                  <a:close/>
                </a:path>
                <a:path w="7298690" h="2616834">
                  <a:moveTo>
                    <a:pt x="2619756" y="2616708"/>
                  </a:moveTo>
                  <a:lnTo>
                    <a:pt x="2619756" y="2602992"/>
                  </a:lnTo>
                  <a:lnTo>
                    <a:pt x="2581656" y="2602992"/>
                  </a:lnTo>
                  <a:lnTo>
                    <a:pt x="2581656" y="2616708"/>
                  </a:lnTo>
                  <a:lnTo>
                    <a:pt x="2619756" y="2616708"/>
                  </a:lnTo>
                  <a:close/>
                </a:path>
                <a:path w="7298690" h="2616834">
                  <a:moveTo>
                    <a:pt x="2670048" y="2616708"/>
                  </a:moveTo>
                  <a:lnTo>
                    <a:pt x="2670048" y="2602992"/>
                  </a:lnTo>
                  <a:lnTo>
                    <a:pt x="2631948" y="2602992"/>
                  </a:lnTo>
                  <a:lnTo>
                    <a:pt x="2631948" y="2616708"/>
                  </a:lnTo>
                  <a:lnTo>
                    <a:pt x="2670048" y="2616708"/>
                  </a:lnTo>
                  <a:close/>
                </a:path>
                <a:path w="7298690" h="2616834">
                  <a:moveTo>
                    <a:pt x="2720340" y="2616708"/>
                  </a:moveTo>
                  <a:lnTo>
                    <a:pt x="2720340" y="2602992"/>
                  </a:lnTo>
                  <a:lnTo>
                    <a:pt x="2682240" y="2602992"/>
                  </a:lnTo>
                  <a:lnTo>
                    <a:pt x="2682240" y="2616708"/>
                  </a:lnTo>
                  <a:lnTo>
                    <a:pt x="2720340" y="2616708"/>
                  </a:lnTo>
                  <a:close/>
                </a:path>
                <a:path w="7298690" h="2616834">
                  <a:moveTo>
                    <a:pt x="2772156" y="2616708"/>
                  </a:moveTo>
                  <a:lnTo>
                    <a:pt x="2772156" y="2602992"/>
                  </a:lnTo>
                  <a:lnTo>
                    <a:pt x="2734056" y="2602992"/>
                  </a:lnTo>
                  <a:lnTo>
                    <a:pt x="2734056" y="2616708"/>
                  </a:lnTo>
                  <a:lnTo>
                    <a:pt x="2772156" y="2616708"/>
                  </a:lnTo>
                  <a:close/>
                </a:path>
                <a:path w="7298690" h="2616834">
                  <a:moveTo>
                    <a:pt x="2822448" y="2616708"/>
                  </a:moveTo>
                  <a:lnTo>
                    <a:pt x="2822448" y="2602992"/>
                  </a:lnTo>
                  <a:lnTo>
                    <a:pt x="2784348" y="2602992"/>
                  </a:lnTo>
                  <a:lnTo>
                    <a:pt x="2784348" y="2616708"/>
                  </a:lnTo>
                  <a:lnTo>
                    <a:pt x="2822448" y="2616708"/>
                  </a:lnTo>
                  <a:close/>
                </a:path>
                <a:path w="7298690" h="2616834">
                  <a:moveTo>
                    <a:pt x="2872740" y="2616708"/>
                  </a:moveTo>
                  <a:lnTo>
                    <a:pt x="2872740" y="2602992"/>
                  </a:lnTo>
                  <a:lnTo>
                    <a:pt x="2834640" y="2602992"/>
                  </a:lnTo>
                  <a:lnTo>
                    <a:pt x="2834640" y="2616708"/>
                  </a:lnTo>
                  <a:lnTo>
                    <a:pt x="2872740" y="2616708"/>
                  </a:lnTo>
                  <a:close/>
                </a:path>
                <a:path w="7298690" h="2616834">
                  <a:moveTo>
                    <a:pt x="2924556" y="2616708"/>
                  </a:moveTo>
                  <a:lnTo>
                    <a:pt x="2924556" y="2602992"/>
                  </a:lnTo>
                  <a:lnTo>
                    <a:pt x="2886456" y="2602992"/>
                  </a:lnTo>
                  <a:lnTo>
                    <a:pt x="2886456" y="2616708"/>
                  </a:lnTo>
                  <a:lnTo>
                    <a:pt x="2924556" y="2616708"/>
                  </a:lnTo>
                  <a:close/>
                </a:path>
                <a:path w="7298690" h="2616834">
                  <a:moveTo>
                    <a:pt x="2974848" y="2616708"/>
                  </a:moveTo>
                  <a:lnTo>
                    <a:pt x="2974848" y="2602992"/>
                  </a:lnTo>
                  <a:lnTo>
                    <a:pt x="2936748" y="2602992"/>
                  </a:lnTo>
                  <a:lnTo>
                    <a:pt x="2936748" y="2616708"/>
                  </a:lnTo>
                  <a:lnTo>
                    <a:pt x="2974848" y="2616708"/>
                  </a:lnTo>
                  <a:close/>
                </a:path>
                <a:path w="7298690" h="2616834">
                  <a:moveTo>
                    <a:pt x="3025140" y="2616708"/>
                  </a:moveTo>
                  <a:lnTo>
                    <a:pt x="3025140" y="2602992"/>
                  </a:lnTo>
                  <a:lnTo>
                    <a:pt x="2987040" y="2602992"/>
                  </a:lnTo>
                  <a:lnTo>
                    <a:pt x="2987040" y="2616708"/>
                  </a:lnTo>
                  <a:lnTo>
                    <a:pt x="3025140" y="2616708"/>
                  </a:lnTo>
                  <a:close/>
                </a:path>
                <a:path w="7298690" h="2616834">
                  <a:moveTo>
                    <a:pt x="3076956" y="2616708"/>
                  </a:moveTo>
                  <a:lnTo>
                    <a:pt x="3076956" y="2602992"/>
                  </a:lnTo>
                  <a:lnTo>
                    <a:pt x="3038856" y="2602992"/>
                  </a:lnTo>
                  <a:lnTo>
                    <a:pt x="3038856" y="2616708"/>
                  </a:lnTo>
                  <a:lnTo>
                    <a:pt x="3076956" y="2616708"/>
                  </a:lnTo>
                  <a:close/>
                </a:path>
                <a:path w="7298690" h="2616834">
                  <a:moveTo>
                    <a:pt x="3127248" y="2616708"/>
                  </a:moveTo>
                  <a:lnTo>
                    <a:pt x="3127248" y="2602992"/>
                  </a:lnTo>
                  <a:lnTo>
                    <a:pt x="3089148" y="2602992"/>
                  </a:lnTo>
                  <a:lnTo>
                    <a:pt x="3089148" y="2616708"/>
                  </a:lnTo>
                  <a:lnTo>
                    <a:pt x="3127248" y="2616708"/>
                  </a:lnTo>
                  <a:close/>
                </a:path>
                <a:path w="7298690" h="2616834">
                  <a:moveTo>
                    <a:pt x="3177540" y="2616708"/>
                  </a:moveTo>
                  <a:lnTo>
                    <a:pt x="3177540" y="2602992"/>
                  </a:lnTo>
                  <a:lnTo>
                    <a:pt x="3139440" y="2602992"/>
                  </a:lnTo>
                  <a:lnTo>
                    <a:pt x="3139440" y="2616708"/>
                  </a:lnTo>
                  <a:lnTo>
                    <a:pt x="3177540" y="2616708"/>
                  </a:lnTo>
                  <a:close/>
                </a:path>
                <a:path w="7298690" h="2616834">
                  <a:moveTo>
                    <a:pt x="3229356" y="2616708"/>
                  </a:moveTo>
                  <a:lnTo>
                    <a:pt x="3229356" y="2602992"/>
                  </a:lnTo>
                  <a:lnTo>
                    <a:pt x="3191256" y="2602992"/>
                  </a:lnTo>
                  <a:lnTo>
                    <a:pt x="3191256" y="2616708"/>
                  </a:lnTo>
                  <a:lnTo>
                    <a:pt x="3229356" y="2616708"/>
                  </a:lnTo>
                  <a:close/>
                </a:path>
                <a:path w="7298690" h="2616834">
                  <a:moveTo>
                    <a:pt x="3279648" y="2616708"/>
                  </a:moveTo>
                  <a:lnTo>
                    <a:pt x="3279648" y="2602992"/>
                  </a:lnTo>
                  <a:lnTo>
                    <a:pt x="3241548" y="2602992"/>
                  </a:lnTo>
                  <a:lnTo>
                    <a:pt x="3241548" y="2616708"/>
                  </a:lnTo>
                  <a:lnTo>
                    <a:pt x="3279648" y="2616708"/>
                  </a:lnTo>
                  <a:close/>
                </a:path>
                <a:path w="7298690" h="2616834">
                  <a:moveTo>
                    <a:pt x="3329940" y="2616708"/>
                  </a:moveTo>
                  <a:lnTo>
                    <a:pt x="3329940" y="2602992"/>
                  </a:lnTo>
                  <a:lnTo>
                    <a:pt x="3291840" y="2602992"/>
                  </a:lnTo>
                  <a:lnTo>
                    <a:pt x="3291840" y="2616708"/>
                  </a:lnTo>
                  <a:lnTo>
                    <a:pt x="3329940" y="2616708"/>
                  </a:lnTo>
                  <a:close/>
                </a:path>
                <a:path w="7298690" h="2616834">
                  <a:moveTo>
                    <a:pt x="3381756" y="2616708"/>
                  </a:moveTo>
                  <a:lnTo>
                    <a:pt x="3381756" y="2602992"/>
                  </a:lnTo>
                  <a:lnTo>
                    <a:pt x="3343656" y="2602992"/>
                  </a:lnTo>
                  <a:lnTo>
                    <a:pt x="3343656" y="2616708"/>
                  </a:lnTo>
                  <a:lnTo>
                    <a:pt x="3381756" y="2616708"/>
                  </a:lnTo>
                  <a:close/>
                </a:path>
                <a:path w="7298690" h="2616834">
                  <a:moveTo>
                    <a:pt x="3432048" y="2616708"/>
                  </a:moveTo>
                  <a:lnTo>
                    <a:pt x="3432048" y="2602992"/>
                  </a:lnTo>
                  <a:lnTo>
                    <a:pt x="3393948" y="2602992"/>
                  </a:lnTo>
                  <a:lnTo>
                    <a:pt x="3393948" y="2616708"/>
                  </a:lnTo>
                  <a:lnTo>
                    <a:pt x="3432048" y="2616708"/>
                  </a:lnTo>
                  <a:close/>
                </a:path>
                <a:path w="7298690" h="2616834">
                  <a:moveTo>
                    <a:pt x="3482340" y="2616708"/>
                  </a:moveTo>
                  <a:lnTo>
                    <a:pt x="3482340" y="2602992"/>
                  </a:lnTo>
                  <a:lnTo>
                    <a:pt x="3444240" y="2602992"/>
                  </a:lnTo>
                  <a:lnTo>
                    <a:pt x="3444240" y="2616708"/>
                  </a:lnTo>
                  <a:lnTo>
                    <a:pt x="3482340" y="2616708"/>
                  </a:lnTo>
                  <a:close/>
                </a:path>
                <a:path w="7298690" h="2616834">
                  <a:moveTo>
                    <a:pt x="3534156" y="2616708"/>
                  </a:moveTo>
                  <a:lnTo>
                    <a:pt x="3534156" y="2602992"/>
                  </a:lnTo>
                  <a:lnTo>
                    <a:pt x="3496056" y="2602992"/>
                  </a:lnTo>
                  <a:lnTo>
                    <a:pt x="3496056" y="2616708"/>
                  </a:lnTo>
                  <a:lnTo>
                    <a:pt x="3534156" y="2616708"/>
                  </a:lnTo>
                  <a:close/>
                </a:path>
                <a:path w="7298690" h="2616834">
                  <a:moveTo>
                    <a:pt x="3584448" y="2616708"/>
                  </a:moveTo>
                  <a:lnTo>
                    <a:pt x="3584448" y="2602992"/>
                  </a:lnTo>
                  <a:lnTo>
                    <a:pt x="3546348" y="2602992"/>
                  </a:lnTo>
                  <a:lnTo>
                    <a:pt x="3546348" y="2616708"/>
                  </a:lnTo>
                  <a:lnTo>
                    <a:pt x="3584448" y="2616708"/>
                  </a:lnTo>
                  <a:close/>
                </a:path>
                <a:path w="7298690" h="2616834">
                  <a:moveTo>
                    <a:pt x="3634740" y="2616708"/>
                  </a:moveTo>
                  <a:lnTo>
                    <a:pt x="3634740" y="2602992"/>
                  </a:lnTo>
                  <a:lnTo>
                    <a:pt x="3596640" y="2602992"/>
                  </a:lnTo>
                  <a:lnTo>
                    <a:pt x="3596640" y="2616708"/>
                  </a:lnTo>
                  <a:lnTo>
                    <a:pt x="3634740" y="2616708"/>
                  </a:lnTo>
                  <a:close/>
                </a:path>
                <a:path w="7298690" h="2616834">
                  <a:moveTo>
                    <a:pt x="3686556" y="2616708"/>
                  </a:moveTo>
                  <a:lnTo>
                    <a:pt x="3686556" y="2602992"/>
                  </a:lnTo>
                  <a:lnTo>
                    <a:pt x="3648456" y="2602992"/>
                  </a:lnTo>
                  <a:lnTo>
                    <a:pt x="3648456" y="2616708"/>
                  </a:lnTo>
                  <a:lnTo>
                    <a:pt x="3686556" y="2616708"/>
                  </a:lnTo>
                  <a:close/>
                </a:path>
                <a:path w="7298690" h="2616834">
                  <a:moveTo>
                    <a:pt x="3736848" y="2616708"/>
                  </a:moveTo>
                  <a:lnTo>
                    <a:pt x="3736848" y="2602992"/>
                  </a:lnTo>
                  <a:lnTo>
                    <a:pt x="3698748" y="2602992"/>
                  </a:lnTo>
                  <a:lnTo>
                    <a:pt x="3698748" y="2616708"/>
                  </a:lnTo>
                  <a:lnTo>
                    <a:pt x="3736848" y="2616708"/>
                  </a:lnTo>
                  <a:close/>
                </a:path>
                <a:path w="7298690" h="2616834">
                  <a:moveTo>
                    <a:pt x="3787140" y="2616708"/>
                  </a:moveTo>
                  <a:lnTo>
                    <a:pt x="3787140" y="2602992"/>
                  </a:lnTo>
                  <a:lnTo>
                    <a:pt x="3749040" y="2602992"/>
                  </a:lnTo>
                  <a:lnTo>
                    <a:pt x="3749040" y="2616708"/>
                  </a:lnTo>
                  <a:lnTo>
                    <a:pt x="3787140" y="2616708"/>
                  </a:lnTo>
                  <a:close/>
                </a:path>
                <a:path w="7298690" h="2616834">
                  <a:moveTo>
                    <a:pt x="3838956" y="2616708"/>
                  </a:moveTo>
                  <a:lnTo>
                    <a:pt x="3838956" y="2602992"/>
                  </a:lnTo>
                  <a:lnTo>
                    <a:pt x="3800856" y="2602992"/>
                  </a:lnTo>
                  <a:lnTo>
                    <a:pt x="3800856" y="2616708"/>
                  </a:lnTo>
                  <a:lnTo>
                    <a:pt x="3838956" y="2616708"/>
                  </a:lnTo>
                  <a:close/>
                </a:path>
                <a:path w="7298690" h="2616834">
                  <a:moveTo>
                    <a:pt x="3889248" y="2616708"/>
                  </a:moveTo>
                  <a:lnTo>
                    <a:pt x="3889248" y="2602992"/>
                  </a:lnTo>
                  <a:lnTo>
                    <a:pt x="3851148" y="2602992"/>
                  </a:lnTo>
                  <a:lnTo>
                    <a:pt x="3851148" y="2616708"/>
                  </a:lnTo>
                  <a:lnTo>
                    <a:pt x="3889248" y="2616708"/>
                  </a:lnTo>
                  <a:close/>
                </a:path>
                <a:path w="7298690" h="2616834">
                  <a:moveTo>
                    <a:pt x="3939540" y="2616708"/>
                  </a:moveTo>
                  <a:lnTo>
                    <a:pt x="3939540" y="2602992"/>
                  </a:lnTo>
                  <a:lnTo>
                    <a:pt x="3901440" y="2602992"/>
                  </a:lnTo>
                  <a:lnTo>
                    <a:pt x="3901440" y="2616708"/>
                  </a:lnTo>
                  <a:lnTo>
                    <a:pt x="3939540" y="2616708"/>
                  </a:lnTo>
                  <a:close/>
                </a:path>
                <a:path w="7298690" h="2616834">
                  <a:moveTo>
                    <a:pt x="3991356" y="2616708"/>
                  </a:moveTo>
                  <a:lnTo>
                    <a:pt x="3991356" y="2602992"/>
                  </a:lnTo>
                  <a:lnTo>
                    <a:pt x="3953256" y="2602992"/>
                  </a:lnTo>
                  <a:lnTo>
                    <a:pt x="3953256" y="2616708"/>
                  </a:lnTo>
                  <a:lnTo>
                    <a:pt x="3991356" y="2616708"/>
                  </a:lnTo>
                  <a:close/>
                </a:path>
                <a:path w="7298690" h="2616834">
                  <a:moveTo>
                    <a:pt x="4041648" y="2616708"/>
                  </a:moveTo>
                  <a:lnTo>
                    <a:pt x="4041648" y="2602992"/>
                  </a:lnTo>
                  <a:lnTo>
                    <a:pt x="4003548" y="2602992"/>
                  </a:lnTo>
                  <a:lnTo>
                    <a:pt x="4003548" y="2616708"/>
                  </a:lnTo>
                  <a:lnTo>
                    <a:pt x="4041648" y="2616708"/>
                  </a:lnTo>
                  <a:close/>
                </a:path>
                <a:path w="7298690" h="2616834">
                  <a:moveTo>
                    <a:pt x="4091940" y="2616708"/>
                  </a:moveTo>
                  <a:lnTo>
                    <a:pt x="4091940" y="2602992"/>
                  </a:lnTo>
                  <a:lnTo>
                    <a:pt x="4053840" y="2602992"/>
                  </a:lnTo>
                  <a:lnTo>
                    <a:pt x="4053840" y="2616708"/>
                  </a:lnTo>
                  <a:lnTo>
                    <a:pt x="4091940" y="2616708"/>
                  </a:lnTo>
                  <a:close/>
                </a:path>
                <a:path w="7298690" h="2616834">
                  <a:moveTo>
                    <a:pt x="4143756" y="2616708"/>
                  </a:moveTo>
                  <a:lnTo>
                    <a:pt x="4143756" y="2602992"/>
                  </a:lnTo>
                  <a:lnTo>
                    <a:pt x="4105656" y="2602992"/>
                  </a:lnTo>
                  <a:lnTo>
                    <a:pt x="4105656" y="2616708"/>
                  </a:lnTo>
                  <a:lnTo>
                    <a:pt x="4143756" y="2616708"/>
                  </a:lnTo>
                  <a:close/>
                </a:path>
                <a:path w="7298690" h="2616834">
                  <a:moveTo>
                    <a:pt x="4194048" y="2616708"/>
                  </a:moveTo>
                  <a:lnTo>
                    <a:pt x="4194048" y="2602992"/>
                  </a:lnTo>
                  <a:lnTo>
                    <a:pt x="4155948" y="2602992"/>
                  </a:lnTo>
                  <a:lnTo>
                    <a:pt x="4155948" y="2616708"/>
                  </a:lnTo>
                  <a:lnTo>
                    <a:pt x="4194048" y="2616708"/>
                  </a:lnTo>
                  <a:close/>
                </a:path>
                <a:path w="7298690" h="2616834">
                  <a:moveTo>
                    <a:pt x="4244340" y="2616708"/>
                  </a:moveTo>
                  <a:lnTo>
                    <a:pt x="4244340" y="2602992"/>
                  </a:lnTo>
                  <a:lnTo>
                    <a:pt x="4206240" y="2602992"/>
                  </a:lnTo>
                  <a:lnTo>
                    <a:pt x="4206240" y="2616708"/>
                  </a:lnTo>
                  <a:lnTo>
                    <a:pt x="4244340" y="2616708"/>
                  </a:lnTo>
                  <a:close/>
                </a:path>
                <a:path w="7298690" h="2616834">
                  <a:moveTo>
                    <a:pt x="4296156" y="2616708"/>
                  </a:moveTo>
                  <a:lnTo>
                    <a:pt x="4296156" y="2602992"/>
                  </a:lnTo>
                  <a:lnTo>
                    <a:pt x="4258056" y="2602992"/>
                  </a:lnTo>
                  <a:lnTo>
                    <a:pt x="4258056" y="2616708"/>
                  </a:lnTo>
                  <a:lnTo>
                    <a:pt x="4296156" y="2616708"/>
                  </a:lnTo>
                  <a:close/>
                </a:path>
                <a:path w="7298690" h="2616834">
                  <a:moveTo>
                    <a:pt x="4346448" y="2616708"/>
                  </a:moveTo>
                  <a:lnTo>
                    <a:pt x="4346448" y="2602992"/>
                  </a:lnTo>
                  <a:lnTo>
                    <a:pt x="4308348" y="2602992"/>
                  </a:lnTo>
                  <a:lnTo>
                    <a:pt x="4308348" y="2616708"/>
                  </a:lnTo>
                  <a:lnTo>
                    <a:pt x="4346448" y="2616708"/>
                  </a:lnTo>
                  <a:close/>
                </a:path>
                <a:path w="7298690" h="2616834">
                  <a:moveTo>
                    <a:pt x="4396740" y="2616708"/>
                  </a:moveTo>
                  <a:lnTo>
                    <a:pt x="4396740" y="2602992"/>
                  </a:lnTo>
                  <a:lnTo>
                    <a:pt x="4358640" y="2602992"/>
                  </a:lnTo>
                  <a:lnTo>
                    <a:pt x="4358640" y="2616708"/>
                  </a:lnTo>
                  <a:lnTo>
                    <a:pt x="4396740" y="2616708"/>
                  </a:lnTo>
                  <a:close/>
                </a:path>
                <a:path w="7298690" h="2616834">
                  <a:moveTo>
                    <a:pt x="4448556" y="2616708"/>
                  </a:moveTo>
                  <a:lnTo>
                    <a:pt x="4448556" y="2602992"/>
                  </a:lnTo>
                  <a:lnTo>
                    <a:pt x="4410456" y="2602992"/>
                  </a:lnTo>
                  <a:lnTo>
                    <a:pt x="4410456" y="2616708"/>
                  </a:lnTo>
                  <a:lnTo>
                    <a:pt x="4448556" y="2616708"/>
                  </a:lnTo>
                  <a:close/>
                </a:path>
                <a:path w="7298690" h="2616834">
                  <a:moveTo>
                    <a:pt x="4498848" y="2616708"/>
                  </a:moveTo>
                  <a:lnTo>
                    <a:pt x="4498848" y="2602992"/>
                  </a:lnTo>
                  <a:lnTo>
                    <a:pt x="4460748" y="2602992"/>
                  </a:lnTo>
                  <a:lnTo>
                    <a:pt x="4460748" y="2616708"/>
                  </a:lnTo>
                  <a:lnTo>
                    <a:pt x="4498848" y="2616708"/>
                  </a:lnTo>
                  <a:close/>
                </a:path>
                <a:path w="7298690" h="2616834">
                  <a:moveTo>
                    <a:pt x="4549140" y="2616708"/>
                  </a:moveTo>
                  <a:lnTo>
                    <a:pt x="4549140" y="2602992"/>
                  </a:lnTo>
                  <a:lnTo>
                    <a:pt x="4511040" y="2602992"/>
                  </a:lnTo>
                  <a:lnTo>
                    <a:pt x="4511040" y="2616708"/>
                  </a:lnTo>
                  <a:lnTo>
                    <a:pt x="4549140" y="2616708"/>
                  </a:lnTo>
                  <a:close/>
                </a:path>
                <a:path w="7298690" h="2616834">
                  <a:moveTo>
                    <a:pt x="4600956" y="2616708"/>
                  </a:moveTo>
                  <a:lnTo>
                    <a:pt x="4600956" y="2602992"/>
                  </a:lnTo>
                  <a:lnTo>
                    <a:pt x="4562856" y="2602992"/>
                  </a:lnTo>
                  <a:lnTo>
                    <a:pt x="4562856" y="2616708"/>
                  </a:lnTo>
                  <a:lnTo>
                    <a:pt x="4600956" y="2616708"/>
                  </a:lnTo>
                  <a:close/>
                </a:path>
                <a:path w="7298690" h="2616834">
                  <a:moveTo>
                    <a:pt x="4651248" y="2616708"/>
                  </a:moveTo>
                  <a:lnTo>
                    <a:pt x="4651248" y="2602992"/>
                  </a:lnTo>
                  <a:lnTo>
                    <a:pt x="4613148" y="2602992"/>
                  </a:lnTo>
                  <a:lnTo>
                    <a:pt x="4613148" y="2616708"/>
                  </a:lnTo>
                  <a:lnTo>
                    <a:pt x="4651248" y="2616708"/>
                  </a:lnTo>
                  <a:close/>
                </a:path>
                <a:path w="7298690" h="2616834">
                  <a:moveTo>
                    <a:pt x="4701540" y="2616708"/>
                  </a:moveTo>
                  <a:lnTo>
                    <a:pt x="4701540" y="2602992"/>
                  </a:lnTo>
                  <a:lnTo>
                    <a:pt x="4663440" y="2602992"/>
                  </a:lnTo>
                  <a:lnTo>
                    <a:pt x="4663440" y="2616708"/>
                  </a:lnTo>
                  <a:lnTo>
                    <a:pt x="4701540" y="2616708"/>
                  </a:lnTo>
                  <a:close/>
                </a:path>
                <a:path w="7298690" h="2616834">
                  <a:moveTo>
                    <a:pt x="4753356" y="2616708"/>
                  </a:moveTo>
                  <a:lnTo>
                    <a:pt x="4753356" y="2602992"/>
                  </a:lnTo>
                  <a:lnTo>
                    <a:pt x="4715256" y="2602992"/>
                  </a:lnTo>
                  <a:lnTo>
                    <a:pt x="4715256" y="2616708"/>
                  </a:lnTo>
                  <a:lnTo>
                    <a:pt x="4753356" y="2616708"/>
                  </a:lnTo>
                  <a:close/>
                </a:path>
                <a:path w="7298690" h="2616834">
                  <a:moveTo>
                    <a:pt x="4803648" y="2616708"/>
                  </a:moveTo>
                  <a:lnTo>
                    <a:pt x="4803648" y="2602992"/>
                  </a:lnTo>
                  <a:lnTo>
                    <a:pt x="4765548" y="2602992"/>
                  </a:lnTo>
                  <a:lnTo>
                    <a:pt x="4765548" y="2616708"/>
                  </a:lnTo>
                  <a:lnTo>
                    <a:pt x="4803648" y="2616708"/>
                  </a:lnTo>
                  <a:close/>
                </a:path>
                <a:path w="7298690" h="2616834">
                  <a:moveTo>
                    <a:pt x="4853940" y="2616708"/>
                  </a:moveTo>
                  <a:lnTo>
                    <a:pt x="4853940" y="2602992"/>
                  </a:lnTo>
                  <a:lnTo>
                    <a:pt x="4815840" y="2602992"/>
                  </a:lnTo>
                  <a:lnTo>
                    <a:pt x="4815840" y="2616708"/>
                  </a:lnTo>
                  <a:lnTo>
                    <a:pt x="4853940" y="2616708"/>
                  </a:lnTo>
                  <a:close/>
                </a:path>
                <a:path w="7298690" h="2616834">
                  <a:moveTo>
                    <a:pt x="4905756" y="2616708"/>
                  </a:moveTo>
                  <a:lnTo>
                    <a:pt x="4905756" y="2602992"/>
                  </a:lnTo>
                  <a:lnTo>
                    <a:pt x="4867656" y="2602992"/>
                  </a:lnTo>
                  <a:lnTo>
                    <a:pt x="4867656" y="2616708"/>
                  </a:lnTo>
                  <a:lnTo>
                    <a:pt x="4905756" y="2616708"/>
                  </a:lnTo>
                  <a:close/>
                </a:path>
                <a:path w="7298690" h="2616834">
                  <a:moveTo>
                    <a:pt x="4956048" y="2616708"/>
                  </a:moveTo>
                  <a:lnTo>
                    <a:pt x="4956048" y="2602992"/>
                  </a:lnTo>
                  <a:lnTo>
                    <a:pt x="4917948" y="2602992"/>
                  </a:lnTo>
                  <a:lnTo>
                    <a:pt x="4917948" y="2616708"/>
                  </a:lnTo>
                  <a:lnTo>
                    <a:pt x="4956048" y="2616708"/>
                  </a:lnTo>
                  <a:close/>
                </a:path>
                <a:path w="7298690" h="2616834">
                  <a:moveTo>
                    <a:pt x="5006340" y="2616708"/>
                  </a:moveTo>
                  <a:lnTo>
                    <a:pt x="5006340" y="2602992"/>
                  </a:lnTo>
                  <a:lnTo>
                    <a:pt x="4968240" y="2602992"/>
                  </a:lnTo>
                  <a:lnTo>
                    <a:pt x="4968240" y="2616708"/>
                  </a:lnTo>
                  <a:lnTo>
                    <a:pt x="5006340" y="2616708"/>
                  </a:lnTo>
                  <a:close/>
                </a:path>
                <a:path w="7298690" h="2616834">
                  <a:moveTo>
                    <a:pt x="5058156" y="2616708"/>
                  </a:moveTo>
                  <a:lnTo>
                    <a:pt x="5058156" y="2602992"/>
                  </a:lnTo>
                  <a:lnTo>
                    <a:pt x="5020056" y="2602992"/>
                  </a:lnTo>
                  <a:lnTo>
                    <a:pt x="5020056" y="2616708"/>
                  </a:lnTo>
                  <a:lnTo>
                    <a:pt x="5058156" y="2616708"/>
                  </a:lnTo>
                  <a:close/>
                </a:path>
                <a:path w="7298690" h="2616834">
                  <a:moveTo>
                    <a:pt x="5108448" y="2616708"/>
                  </a:moveTo>
                  <a:lnTo>
                    <a:pt x="5108448" y="2602992"/>
                  </a:lnTo>
                  <a:lnTo>
                    <a:pt x="5070348" y="2602992"/>
                  </a:lnTo>
                  <a:lnTo>
                    <a:pt x="5070348" y="2616708"/>
                  </a:lnTo>
                  <a:lnTo>
                    <a:pt x="5108448" y="2616708"/>
                  </a:lnTo>
                  <a:close/>
                </a:path>
                <a:path w="7298690" h="2616834">
                  <a:moveTo>
                    <a:pt x="5158740" y="2616708"/>
                  </a:moveTo>
                  <a:lnTo>
                    <a:pt x="5158740" y="2602992"/>
                  </a:lnTo>
                  <a:lnTo>
                    <a:pt x="5120640" y="2602992"/>
                  </a:lnTo>
                  <a:lnTo>
                    <a:pt x="5120640" y="2616708"/>
                  </a:lnTo>
                  <a:lnTo>
                    <a:pt x="5158740" y="2616708"/>
                  </a:lnTo>
                  <a:close/>
                </a:path>
                <a:path w="7298690" h="2616834">
                  <a:moveTo>
                    <a:pt x="5210556" y="2616708"/>
                  </a:moveTo>
                  <a:lnTo>
                    <a:pt x="5210556" y="2602992"/>
                  </a:lnTo>
                  <a:lnTo>
                    <a:pt x="5172456" y="2602992"/>
                  </a:lnTo>
                  <a:lnTo>
                    <a:pt x="5172456" y="2616708"/>
                  </a:lnTo>
                  <a:lnTo>
                    <a:pt x="5210556" y="2616708"/>
                  </a:lnTo>
                  <a:close/>
                </a:path>
                <a:path w="7298690" h="2616834">
                  <a:moveTo>
                    <a:pt x="5260848" y="2616708"/>
                  </a:moveTo>
                  <a:lnTo>
                    <a:pt x="5260848" y="2602992"/>
                  </a:lnTo>
                  <a:lnTo>
                    <a:pt x="5222748" y="2602992"/>
                  </a:lnTo>
                  <a:lnTo>
                    <a:pt x="5222748" y="2616708"/>
                  </a:lnTo>
                  <a:lnTo>
                    <a:pt x="5260848" y="2616708"/>
                  </a:lnTo>
                  <a:close/>
                </a:path>
                <a:path w="7298690" h="2616834">
                  <a:moveTo>
                    <a:pt x="5311140" y="2616708"/>
                  </a:moveTo>
                  <a:lnTo>
                    <a:pt x="5311140" y="2602992"/>
                  </a:lnTo>
                  <a:lnTo>
                    <a:pt x="5273040" y="2602992"/>
                  </a:lnTo>
                  <a:lnTo>
                    <a:pt x="5273040" y="2616708"/>
                  </a:lnTo>
                  <a:lnTo>
                    <a:pt x="5311140" y="2616708"/>
                  </a:lnTo>
                  <a:close/>
                </a:path>
                <a:path w="7298690" h="2616834">
                  <a:moveTo>
                    <a:pt x="5362956" y="2616708"/>
                  </a:moveTo>
                  <a:lnTo>
                    <a:pt x="5362956" y="2602992"/>
                  </a:lnTo>
                  <a:lnTo>
                    <a:pt x="5324856" y="2602992"/>
                  </a:lnTo>
                  <a:lnTo>
                    <a:pt x="5324856" y="2616708"/>
                  </a:lnTo>
                  <a:lnTo>
                    <a:pt x="5362956" y="2616708"/>
                  </a:lnTo>
                  <a:close/>
                </a:path>
                <a:path w="7298690" h="2616834">
                  <a:moveTo>
                    <a:pt x="5413248" y="2616708"/>
                  </a:moveTo>
                  <a:lnTo>
                    <a:pt x="5413248" y="2602992"/>
                  </a:lnTo>
                  <a:lnTo>
                    <a:pt x="5375148" y="2602992"/>
                  </a:lnTo>
                  <a:lnTo>
                    <a:pt x="5375148" y="2616708"/>
                  </a:lnTo>
                  <a:lnTo>
                    <a:pt x="5413248" y="2616708"/>
                  </a:lnTo>
                  <a:close/>
                </a:path>
                <a:path w="7298690" h="2616834">
                  <a:moveTo>
                    <a:pt x="5463540" y="2616708"/>
                  </a:moveTo>
                  <a:lnTo>
                    <a:pt x="5463540" y="2602992"/>
                  </a:lnTo>
                  <a:lnTo>
                    <a:pt x="5425440" y="2602992"/>
                  </a:lnTo>
                  <a:lnTo>
                    <a:pt x="5425440" y="2616708"/>
                  </a:lnTo>
                  <a:lnTo>
                    <a:pt x="5463540" y="2616708"/>
                  </a:lnTo>
                  <a:close/>
                </a:path>
                <a:path w="7298690" h="2616834">
                  <a:moveTo>
                    <a:pt x="5515356" y="2616708"/>
                  </a:moveTo>
                  <a:lnTo>
                    <a:pt x="5515356" y="2602992"/>
                  </a:lnTo>
                  <a:lnTo>
                    <a:pt x="5477256" y="2602992"/>
                  </a:lnTo>
                  <a:lnTo>
                    <a:pt x="5477256" y="2616708"/>
                  </a:lnTo>
                  <a:lnTo>
                    <a:pt x="5515356" y="2616708"/>
                  </a:lnTo>
                  <a:close/>
                </a:path>
                <a:path w="7298690" h="2616834">
                  <a:moveTo>
                    <a:pt x="5565648" y="2616708"/>
                  </a:moveTo>
                  <a:lnTo>
                    <a:pt x="5565648" y="2602992"/>
                  </a:lnTo>
                  <a:lnTo>
                    <a:pt x="5527548" y="2602992"/>
                  </a:lnTo>
                  <a:lnTo>
                    <a:pt x="5527548" y="2616708"/>
                  </a:lnTo>
                  <a:lnTo>
                    <a:pt x="5565648" y="2616708"/>
                  </a:lnTo>
                  <a:close/>
                </a:path>
                <a:path w="7298690" h="2616834">
                  <a:moveTo>
                    <a:pt x="5615940" y="2616708"/>
                  </a:moveTo>
                  <a:lnTo>
                    <a:pt x="5615940" y="2602992"/>
                  </a:lnTo>
                  <a:lnTo>
                    <a:pt x="5577840" y="2602992"/>
                  </a:lnTo>
                  <a:lnTo>
                    <a:pt x="5577840" y="2616708"/>
                  </a:lnTo>
                  <a:lnTo>
                    <a:pt x="5615940" y="2616708"/>
                  </a:lnTo>
                  <a:close/>
                </a:path>
                <a:path w="7298690" h="2616834">
                  <a:moveTo>
                    <a:pt x="5667756" y="2616708"/>
                  </a:moveTo>
                  <a:lnTo>
                    <a:pt x="5667756" y="2602992"/>
                  </a:lnTo>
                  <a:lnTo>
                    <a:pt x="5629656" y="2602992"/>
                  </a:lnTo>
                  <a:lnTo>
                    <a:pt x="5629656" y="2616708"/>
                  </a:lnTo>
                  <a:lnTo>
                    <a:pt x="5667756" y="2616708"/>
                  </a:lnTo>
                  <a:close/>
                </a:path>
                <a:path w="7298690" h="2616834">
                  <a:moveTo>
                    <a:pt x="5718048" y="2616708"/>
                  </a:moveTo>
                  <a:lnTo>
                    <a:pt x="5718048" y="2602992"/>
                  </a:lnTo>
                  <a:lnTo>
                    <a:pt x="5679948" y="2602992"/>
                  </a:lnTo>
                  <a:lnTo>
                    <a:pt x="5679948" y="2616708"/>
                  </a:lnTo>
                  <a:lnTo>
                    <a:pt x="5718048" y="2616708"/>
                  </a:lnTo>
                  <a:close/>
                </a:path>
                <a:path w="7298690" h="2616834">
                  <a:moveTo>
                    <a:pt x="5768340" y="2616708"/>
                  </a:moveTo>
                  <a:lnTo>
                    <a:pt x="5768340" y="2602992"/>
                  </a:lnTo>
                  <a:lnTo>
                    <a:pt x="5730240" y="2602992"/>
                  </a:lnTo>
                  <a:lnTo>
                    <a:pt x="5730240" y="2616708"/>
                  </a:lnTo>
                  <a:lnTo>
                    <a:pt x="5768340" y="2616708"/>
                  </a:lnTo>
                  <a:close/>
                </a:path>
                <a:path w="7298690" h="2616834">
                  <a:moveTo>
                    <a:pt x="5820156" y="2616708"/>
                  </a:moveTo>
                  <a:lnTo>
                    <a:pt x="5820156" y="2602992"/>
                  </a:lnTo>
                  <a:lnTo>
                    <a:pt x="5782056" y="2602992"/>
                  </a:lnTo>
                  <a:lnTo>
                    <a:pt x="5782056" y="2616708"/>
                  </a:lnTo>
                  <a:lnTo>
                    <a:pt x="5820156" y="2616708"/>
                  </a:lnTo>
                  <a:close/>
                </a:path>
                <a:path w="7298690" h="2616834">
                  <a:moveTo>
                    <a:pt x="5870448" y="2616708"/>
                  </a:moveTo>
                  <a:lnTo>
                    <a:pt x="5870448" y="2602992"/>
                  </a:lnTo>
                  <a:lnTo>
                    <a:pt x="5832348" y="2602992"/>
                  </a:lnTo>
                  <a:lnTo>
                    <a:pt x="5832348" y="2616708"/>
                  </a:lnTo>
                  <a:lnTo>
                    <a:pt x="5870448" y="2616708"/>
                  </a:lnTo>
                  <a:close/>
                </a:path>
                <a:path w="7298690" h="2616834">
                  <a:moveTo>
                    <a:pt x="5920740" y="2616708"/>
                  </a:moveTo>
                  <a:lnTo>
                    <a:pt x="5920740" y="2602992"/>
                  </a:lnTo>
                  <a:lnTo>
                    <a:pt x="5882640" y="2602992"/>
                  </a:lnTo>
                  <a:lnTo>
                    <a:pt x="5882640" y="2616708"/>
                  </a:lnTo>
                  <a:lnTo>
                    <a:pt x="5920740" y="2616708"/>
                  </a:lnTo>
                  <a:close/>
                </a:path>
                <a:path w="7298690" h="2616834">
                  <a:moveTo>
                    <a:pt x="5972556" y="2616708"/>
                  </a:moveTo>
                  <a:lnTo>
                    <a:pt x="5972556" y="2602992"/>
                  </a:lnTo>
                  <a:lnTo>
                    <a:pt x="5934456" y="2602992"/>
                  </a:lnTo>
                  <a:lnTo>
                    <a:pt x="5934456" y="2616708"/>
                  </a:lnTo>
                  <a:lnTo>
                    <a:pt x="5972556" y="2616708"/>
                  </a:lnTo>
                  <a:close/>
                </a:path>
                <a:path w="7298690" h="2616834">
                  <a:moveTo>
                    <a:pt x="6022848" y="2616708"/>
                  </a:moveTo>
                  <a:lnTo>
                    <a:pt x="6022848" y="2602992"/>
                  </a:lnTo>
                  <a:lnTo>
                    <a:pt x="5984748" y="2602992"/>
                  </a:lnTo>
                  <a:lnTo>
                    <a:pt x="5984748" y="2616708"/>
                  </a:lnTo>
                  <a:lnTo>
                    <a:pt x="6022848" y="2616708"/>
                  </a:lnTo>
                  <a:close/>
                </a:path>
                <a:path w="7298690" h="2616834">
                  <a:moveTo>
                    <a:pt x="6073140" y="2616708"/>
                  </a:moveTo>
                  <a:lnTo>
                    <a:pt x="6073140" y="2602992"/>
                  </a:lnTo>
                  <a:lnTo>
                    <a:pt x="6035040" y="2602992"/>
                  </a:lnTo>
                  <a:lnTo>
                    <a:pt x="6035040" y="2616708"/>
                  </a:lnTo>
                  <a:lnTo>
                    <a:pt x="6073140" y="2616708"/>
                  </a:lnTo>
                  <a:close/>
                </a:path>
                <a:path w="7298690" h="2616834">
                  <a:moveTo>
                    <a:pt x="6124956" y="2616708"/>
                  </a:moveTo>
                  <a:lnTo>
                    <a:pt x="6124956" y="2602992"/>
                  </a:lnTo>
                  <a:lnTo>
                    <a:pt x="6086856" y="2602992"/>
                  </a:lnTo>
                  <a:lnTo>
                    <a:pt x="6086856" y="2616708"/>
                  </a:lnTo>
                  <a:lnTo>
                    <a:pt x="6124956" y="2616708"/>
                  </a:lnTo>
                  <a:close/>
                </a:path>
                <a:path w="7298690" h="2616834">
                  <a:moveTo>
                    <a:pt x="6175248" y="2616708"/>
                  </a:moveTo>
                  <a:lnTo>
                    <a:pt x="6175248" y="2602992"/>
                  </a:lnTo>
                  <a:lnTo>
                    <a:pt x="6137148" y="2602992"/>
                  </a:lnTo>
                  <a:lnTo>
                    <a:pt x="6137148" y="2616708"/>
                  </a:lnTo>
                  <a:lnTo>
                    <a:pt x="6175248" y="2616708"/>
                  </a:lnTo>
                  <a:close/>
                </a:path>
                <a:path w="7298690" h="2616834">
                  <a:moveTo>
                    <a:pt x="6225540" y="2616708"/>
                  </a:moveTo>
                  <a:lnTo>
                    <a:pt x="6225540" y="2602992"/>
                  </a:lnTo>
                  <a:lnTo>
                    <a:pt x="6187440" y="2602992"/>
                  </a:lnTo>
                  <a:lnTo>
                    <a:pt x="6187440" y="2616708"/>
                  </a:lnTo>
                  <a:lnTo>
                    <a:pt x="6225540" y="2616708"/>
                  </a:lnTo>
                  <a:close/>
                </a:path>
                <a:path w="7298690" h="2616834">
                  <a:moveTo>
                    <a:pt x="6277356" y="2616708"/>
                  </a:moveTo>
                  <a:lnTo>
                    <a:pt x="6277356" y="2602992"/>
                  </a:lnTo>
                  <a:lnTo>
                    <a:pt x="6239256" y="2602992"/>
                  </a:lnTo>
                  <a:lnTo>
                    <a:pt x="6239256" y="2616708"/>
                  </a:lnTo>
                  <a:lnTo>
                    <a:pt x="6277356" y="2616708"/>
                  </a:lnTo>
                  <a:close/>
                </a:path>
                <a:path w="7298690" h="2616834">
                  <a:moveTo>
                    <a:pt x="6327648" y="2616708"/>
                  </a:moveTo>
                  <a:lnTo>
                    <a:pt x="6327648" y="2602992"/>
                  </a:lnTo>
                  <a:lnTo>
                    <a:pt x="6289548" y="2602992"/>
                  </a:lnTo>
                  <a:lnTo>
                    <a:pt x="6289548" y="2616708"/>
                  </a:lnTo>
                  <a:lnTo>
                    <a:pt x="6327648" y="2616708"/>
                  </a:lnTo>
                  <a:close/>
                </a:path>
                <a:path w="7298690" h="2616834">
                  <a:moveTo>
                    <a:pt x="6377940" y="2616708"/>
                  </a:moveTo>
                  <a:lnTo>
                    <a:pt x="6377940" y="2602992"/>
                  </a:lnTo>
                  <a:lnTo>
                    <a:pt x="6339840" y="2602992"/>
                  </a:lnTo>
                  <a:lnTo>
                    <a:pt x="6339840" y="2616708"/>
                  </a:lnTo>
                  <a:lnTo>
                    <a:pt x="6377940" y="2616708"/>
                  </a:lnTo>
                  <a:close/>
                </a:path>
                <a:path w="7298690" h="2616834">
                  <a:moveTo>
                    <a:pt x="6429756" y="2616708"/>
                  </a:moveTo>
                  <a:lnTo>
                    <a:pt x="6429756" y="2602992"/>
                  </a:lnTo>
                  <a:lnTo>
                    <a:pt x="6391656" y="2602992"/>
                  </a:lnTo>
                  <a:lnTo>
                    <a:pt x="6391656" y="2616708"/>
                  </a:lnTo>
                  <a:lnTo>
                    <a:pt x="6429756" y="2616708"/>
                  </a:lnTo>
                  <a:close/>
                </a:path>
                <a:path w="7298690" h="2616834">
                  <a:moveTo>
                    <a:pt x="6480048" y="2616708"/>
                  </a:moveTo>
                  <a:lnTo>
                    <a:pt x="6480048" y="2602992"/>
                  </a:lnTo>
                  <a:lnTo>
                    <a:pt x="6441948" y="2602992"/>
                  </a:lnTo>
                  <a:lnTo>
                    <a:pt x="6441948" y="2616708"/>
                  </a:lnTo>
                  <a:lnTo>
                    <a:pt x="6480048" y="2616708"/>
                  </a:lnTo>
                  <a:close/>
                </a:path>
                <a:path w="7298690" h="2616834">
                  <a:moveTo>
                    <a:pt x="6530340" y="2616708"/>
                  </a:moveTo>
                  <a:lnTo>
                    <a:pt x="6530340" y="2602992"/>
                  </a:lnTo>
                  <a:lnTo>
                    <a:pt x="6492240" y="2602992"/>
                  </a:lnTo>
                  <a:lnTo>
                    <a:pt x="6492240" y="2616708"/>
                  </a:lnTo>
                  <a:lnTo>
                    <a:pt x="6530340" y="2616708"/>
                  </a:lnTo>
                  <a:close/>
                </a:path>
                <a:path w="7298690" h="2616834">
                  <a:moveTo>
                    <a:pt x="6582156" y="2616708"/>
                  </a:moveTo>
                  <a:lnTo>
                    <a:pt x="6582156" y="2602992"/>
                  </a:lnTo>
                  <a:lnTo>
                    <a:pt x="6544056" y="2602992"/>
                  </a:lnTo>
                  <a:lnTo>
                    <a:pt x="6544056" y="2616708"/>
                  </a:lnTo>
                  <a:lnTo>
                    <a:pt x="6582156" y="2616708"/>
                  </a:lnTo>
                  <a:close/>
                </a:path>
                <a:path w="7298690" h="2616834">
                  <a:moveTo>
                    <a:pt x="6632448" y="2616708"/>
                  </a:moveTo>
                  <a:lnTo>
                    <a:pt x="6632448" y="2602992"/>
                  </a:lnTo>
                  <a:lnTo>
                    <a:pt x="6594348" y="2602992"/>
                  </a:lnTo>
                  <a:lnTo>
                    <a:pt x="6594348" y="2616708"/>
                  </a:lnTo>
                  <a:lnTo>
                    <a:pt x="6632448" y="2616708"/>
                  </a:lnTo>
                  <a:close/>
                </a:path>
                <a:path w="7298690" h="2616834">
                  <a:moveTo>
                    <a:pt x="6682740" y="2616708"/>
                  </a:moveTo>
                  <a:lnTo>
                    <a:pt x="6682740" y="2602992"/>
                  </a:lnTo>
                  <a:lnTo>
                    <a:pt x="6644640" y="2602992"/>
                  </a:lnTo>
                  <a:lnTo>
                    <a:pt x="6644640" y="2616708"/>
                  </a:lnTo>
                  <a:lnTo>
                    <a:pt x="6682740" y="2616708"/>
                  </a:lnTo>
                  <a:close/>
                </a:path>
                <a:path w="7298690" h="2616834">
                  <a:moveTo>
                    <a:pt x="6734556" y="2616708"/>
                  </a:moveTo>
                  <a:lnTo>
                    <a:pt x="6734556" y="2602992"/>
                  </a:lnTo>
                  <a:lnTo>
                    <a:pt x="6696456" y="2602992"/>
                  </a:lnTo>
                  <a:lnTo>
                    <a:pt x="6696456" y="2616708"/>
                  </a:lnTo>
                  <a:lnTo>
                    <a:pt x="6734556" y="2616708"/>
                  </a:lnTo>
                  <a:close/>
                </a:path>
                <a:path w="7298690" h="2616834">
                  <a:moveTo>
                    <a:pt x="6784848" y="2616708"/>
                  </a:moveTo>
                  <a:lnTo>
                    <a:pt x="6784848" y="2602992"/>
                  </a:lnTo>
                  <a:lnTo>
                    <a:pt x="6746748" y="2602992"/>
                  </a:lnTo>
                  <a:lnTo>
                    <a:pt x="6746748" y="2616708"/>
                  </a:lnTo>
                  <a:lnTo>
                    <a:pt x="6784848" y="2616708"/>
                  </a:lnTo>
                  <a:close/>
                </a:path>
                <a:path w="7298690" h="2616834">
                  <a:moveTo>
                    <a:pt x="6835140" y="2616708"/>
                  </a:moveTo>
                  <a:lnTo>
                    <a:pt x="6835140" y="2602992"/>
                  </a:lnTo>
                  <a:lnTo>
                    <a:pt x="6797040" y="2602992"/>
                  </a:lnTo>
                  <a:lnTo>
                    <a:pt x="6797040" y="2616708"/>
                  </a:lnTo>
                  <a:lnTo>
                    <a:pt x="6835140" y="2616708"/>
                  </a:lnTo>
                  <a:close/>
                </a:path>
                <a:path w="7298690" h="2616834">
                  <a:moveTo>
                    <a:pt x="6886956" y="2616708"/>
                  </a:moveTo>
                  <a:lnTo>
                    <a:pt x="6886956" y="2602992"/>
                  </a:lnTo>
                  <a:lnTo>
                    <a:pt x="6848856" y="2602992"/>
                  </a:lnTo>
                  <a:lnTo>
                    <a:pt x="6848856" y="2616708"/>
                  </a:lnTo>
                  <a:lnTo>
                    <a:pt x="6886956" y="2616708"/>
                  </a:lnTo>
                  <a:close/>
                </a:path>
                <a:path w="7298690" h="2616834">
                  <a:moveTo>
                    <a:pt x="6937248" y="2616708"/>
                  </a:moveTo>
                  <a:lnTo>
                    <a:pt x="6937248" y="2602992"/>
                  </a:lnTo>
                  <a:lnTo>
                    <a:pt x="6899148" y="2602992"/>
                  </a:lnTo>
                  <a:lnTo>
                    <a:pt x="6899148" y="2616708"/>
                  </a:lnTo>
                  <a:lnTo>
                    <a:pt x="6937248" y="2616708"/>
                  </a:lnTo>
                  <a:close/>
                </a:path>
                <a:path w="7298690" h="2616834">
                  <a:moveTo>
                    <a:pt x="6987540" y="2616708"/>
                  </a:moveTo>
                  <a:lnTo>
                    <a:pt x="6987540" y="2602992"/>
                  </a:lnTo>
                  <a:lnTo>
                    <a:pt x="6949440" y="2602992"/>
                  </a:lnTo>
                  <a:lnTo>
                    <a:pt x="6949440" y="2616708"/>
                  </a:lnTo>
                  <a:lnTo>
                    <a:pt x="6987540" y="2616708"/>
                  </a:lnTo>
                  <a:close/>
                </a:path>
                <a:path w="7298690" h="2616834">
                  <a:moveTo>
                    <a:pt x="7039356" y="2616708"/>
                  </a:moveTo>
                  <a:lnTo>
                    <a:pt x="7039356" y="2602992"/>
                  </a:lnTo>
                  <a:lnTo>
                    <a:pt x="7001256" y="2602992"/>
                  </a:lnTo>
                  <a:lnTo>
                    <a:pt x="7001256" y="2616708"/>
                  </a:lnTo>
                  <a:lnTo>
                    <a:pt x="7039356" y="2616708"/>
                  </a:lnTo>
                  <a:close/>
                </a:path>
                <a:path w="7298690" h="2616834">
                  <a:moveTo>
                    <a:pt x="7089648" y="2616708"/>
                  </a:moveTo>
                  <a:lnTo>
                    <a:pt x="7089648" y="2602992"/>
                  </a:lnTo>
                  <a:lnTo>
                    <a:pt x="7051548" y="2602992"/>
                  </a:lnTo>
                  <a:lnTo>
                    <a:pt x="7051548" y="2616708"/>
                  </a:lnTo>
                  <a:lnTo>
                    <a:pt x="7089648" y="2616708"/>
                  </a:lnTo>
                  <a:close/>
                </a:path>
                <a:path w="7298690" h="2616834">
                  <a:moveTo>
                    <a:pt x="7139940" y="2616708"/>
                  </a:moveTo>
                  <a:lnTo>
                    <a:pt x="7139940" y="2602992"/>
                  </a:lnTo>
                  <a:lnTo>
                    <a:pt x="7101840" y="2602992"/>
                  </a:lnTo>
                  <a:lnTo>
                    <a:pt x="7101840" y="2616708"/>
                  </a:lnTo>
                  <a:lnTo>
                    <a:pt x="7139940" y="2616708"/>
                  </a:lnTo>
                  <a:close/>
                </a:path>
                <a:path w="7298690" h="2616834">
                  <a:moveTo>
                    <a:pt x="7191756" y="2616708"/>
                  </a:moveTo>
                  <a:lnTo>
                    <a:pt x="7191756" y="2602992"/>
                  </a:lnTo>
                  <a:lnTo>
                    <a:pt x="7153656" y="2602992"/>
                  </a:lnTo>
                  <a:lnTo>
                    <a:pt x="7153656" y="2616708"/>
                  </a:lnTo>
                  <a:lnTo>
                    <a:pt x="7191756" y="2616708"/>
                  </a:lnTo>
                  <a:close/>
                </a:path>
                <a:path w="7298690" h="2616834">
                  <a:moveTo>
                    <a:pt x="7242048" y="2616708"/>
                  </a:moveTo>
                  <a:lnTo>
                    <a:pt x="7242048" y="2602992"/>
                  </a:lnTo>
                  <a:lnTo>
                    <a:pt x="7203948" y="2602992"/>
                  </a:lnTo>
                  <a:lnTo>
                    <a:pt x="7203948" y="2616708"/>
                  </a:lnTo>
                  <a:lnTo>
                    <a:pt x="7242048" y="2616708"/>
                  </a:lnTo>
                  <a:close/>
                </a:path>
                <a:path w="7298690" h="2616834">
                  <a:moveTo>
                    <a:pt x="7290816" y="2602992"/>
                  </a:moveTo>
                  <a:lnTo>
                    <a:pt x="7254240" y="2602992"/>
                  </a:lnTo>
                  <a:lnTo>
                    <a:pt x="7254240" y="2616708"/>
                  </a:lnTo>
                  <a:lnTo>
                    <a:pt x="7284720" y="2616708"/>
                  </a:lnTo>
                  <a:lnTo>
                    <a:pt x="7284720" y="2609088"/>
                  </a:lnTo>
                  <a:lnTo>
                    <a:pt x="7290816" y="2602992"/>
                  </a:lnTo>
                  <a:close/>
                </a:path>
                <a:path w="7298690" h="2616834">
                  <a:moveTo>
                    <a:pt x="7298436" y="2613660"/>
                  </a:moveTo>
                  <a:lnTo>
                    <a:pt x="7298436" y="2609088"/>
                  </a:lnTo>
                  <a:lnTo>
                    <a:pt x="7284720" y="2609088"/>
                  </a:lnTo>
                  <a:lnTo>
                    <a:pt x="7284720" y="2616708"/>
                  </a:lnTo>
                  <a:lnTo>
                    <a:pt x="7295388" y="2616708"/>
                  </a:lnTo>
                  <a:lnTo>
                    <a:pt x="7298436" y="2613660"/>
                  </a:lnTo>
                  <a:close/>
                </a:path>
                <a:path w="7298690" h="2616834">
                  <a:moveTo>
                    <a:pt x="7298436" y="2595372"/>
                  </a:moveTo>
                  <a:lnTo>
                    <a:pt x="7298436" y="2557272"/>
                  </a:lnTo>
                  <a:lnTo>
                    <a:pt x="7284720" y="2557272"/>
                  </a:lnTo>
                  <a:lnTo>
                    <a:pt x="7284720" y="2595372"/>
                  </a:lnTo>
                  <a:lnTo>
                    <a:pt x="7298436" y="2595372"/>
                  </a:lnTo>
                  <a:close/>
                </a:path>
                <a:path w="7298690" h="2616834">
                  <a:moveTo>
                    <a:pt x="7298436" y="2545080"/>
                  </a:moveTo>
                  <a:lnTo>
                    <a:pt x="7298436" y="2506980"/>
                  </a:lnTo>
                  <a:lnTo>
                    <a:pt x="7284720" y="2506980"/>
                  </a:lnTo>
                  <a:lnTo>
                    <a:pt x="7284720" y="2545080"/>
                  </a:lnTo>
                  <a:lnTo>
                    <a:pt x="7298436" y="2545080"/>
                  </a:lnTo>
                  <a:close/>
                </a:path>
                <a:path w="7298690" h="2616834">
                  <a:moveTo>
                    <a:pt x="7298436" y="2494788"/>
                  </a:moveTo>
                  <a:lnTo>
                    <a:pt x="7298436" y="2456688"/>
                  </a:lnTo>
                  <a:lnTo>
                    <a:pt x="7284720" y="2456688"/>
                  </a:lnTo>
                  <a:lnTo>
                    <a:pt x="7284720" y="2494788"/>
                  </a:lnTo>
                  <a:lnTo>
                    <a:pt x="7298436" y="2494788"/>
                  </a:lnTo>
                  <a:close/>
                </a:path>
                <a:path w="7298690" h="2616834">
                  <a:moveTo>
                    <a:pt x="7298436" y="2442972"/>
                  </a:moveTo>
                  <a:lnTo>
                    <a:pt x="7298436" y="2404872"/>
                  </a:lnTo>
                  <a:lnTo>
                    <a:pt x="7284720" y="2404872"/>
                  </a:lnTo>
                  <a:lnTo>
                    <a:pt x="7284720" y="2442972"/>
                  </a:lnTo>
                  <a:lnTo>
                    <a:pt x="7298436" y="2442972"/>
                  </a:lnTo>
                  <a:close/>
                </a:path>
                <a:path w="7298690" h="2616834">
                  <a:moveTo>
                    <a:pt x="7298436" y="2392680"/>
                  </a:moveTo>
                  <a:lnTo>
                    <a:pt x="7298436" y="2354580"/>
                  </a:lnTo>
                  <a:lnTo>
                    <a:pt x="7284720" y="2354580"/>
                  </a:lnTo>
                  <a:lnTo>
                    <a:pt x="7284720" y="2392680"/>
                  </a:lnTo>
                  <a:lnTo>
                    <a:pt x="7298436" y="2392680"/>
                  </a:lnTo>
                  <a:close/>
                </a:path>
                <a:path w="7298690" h="2616834">
                  <a:moveTo>
                    <a:pt x="7298436" y="2342388"/>
                  </a:moveTo>
                  <a:lnTo>
                    <a:pt x="7298436" y="2304288"/>
                  </a:lnTo>
                  <a:lnTo>
                    <a:pt x="7284720" y="2304288"/>
                  </a:lnTo>
                  <a:lnTo>
                    <a:pt x="7284720" y="2342388"/>
                  </a:lnTo>
                  <a:lnTo>
                    <a:pt x="7298436" y="2342388"/>
                  </a:lnTo>
                  <a:close/>
                </a:path>
                <a:path w="7298690" h="2616834">
                  <a:moveTo>
                    <a:pt x="7298436" y="2290572"/>
                  </a:moveTo>
                  <a:lnTo>
                    <a:pt x="7298436" y="2252472"/>
                  </a:lnTo>
                  <a:lnTo>
                    <a:pt x="7284720" y="2252472"/>
                  </a:lnTo>
                  <a:lnTo>
                    <a:pt x="7284720" y="2290572"/>
                  </a:lnTo>
                  <a:lnTo>
                    <a:pt x="7298436" y="2290572"/>
                  </a:lnTo>
                  <a:close/>
                </a:path>
                <a:path w="7298690" h="2616834">
                  <a:moveTo>
                    <a:pt x="7298436" y="2240280"/>
                  </a:moveTo>
                  <a:lnTo>
                    <a:pt x="7298436" y="2202180"/>
                  </a:lnTo>
                  <a:lnTo>
                    <a:pt x="7284720" y="2202180"/>
                  </a:lnTo>
                  <a:lnTo>
                    <a:pt x="7284720" y="2240280"/>
                  </a:lnTo>
                  <a:lnTo>
                    <a:pt x="7298436" y="2240280"/>
                  </a:lnTo>
                  <a:close/>
                </a:path>
                <a:path w="7298690" h="2616834">
                  <a:moveTo>
                    <a:pt x="7298436" y="2189988"/>
                  </a:moveTo>
                  <a:lnTo>
                    <a:pt x="7298436" y="2151888"/>
                  </a:lnTo>
                  <a:lnTo>
                    <a:pt x="7284720" y="2151888"/>
                  </a:lnTo>
                  <a:lnTo>
                    <a:pt x="7284720" y="2189988"/>
                  </a:lnTo>
                  <a:lnTo>
                    <a:pt x="7298436" y="2189988"/>
                  </a:lnTo>
                  <a:close/>
                </a:path>
                <a:path w="7298690" h="2616834">
                  <a:moveTo>
                    <a:pt x="7298436" y="2138172"/>
                  </a:moveTo>
                  <a:lnTo>
                    <a:pt x="7298436" y="2100072"/>
                  </a:lnTo>
                  <a:lnTo>
                    <a:pt x="7284720" y="2100072"/>
                  </a:lnTo>
                  <a:lnTo>
                    <a:pt x="7284720" y="2138172"/>
                  </a:lnTo>
                  <a:lnTo>
                    <a:pt x="7298436" y="2138172"/>
                  </a:lnTo>
                  <a:close/>
                </a:path>
                <a:path w="7298690" h="2616834">
                  <a:moveTo>
                    <a:pt x="7298436" y="2087880"/>
                  </a:moveTo>
                  <a:lnTo>
                    <a:pt x="7298436" y="2049780"/>
                  </a:lnTo>
                  <a:lnTo>
                    <a:pt x="7284720" y="2049780"/>
                  </a:lnTo>
                  <a:lnTo>
                    <a:pt x="7284720" y="2087880"/>
                  </a:lnTo>
                  <a:lnTo>
                    <a:pt x="7298436" y="2087880"/>
                  </a:lnTo>
                  <a:close/>
                </a:path>
                <a:path w="7298690" h="2616834">
                  <a:moveTo>
                    <a:pt x="7298436" y="2037588"/>
                  </a:moveTo>
                  <a:lnTo>
                    <a:pt x="7298436" y="1999488"/>
                  </a:lnTo>
                  <a:lnTo>
                    <a:pt x="7284720" y="1999488"/>
                  </a:lnTo>
                  <a:lnTo>
                    <a:pt x="7284720" y="2037588"/>
                  </a:lnTo>
                  <a:lnTo>
                    <a:pt x="7298436" y="2037588"/>
                  </a:lnTo>
                  <a:close/>
                </a:path>
                <a:path w="7298690" h="2616834">
                  <a:moveTo>
                    <a:pt x="7298436" y="1985772"/>
                  </a:moveTo>
                  <a:lnTo>
                    <a:pt x="7298436" y="1947672"/>
                  </a:lnTo>
                  <a:lnTo>
                    <a:pt x="7284720" y="1947672"/>
                  </a:lnTo>
                  <a:lnTo>
                    <a:pt x="7284720" y="1985772"/>
                  </a:lnTo>
                  <a:lnTo>
                    <a:pt x="7298436" y="1985772"/>
                  </a:lnTo>
                  <a:close/>
                </a:path>
                <a:path w="7298690" h="2616834">
                  <a:moveTo>
                    <a:pt x="7298436" y="1935480"/>
                  </a:moveTo>
                  <a:lnTo>
                    <a:pt x="7298436" y="1897380"/>
                  </a:lnTo>
                  <a:lnTo>
                    <a:pt x="7284720" y="1897380"/>
                  </a:lnTo>
                  <a:lnTo>
                    <a:pt x="7284720" y="1935480"/>
                  </a:lnTo>
                  <a:lnTo>
                    <a:pt x="7298436" y="1935480"/>
                  </a:lnTo>
                  <a:close/>
                </a:path>
                <a:path w="7298690" h="2616834">
                  <a:moveTo>
                    <a:pt x="7298436" y="1885188"/>
                  </a:moveTo>
                  <a:lnTo>
                    <a:pt x="7298436" y="1847088"/>
                  </a:lnTo>
                  <a:lnTo>
                    <a:pt x="7284720" y="1847088"/>
                  </a:lnTo>
                  <a:lnTo>
                    <a:pt x="7284720" y="1885188"/>
                  </a:lnTo>
                  <a:lnTo>
                    <a:pt x="7298436" y="1885188"/>
                  </a:lnTo>
                  <a:close/>
                </a:path>
                <a:path w="7298690" h="2616834">
                  <a:moveTo>
                    <a:pt x="7298436" y="1833372"/>
                  </a:moveTo>
                  <a:lnTo>
                    <a:pt x="7298436" y="1795272"/>
                  </a:lnTo>
                  <a:lnTo>
                    <a:pt x="7284720" y="1795272"/>
                  </a:lnTo>
                  <a:lnTo>
                    <a:pt x="7284720" y="1833372"/>
                  </a:lnTo>
                  <a:lnTo>
                    <a:pt x="7298436" y="1833372"/>
                  </a:lnTo>
                  <a:close/>
                </a:path>
                <a:path w="7298690" h="2616834">
                  <a:moveTo>
                    <a:pt x="7298436" y="1783080"/>
                  </a:moveTo>
                  <a:lnTo>
                    <a:pt x="7298436" y="1744980"/>
                  </a:lnTo>
                  <a:lnTo>
                    <a:pt x="7284720" y="1744980"/>
                  </a:lnTo>
                  <a:lnTo>
                    <a:pt x="7284720" y="1783080"/>
                  </a:lnTo>
                  <a:lnTo>
                    <a:pt x="7298436" y="1783080"/>
                  </a:lnTo>
                  <a:close/>
                </a:path>
                <a:path w="7298690" h="2616834">
                  <a:moveTo>
                    <a:pt x="7298436" y="1732788"/>
                  </a:moveTo>
                  <a:lnTo>
                    <a:pt x="7298436" y="1694688"/>
                  </a:lnTo>
                  <a:lnTo>
                    <a:pt x="7284720" y="1694688"/>
                  </a:lnTo>
                  <a:lnTo>
                    <a:pt x="7284720" y="1732788"/>
                  </a:lnTo>
                  <a:lnTo>
                    <a:pt x="7298436" y="1732788"/>
                  </a:lnTo>
                  <a:close/>
                </a:path>
                <a:path w="7298690" h="2616834">
                  <a:moveTo>
                    <a:pt x="7298436" y="1680972"/>
                  </a:moveTo>
                  <a:lnTo>
                    <a:pt x="7298436" y="1642872"/>
                  </a:lnTo>
                  <a:lnTo>
                    <a:pt x="7284720" y="1642872"/>
                  </a:lnTo>
                  <a:lnTo>
                    <a:pt x="7284720" y="1680972"/>
                  </a:lnTo>
                  <a:lnTo>
                    <a:pt x="7298436" y="1680972"/>
                  </a:lnTo>
                  <a:close/>
                </a:path>
                <a:path w="7298690" h="2616834">
                  <a:moveTo>
                    <a:pt x="7298436" y="1630680"/>
                  </a:moveTo>
                  <a:lnTo>
                    <a:pt x="7298436" y="1592580"/>
                  </a:lnTo>
                  <a:lnTo>
                    <a:pt x="7284720" y="1592580"/>
                  </a:lnTo>
                  <a:lnTo>
                    <a:pt x="7284720" y="1630680"/>
                  </a:lnTo>
                  <a:lnTo>
                    <a:pt x="7298436" y="1630680"/>
                  </a:lnTo>
                  <a:close/>
                </a:path>
                <a:path w="7298690" h="2616834">
                  <a:moveTo>
                    <a:pt x="7298436" y="1580388"/>
                  </a:moveTo>
                  <a:lnTo>
                    <a:pt x="7298436" y="1542288"/>
                  </a:lnTo>
                  <a:lnTo>
                    <a:pt x="7284720" y="1542288"/>
                  </a:lnTo>
                  <a:lnTo>
                    <a:pt x="7284720" y="1580388"/>
                  </a:lnTo>
                  <a:lnTo>
                    <a:pt x="7298436" y="1580388"/>
                  </a:lnTo>
                  <a:close/>
                </a:path>
                <a:path w="7298690" h="2616834">
                  <a:moveTo>
                    <a:pt x="7298436" y="1528572"/>
                  </a:moveTo>
                  <a:lnTo>
                    <a:pt x="7298436" y="1490472"/>
                  </a:lnTo>
                  <a:lnTo>
                    <a:pt x="7284720" y="1490472"/>
                  </a:lnTo>
                  <a:lnTo>
                    <a:pt x="7284720" y="1528572"/>
                  </a:lnTo>
                  <a:lnTo>
                    <a:pt x="7298436" y="1528572"/>
                  </a:lnTo>
                  <a:close/>
                </a:path>
                <a:path w="7298690" h="2616834">
                  <a:moveTo>
                    <a:pt x="7298436" y="1478280"/>
                  </a:moveTo>
                  <a:lnTo>
                    <a:pt x="7298436" y="1440180"/>
                  </a:lnTo>
                  <a:lnTo>
                    <a:pt x="7284720" y="1440180"/>
                  </a:lnTo>
                  <a:lnTo>
                    <a:pt x="7284720" y="1478280"/>
                  </a:lnTo>
                  <a:lnTo>
                    <a:pt x="7298436" y="1478280"/>
                  </a:lnTo>
                  <a:close/>
                </a:path>
                <a:path w="7298690" h="2616834">
                  <a:moveTo>
                    <a:pt x="7298436" y="1427988"/>
                  </a:moveTo>
                  <a:lnTo>
                    <a:pt x="7298436" y="1389888"/>
                  </a:lnTo>
                  <a:lnTo>
                    <a:pt x="7284720" y="1389888"/>
                  </a:lnTo>
                  <a:lnTo>
                    <a:pt x="7284720" y="1427988"/>
                  </a:lnTo>
                  <a:lnTo>
                    <a:pt x="7298436" y="1427988"/>
                  </a:lnTo>
                  <a:close/>
                </a:path>
                <a:path w="7298690" h="2616834">
                  <a:moveTo>
                    <a:pt x="7298436" y="1376172"/>
                  </a:moveTo>
                  <a:lnTo>
                    <a:pt x="7298436" y="1338072"/>
                  </a:lnTo>
                  <a:lnTo>
                    <a:pt x="7284720" y="1338072"/>
                  </a:lnTo>
                  <a:lnTo>
                    <a:pt x="7284720" y="1376172"/>
                  </a:lnTo>
                  <a:lnTo>
                    <a:pt x="7298436" y="1376172"/>
                  </a:lnTo>
                  <a:close/>
                </a:path>
                <a:path w="7298690" h="2616834">
                  <a:moveTo>
                    <a:pt x="7298436" y="1325880"/>
                  </a:moveTo>
                  <a:lnTo>
                    <a:pt x="7298436" y="1287780"/>
                  </a:lnTo>
                  <a:lnTo>
                    <a:pt x="7284720" y="1287780"/>
                  </a:lnTo>
                  <a:lnTo>
                    <a:pt x="7284720" y="1325880"/>
                  </a:lnTo>
                  <a:lnTo>
                    <a:pt x="7298436" y="1325880"/>
                  </a:lnTo>
                  <a:close/>
                </a:path>
                <a:path w="7298690" h="2616834">
                  <a:moveTo>
                    <a:pt x="7298436" y="1275588"/>
                  </a:moveTo>
                  <a:lnTo>
                    <a:pt x="7298436" y="1237488"/>
                  </a:lnTo>
                  <a:lnTo>
                    <a:pt x="7284720" y="1237488"/>
                  </a:lnTo>
                  <a:lnTo>
                    <a:pt x="7284720" y="1275588"/>
                  </a:lnTo>
                  <a:lnTo>
                    <a:pt x="7298436" y="1275588"/>
                  </a:lnTo>
                  <a:close/>
                </a:path>
                <a:path w="7298690" h="2616834">
                  <a:moveTo>
                    <a:pt x="7298436" y="1223772"/>
                  </a:moveTo>
                  <a:lnTo>
                    <a:pt x="7298436" y="1185672"/>
                  </a:lnTo>
                  <a:lnTo>
                    <a:pt x="7284720" y="1185672"/>
                  </a:lnTo>
                  <a:lnTo>
                    <a:pt x="7284720" y="1223772"/>
                  </a:lnTo>
                  <a:lnTo>
                    <a:pt x="7298436" y="1223772"/>
                  </a:lnTo>
                  <a:close/>
                </a:path>
                <a:path w="7298690" h="2616834">
                  <a:moveTo>
                    <a:pt x="7298436" y="1173480"/>
                  </a:moveTo>
                  <a:lnTo>
                    <a:pt x="7298436" y="1135380"/>
                  </a:lnTo>
                  <a:lnTo>
                    <a:pt x="7284720" y="1135380"/>
                  </a:lnTo>
                  <a:lnTo>
                    <a:pt x="7284720" y="1173480"/>
                  </a:lnTo>
                  <a:lnTo>
                    <a:pt x="7298436" y="1173480"/>
                  </a:lnTo>
                  <a:close/>
                </a:path>
                <a:path w="7298690" h="2616834">
                  <a:moveTo>
                    <a:pt x="7298436" y="1123188"/>
                  </a:moveTo>
                  <a:lnTo>
                    <a:pt x="7298436" y="1085088"/>
                  </a:lnTo>
                  <a:lnTo>
                    <a:pt x="7284720" y="1085088"/>
                  </a:lnTo>
                  <a:lnTo>
                    <a:pt x="7284720" y="1123188"/>
                  </a:lnTo>
                  <a:lnTo>
                    <a:pt x="7298436" y="1123188"/>
                  </a:lnTo>
                  <a:close/>
                </a:path>
                <a:path w="7298690" h="2616834">
                  <a:moveTo>
                    <a:pt x="7298436" y="1071372"/>
                  </a:moveTo>
                  <a:lnTo>
                    <a:pt x="7298436" y="1033272"/>
                  </a:lnTo>
                  <a:lnTo>
                    <a:pt x="7284720" y="1033272"/>
                  </a:lnTo>
                  <a:lnTo>
                    <a:pt x="7284720" y="1071372"/>
                  </a:lnTo>
                  <a:lnTo>
                    <a:pt x="7298436" y="1071372"/>
                  </a:lnTo>
                  <a:close/>
                </a:path>
                <a:path w="7298690" h="2616834">
                  <a:moveTo>
                    <a:pt x="7298436" y="1021080"/>
                  </a:moveTo>
                  <a:lnTo>
                    <a:pt x="7298436" y="982980"/>
                  </a:lnTo>
                  <a:lnTo>
                    <a:pt x="7284720" y="982980"/>
                  </a:lnTo>
                  <a:lnTo>
                    <a:pt x="7284720" y="1021080"/>
                  </a:lnTo>
                  <a:lnTo>
                    <a:pt x="7298436" y="1021080"/>
                  </a:lnTo>
                  <a:close/>
                </a:path>
                <a:path w="7298690" h="2616834">
                  <a:moveTo>
                    <a:pt x="7298436" y="970788"/>
                  </a:moveTo>
                  <a:lnTo>
                    <a:pt x="7298436" y="932688"/>
                  </a:lnTo>
                  <a:lnTo>
                    <a:pt x="7284720" y="932688"/>
                  </a:lnTo>
                  <a:lnTo>
                    <a:pt x="7284720" y="970788"/>
                  </a:lnTo>
                  <a:lnTo>
                    <a:pt x="7298436" y="970788"/>
                  </a:lnTo>
                  <a:close/>
                </a:path>
                <a:path w="7298690" h="2616834">
                  <a:moveTo>
                    <a:pt x="7298436" y="918972"/>
                  </a:moveTo>
                  <a:lnTo>
                    <a:pt x="7298436" y="880872"/>
                  </a:lnTo>
                  <a:lnTo>
                    <a:pt x="7284720" y="880872"/>
                  </a:lnTo>
                  <a:lnTo>
                    <a:pt x="7284720" y="918972"/>
                  </a:lnTo>
                  <a:lnTo>
                    <a:pt x="7298436" y="918972"/>
                  </a:lnTo>
                  <a:close/>
                </a:path>
                <a:path w="7298690" h="2616834">
                  <a:moveTo>
                    <a:pt x="7298436" y="868680"/>
                  </a:moveTo>
                  <a:lnTo>
                    <a:pt x="7298436" y="830580"/>
                  </a:lnTo>
                  <a:lnTo>
                    <a:pt x="7284720" y="830580"/>
                  </a:lnTo>
                  <a:lnTo>
                    <a:pt x="7284720" y="868680"/>
                  </a:lnTo>
                  <a:lnTo>
                    <a:pt x="7298436" y="868680"/>
                  </a:lnTo>
                  <a:close/>
                </a:path>
                <a:path w="7298690" h="2616834">
                  <a:moveTo>
                    <a:pt x="7298436" y="818388"/>
                  </a:moveTo>
                  <a:lnTo>
                    <a:pt x="7298436" y="780288"/>
                  </a:lnTo>
                  <a:lnTo>
                    <a:pt x="7284720" y="780288"/>
                  </a:lnTo>
                  <a:lnTo>
                    <a:pt x="7284720" y="818388"/>
                  </a:lnTo>
                  <a:lnTo>
                    <a:pt x="7298436" y="818388"/>
                  </a:lnTo>
                  <a:close/>
                </a:path>
                <a:path w="7298690" h="2616834">
                  <a:moveTo>
                    <a:pt x="7298436" y="766572"/>
                  </a:moveTo>
                  <a:lnTo>
                    <a:pt x="7298436" y="728472"/>
                  </a:lnTo>
                  <a:lnTo>
                    <a:pt x="7284720" y="728472"/>
                  </a:lnTo>
                  <a:lnTo>
                    <a:pt x="7284720" y="766572"/>
                  </a:lnTo>
                  <a:lnTo>
                    <a:pt x="7298436" y="766572"/>
                  </a:lnTo>
                  <a:close/>
                </a:path>
                <a:path w="7298690" h="2616834">
                  <a:moveTo>
                    <a:pt x="7298436" y="716280"/>
                  </a:moveTo>
                  <a:lnTo>
                    <a:pt x="7298436" y="678180"/>
                  </a:lnTo>
                  <a:lnTo>
                    <a:pt x="7284720" y="678180"/>
                  </a:lnTo>
                  <a:lnTo>
                    <a:pt x="7284720" y="716280"/>
                  </a:lnTo>
                  <a:lnTo>
                    <a:pt x="7298436" y="716280"/>
                  </a:lnTo>
                  <a:close/>
                </a:path>
                <a:path w="7298690" h="2616834">
                  <a:moveTo>
                    <a:pt x="7298436" y="665988"/>
                  </a:moveTo>
                  <a:lnTo>
                    <a:pt x="7298436" y="627888"/>
                  </a:lnTo>
                  <a:lnTo>
                    <a:pt x="7284720" y="627888"/>
                  </a:lnTo>
                  <a:lnTo>
                    <a:pt x="7284720" y="665988"/>
                  </a:lnTo>
                  <a:lnTo>
                    <a:pt x="7298436" y="665988"/>
                  </a:lnTo>
                  <a:close/>
                </a:path>
                <a:path w="7298690" h="2616834">
                  <a:moveTo>
                    <a:pt x="7298436" y="614172"/>
                  </a:moveTo>
                  <a:lnTo>
                    <a:pt x="7298436" y="576072"/>
                  </a:lnTo>
                  <a:lnTo>
                    <a:pt x="7284720" y="576072"/>
                  </a:lnTo>
                  <a:lnTo>
                    <a:pt x="7284720" y="614172"/>
                  </a:lnTo>
                  <a:lnTo>
                    <a:pt x="7298436" y="614172"/>
                  </a:lnTo>
                  <a:close/>
                </a:path>
                <a:path w="7298690" h="2616834">
                  <a:moveTo>
                    <a:pt x="7298436" y="563880"/>
                  </a:moveTo>
                  <a:lnTo>
                    <a:pt x="7298436" y="525780"/>
                  </a:lnTo>
                  <a:lnTo>
                    <a:pt x="7284720" y="525780"/>
                  </a:lnTo>
                  <a:lnTo>
                    <a:pt x="7284720" y="563880"/>
                  </a:lnTo>
                  <a:lnTo>
                    <a:pt x="7298436" y="563880"/>
                  </a:lnTo>
                  <a:close/>
                </a:path>
                <a:path w="7298690" h="2616834">
                  <a:moveTo>
                    <a:pt x="7298436" y="513588"/>
                  </a:moveTo>
                  <a:lnTo>
                    <a:pt x="7298436" y="475488"/>
                  </a:lnTo>
                  <a:lnTo>
                    <a:pt x="7284720" y="475488"/>
                  </a:lnTo>
                  <a:lnTo>
                    <a:pt x="7284720" y="513588"/>
                  </a:lnTo>
                  <a:lnTo>
                    <a:pt x="7298436" y="513588"/>
                  </a:lnTo>
                  <a:close/>
                </a:path>
                <a:path w="7298690" h="2616834">
                  <a:moveTo>
                    <a:pt x="7298436" y="461772"/>
                  </a:moveTo>
                  <a:lnTo>
                    <a:pt x="7298436" y="423672"/>
                  </a:lnTo>
                  <a:lnTo>
                    <a:pt x="7284720" y="423672"/>
                  </a:lnTo>
                  <a:lnTo>
                    <a:pt x="7284720" y="461772"/>
                  </a:lnTo>
                  <a:lnTo>
                    <a:pt x="7298436" y="461772"/>
                  </a:lnTo>
                  <a:close/>
                </a:path>
                <a:path w="7298690" h="2616834">
                  <a:moveTo>
                    <a:pt x="7298436" y="411480"/>
                  </a:moveTo>
                  <a:lnTo>
                    <a:pt x="7298436" y="373380"/>
                  </a:lnTo>
                  <a:lnTo>
                    <a:pt x="7284720" y="373380"/>
                  </a:lnTo>
                  <a:lnTo>
                    <a:pt x="7284720" y="411480"/>
                  </a:lnTo>
                  <a:lnTo>
                    <a:pt x="7298436" y="411480"/>
                  </a:lnTo>
                  <a:close/>
                </a:path>
                <a:path w="7298690" h="2616834">
                  <a:moveTo>
                    <a:pt x="7298436" y="361188"/>
                  </a:moveTo>
                  <a:lnTo>
                    <a:pt x="7298436" y="323088"/>
                  </a:lnTo>
                  <a:lnTo>
                    <a:pt x="7284720" y="323088"/>
                  </a:lnTo>
                  <a:lnTo>
                    <a:pt x="7284720" y="361188"/>
                  </a:lnTo>
                  <a:lnTo>
                    <a:pt x="7298436" y="361188"/>
                  </a:lnTo>
                  <a:close/>
                </a:path>
                <a:path w="7298690" h="2616834">
                  <a:moveTo>
                    <a:pt x="7298436" y="309372"/>
                  </a:moveTo>
                  <a:lnTo>
                    <a:pt x="7298436" y="271272"/>
                  </a:lnTo>
                  <a:lnTo>
                    <a:pt x="7284720" y="271272"/>
                  </a:lnTo>
                  <a:lnTo>
                    <a:pt x="7284720" y="309372"/>
                  </a:lnTo>
                  <a:lnTo>
                    <a:pt x="7298436" y="309372"/>
                  </a:lnTo>
                  <a:close/>
                </a:path>
                <a:path w="7298690" h="2616834">
                  <a:moveTo>
                    <a:pt x="7298436" y="259080"/>
                  </a:moveTo>
                  <a:lnTo>
                    <a:pt x="7298436" y="228600"/>
                  </a:lnTo>
                  <a:lnTo>
                    <a:pt x="7295388" y="225552"/>
                  </a:lnTo>
                  <a:lnTo>
                    <a:pt x="7280148" y="225552"/>
                  </a:lnTo>
                  <a:lnTo>
                    <a:pt x="7280148" y="239268"/>
                  </a:lnTo>
                  <a:lnTo>
                    <a:pt x="7284720" y="239268"/>
                  </a:lnTo>
                  <a:lnTo>
                    <a:pt x="7284720" y="231648"/>
                  </a:lnTo>
                  <a:lnTo>
                    <a:pt x="7290816" y="239268"/>
                  </a:lnTo>
                  <a:lnTo>
                    <a:pt x="7290816" y="259080"/>
                  </a:lnTo>
                  <a:lnTo>
                    <a:pt x="7298436" y="259080"/>
                  </a:lnTo>
                  <a:close/>
                </a:path>
                <a:path w="7298690" h="2616834">
                  <a:moveTo>
                    <a:pt x="7290816" y="239268"/>
                  </a:moveTo>
                  <a:lnTo>
                    <a:pt x="7284720" y="231648"/>
                  </a:lnTo>
                  <a:lnTo>
                    <a:pt x="7284720" y="239268"/>
                  </a:lnTo>
                  <a:lnTo>
                    <a:pt x="7290816" y="239268"/>
                  </a:lnTo>
                  <a:close/>
                </a:path>
                <a:path w="7298690" h="2616834">
                  <a:moveTo>
                    <a:pt x="7290816" y="259080"/>
                  </a:moveTo>
                  <a:lnTo>
                    <a:pt x="7290816" y="239268"/>
                  </a:lnTo>
                  <a:lnTo>
                    <a:pt x="7284720" y="239268"/>
                  </a:lnTo>
                  <a:lnTo>
                    <a:pt x="7284720" y="259080"/>
                  </a:lnTo>
                  <a:lnTo>
                    <a:pt x="7290816" y="259080"/>
                  </a:lnTo>
                  <a:close/>
                </a:path>
                <a:path w="7298690" h="2616834">
                  <a:moveTo>
                    <a:pt x="7267956" y="239268"/>
                  </a:moveTo>
                  <a:lnTo>
                    <a:pt x="7267956" y="225552"/>
                  </a:lnTo>
                  <a:lnTo>
                    <a:pt x="7229856" y="225552"/>
                  </a:lnTo>
                  <a:lnTo>
                    <a:pt x="7229856" y="239268"/>
                  </a:lnTo>
                  <a:lnTo>
                    <a:pt x="7267956" y="239268"/>
                  </a:lnTo>
                  <a:close/>
                </a:path>
                <a:path w="7298690" h="2616834">
                  <a:moveTo>
                    <a:pt x="7216140" y="239268"/>
                  </a:moveTo>
                  <a:lnTo>
                    <a:pt x="7216140" y="225552"/>
                  </a:lnTo>
                  <a:lnTo>
                    <a:pt x="7178040" y="225552"/>
                  </a:lnTo>
                  <a:lnTo>
                    <a:pt x="7178040" y="239268"/>
                  </a:lnTo>
                  <a:lnTo>
                    <a:pt x="7216140" y="239268"/>
                  </a:lnTo>
                  <a:close/>
                </a:path>
                <a:path w="7298690" h="2616834">
                  <a:moveTo>
                    <a:pt x="7165848" y="239268"/>
                  </a:moveTo>
                  <a:lnTo>
                    <a:pt x="7165848" y="225552"/>
                  </a:lnTo>
                  <a:lnTo>
                    <a:pt x="7127748" y="225552"/>
                  </a:lnTo>
                  <a:lnTo>
                    <a:pt x="7127748" y="239268"/>
                  </a:lnTo>
                  <a:lnTo>
                    <a:pt x="7165848" y="239268"/>
                  </a:lnTo>
                  <a:close/>
                </a:path>
                <a:path w="7298690" h="2616834">
                  <a:moveTo>
                    <a:pt x="7115556" y="239268"/>
                  </a:moveTo>
                  <a:lnTo>
                    <a:pt x="7115556" y="225552"/>
                  </a:lnTo>
                  <a:lnTo>
                    <a:pt x="7077456" y="225552"/>
                  </a:lnTo>
                  <a:lnTo>
                    <a:pt x="7077456" y="239268"/>
                  </a:lnTo>
                  <a:lnTo>
                    <a:pt x="7115556" y="239268"/>
                  </a:lnTo>
                  <a:close/>
                </a:path>
                <a:path w="7298690" h="2616834">
                  <a:moveTo>
                    <a:pt x="7063740" y="239268"/>
                  </a:moveTo>
                  <a:lnTo>
                    <a:pt x="7063740" y="225552"/>
                  </a:lnTo>
                  <a:lnTo>
                    <a:pt x="7025640" y="225552"/>
                  </a:lnTo>
                  <a:lnTo>
                    <a:pt x="7025640" y="239268"/>
                  </a:lnTo>
                  <a:lnTo>
                    <a:pt x="7063740" y="239268"/>
                  </a:lnTo>
                  <a:close/>
                </a:path>
                <a:path w="7298690" h="2616834">
                  <a:moveTo>
                    <a:pt x="7013448" y="239268"/>
                  </a:moveTo>
                  <a:lnTo>
                    <a:pt x="7013448" y="225552"/>
                  </a:lnTo>
                  <a:lnTo>
                    <a:pt x="6975348" y="225552"/>
                  </a:lnTo>
                  <a:lnTo>
                    <a:pt x="6975348" y="239268"/>
                  </a:lnTo>
                  <a:lnTo>
                    <a:pt x="7013448" y="239268"/>
                  </a:lnTo>
                  <a:close/>
                </a:path>
                <a:path w="7298690" h="2616834">
                  <a:moveTo>
                    <a:pt x="6963156" y="239268"/>
                  </a:moveTo>
                  <a:lnTo>
                    <a:pt x="6963156" y="225552"/>
                  </a:lnTo>
                  <a:lnTo>
                    <a:pt x="6925056" y="225552"/>
                  </a:lnTo>
                  <a:lnTo>
                    <a:pt x="6925056" y="239268"/>
                  </a:lnTo>
                  <a:lnTo>
                    <a:pt x="6963156" y="239268"/>
                  </a:lnTo>
                  <a:close/>
                </a:path>
                <a:path w="7298690" h="2616834">
                  <a:moveTo>
                    <a:pt x="6911340" y="239268"/>
                  </a:moveTo>
                  <a:lnTo>
                    <a:pt x="6911340" y="225552"/>
                  </a:lnTo>
                  <a:lnTo>
                    <a:pt x="6873240" y="225552"/>
                  </a:lnTo>
                  <a:lnTo>
                    <a:pt x="6873240" y="239268"/>
                  </a:lnTo>
                  <a:lnTo>
                    <a:pt x="6911340" y="239268"/>
                  </a:lnTo>
                  <a:close/>
                </a:path>
                <a:path w="7298690" h="2616834">
                  <a:moveTo>
                    <a:pt x="6861048" y="239268"/>
                  </a:moveTo>
                  <a:lnTo>
                    <a:pt x="6861048" y="225552"/>
                  </a:lnTo>
                  <a:lnTo>
                    <a:pt x="6822948" y="225552"/>
                  </a:lnTo>
                  <a:lnTo>
                    <a:pt x="6822948" y="239268"/>
                  </a:lnTo>
                  <a:lnTo>
                    <a:pt x="6861048" y="239268"/>
                  </a:lnTo>
                  <a:close/>
                </a:path>
                <a:path w="7298690" h="2616834">
                  <a:moveTo>
                    <a:pt x="6810756" y="239268"/>
                  </a:moveTo>
                  <a:lnTo>
                    <a:pt x="6810756" y="225552"/>
                  </a:lnTo>
                  <a:lnTo>
                    <a:pt x="6772656" y="225552"/>
                  </a:lnTo>
                  <a:lnTo>
                    <a:pt x="6772656" y="239268"/>
                  </a:lnTo>
                  <a:lnTo>
                    <a:pt x="6810756" y="239268"/>
                  </a:lnTo>
                  <a:close/>
                </a:path>
                <a:path w="7298690" h="2616834">
                  <a:moveTo>
                    <a:pt x="6758940" y="239268"/>
                  </a:moveTo>
                  <a:lnTo>
                    <a:pt x="6758940" y="225552"/>
                  </a:lnTo>
                  <a:lnTo>
                    <a:pt x="6720840" y="225552"/>
                  </a:lnTo>
                  <a:lnTo>
                    <a:pt x="6720840" y="239268"/>
                  </a:lnTo>
                  <a:lnTo>
                    <a:pt x="6758940" y="239268"/>
                  </a:lnTo>
                  <a:close/>
                </a:path>
                <a:path w="7298690" h="2616834">
                  <a:moveTo>
                    <a:pt x="6708648" y="239268"/>
                  </a:moveTo>
                  <a:lnTo>
                    <a:pt x="6708648" y="225552"/>
                  </a:lnTo>
                  <a:lnTo>
                    <a:pt x="6670548" y="225552"/>
                  </a:lnTo>
                  <a:lnTo>
                    <a:pt x="6670548" y="239268"/>
                  </a:lnTo>
                  <a:lnTo>
                    <a:pt x="6708648" y="239268"/>
                  </a:lnTo>
                  <a:close/>
                </a:path>
                <a:path w="7298690" h="2616834">
                  <a:moveTo>
                    <a:pt x="6658356" y="239268"/>
                  </a:moveTo>
                  <a:lnTo>
                    <a:pt x="6658356" y="225552"/>
                  </a:lnTo>
                  <a:lnTo>
                    <a:pt x="6620256" y="225552"/>
                  </a:lnTo>
                  <a:lnTo>
                    <a:pt x="6620256" y="239268"/>
                  </a:lnTo>
                  <a:lnTo>
                    <a:pt x="6658356" y="239268"/>
                  </a:lnTo>
                  <a:close/>
                </a:path>
                <a:path w="7298690" h="2616834">
                  <a:moveTo>
                    <a:pt x="6606540" y="239268"/>
                  </a:moveTo>
                  <a:lnTo>
                    <a:pt x="6606540" y="225552"/>
                  </a:lnTo>
                  <a:lnTo>
                    <a:pt x="6568440" y="225552"/>
                  </a:lnTo>
                  <a:lnTo>
                    <a:pt x="6568440" y="239268"/>
                  </a:lnTo>
                  <a:lnTo>
                    <a:pt x="6606540" y="239268"/>
                  </a:lnTo>
                  <a:close/>
                </a:path>
                <a:path w="7298690" h="2616834">
                  <a:moveTo>
                    <a:pt x="6556248" y="239268"/>
                  </a:moveTo>
                  <a:lnTo>
                    <a:pt x="6556248" y="225552"/>
                  </a:lnTo>
                  <a:lnTo>
                    <a:pt x="6518148" y="225552"/>
                  </a:lnTo>
                  <a:lnTo>
                    <a:pt x="6518148" y="239268"/>
                  </a:lnTo>
                  <a:lnTo>
                    <a:pt x="6556248" y="239268"/>
                  </a:lnTo>
                  <a:close/>
                </a:path>
                <a:path w="7298690" h="2616834">
                  <a:moveTo>
                    <a:pt x="6505956" y="239268"/>
                  </a:moveTo>
                  <a:lnTo>
                    <a:pt x="6505956" y="225552"/>
                  </a:lnTo>
                  <a:lnTo>
                    <a:pt x="6467856" y="225552"/>
                  </a:lnTo>
                  <a:lnTo>
                    <a:pt x="6467856" y="239268"/>
                  </a:lnTo>
                  <a:lnTo>
                    <a:pt x="6505956" y="239268"/>
                  </a:lnTo>
                  <a:close/>
                </a:path>
                <a:path w="7298690" h="2616834">
                  <a:moveTo>
                    <a:pt x="6454140" y="239268"/>
                  </a:moveTo>
                  <a:lnTo>
                    <a:pt x="6454140" y="225552"/>
                  </a:lnTo>
                  <a:lnTo>
                    <a:pt x="6416040" y="225552"/>
                  </a:lnTo>
                  <a:lnTo>
                    <a:pt x="6416040" y="239268"/>
                  </a:lnTo>
                  <a:lnTo>
                    <a:pt x="6454140" y="239268"/>
                  </a:lnTo>
                  <a:close/>
                </a:path>
                <a:path w="7298690" h="2616834">
                  <a:moveTo>
                    <a:pt x="6403848" y="239268"/>
                  </a:moveTo>
                  <a:lnTo>
                    <a:pt x="6403848" y="225552"/>
                  </a:lnTo>
                  <a:lnTo>
                    <a:pt x="6365748" y="225552"/>
                  </a:lnTo>
                  <a:lnTo>
                    <a:pt x="6365748" y="239268"/>
                  </a:lnTo>
                  <a:lnTo>
                    <a:pt x="6403848" y="239268"/>
                  </a:lnTo>
                  <a:close/>
                </a:path>
                <a:path w="7298690" h="2616834">
                  <a:moveTo>
                    <a:pt x="6353556" y="239268"/>
                  </a:moveTo>
                  <a:lnTo>
                    <a:pt x="6353556" y="225552"/>
                  </a:lnTo>
                  <a:lnTo>
                    <a:pt x="6315456" y="225552"/>
                  </a:lnTo>
                  <a:lnTo>
                    <a:pt x="6315456" y="239268"/>
                  </a:lnTo>
                  <a:lnTo>
                    <a:pt x="6353556" y="239268"/>
                  </a:lnTo>
                  <a:close/>
                </a:path>
                <a:path w="7298690" h="2616834">
                  <a:moveTo>
                    <a:pt x="6301740" y="239268"/>
                  </a:moveTo>
                  <a:lnTo>
                    <a:pt x="6301740" y="225552"/>
                  </a:lnTo>
                  <a:lnTo>
                    <a:pt x="6263640" y="225552"/>
                  </a:lnTo>
                  <a:lnTo>
                    <a:pt x="6263640" y="239268"/>
                  </a:lnTo>
                  <a:lnTo>
                    <a:pt x="6301740" y="239268"/>
                  </a:lnTo>
                  <a:close/>
                </a:path>
                <a:path w="7298690" h="2616834">
                  <a:moveTo>
                    <a:pt x="6251448" y="239268"/>
                  </a:moveTo>
                  <a:lnTo>
                    <a:pt x="6251448" y="225552"/>
                  </a:lnTo>
                  <a:lnTo>
                    <a:pt x="6213348" y="225552"/>
                  </a:lnTo>
                  <a:lnTo>
                    <a:pt x="6213348" y="239268"/>
                  </a:lnTo>
                  <a:lnTo>
                    <a:pt x="6251448" y="239268"/>
                  </a:lnTo>
                  <a:close/>
                </a:path>
                <a:path w="7298690" h="2616834">
                  <a:moveTo>
                    <a:pt x="6201156" y="239268"/>
                  </a:moveTo>
                  <a:lnTo>
                    <a:pt x="6201156" y="225552"/>
                  </a:lnTo>
                  <a:lnTo>
                    <a:pt x="6163056" y="225552"/>
                  </a:lnTo>
                  <a:lnTo>
                    <a:pt x="6163056" y="239268"/>
                  </a:lnTo>
                  <a:lnTo>
                    <a:pt x="6201156" y="239268"/>
                  </a:lnTo>
                  <a:close/>
                </a:path>
                <a:path w="7298690" h="2616834">
                  <a:moveTo>
                    <a:pt x="6149340" y="239268"/>
                  </a:moveTo>
                  <a:lnTo>
                    <a:pt x="6149340" y="225552"/>
                  </a:lnTo>
                  <a:lnTo>
                    <a:pt x="6111240" y="225552"/>
                  </a:lnTo>
                  <a:lnTo>
                    <a:pt x="6111240" y="239268"/>
                  </a:lnTo>
                  <a:lnTo>
                    <a:pt x="6149340" y="239268"/>
                  </a:lnTo>
                  <a:close/>
                </a:path>
                <a:path w="7298690" h="2616834">
                  <a:moveTo>
                    <a:pt x="6099048" y="239268"/>
                  </a:moveTo>
                  <a:lnTo>
                    <a:pt x="6099048" y="225552"/>
                  </a:lnTo>
                  <a:lnTo>
                    <a:pt x="6060948" y="225552"/>
                  </a:lnTo>
                  <a:lnTo>
                    <a:pt x="6060948" y="239268"/>
                  </a:lnTo>
                  <a:lnTo>
                    <a:pt x="6099048" y="239268"/>
                  </a:lnTo>
                  <a:close/>
                </a:path>
                <a:path w="7298690" h="2616834">
                  <a:moveTo>
                    <a:pt x="6048756" y="239268"/>
                  </a:moveTo>
                  <a:lnTo>
                    <a:pt x="6048756" y="225552"/>
                  </a:lnTo>
                  <a:lnTo>
                    <a:pt x="6010656" y="225552"/>
                  </a:lnTo>
                  <a:lnTo>
                    <a:pt x="6010656" y="239268"/>
                  </a:lnTo>
                  <a:lnTo>
                    <a:pt x="6048756" y="239268"/>
                  </a:lnTo>
                  <a:close/>
                </a:path>
                <a:path w="7298690" h="2616834">
                  <a:moveTo>
                    <a:pt x="5996940" y="239268"/>
                  </a:moveTo>
                  <a:lnTo>
                    <a:pt x="5996940" y="225552"/>
                  </a:lnTo>
                  <a:lnTo>
                    <a:pt x="5958840" y="225552"/>
                  </a:lnTo>
                  <a:lnTo>
                    <a:pt x="5958840" y="239268"/>
                  </a:lnTo>
                  <a:lnTo>
                    <a:pt x="5996940" y="239268"/>
                  </a:lnTo>
                  <a:close/>
                </a:path>
                <a:path w="7298690" h="2616834">
                  <a:moveTo>
                    <a:pt x="5946648" y="239268"/>
                  </a:moveTo>
                  <a:lnTo>
                    <a:pt x="5946648" y="225552"/>
                  </a:lnTo>
                  <a:lnTo>
                    <a:pt x="5908548" y="225552"/>
                  </a:lnTo>
                  <a:lnTo>
                    <a:pt x="5908548" y="239268"/>
                  </a:lnTo>
                  <a:lnTo>
                    <a:pt x="5946648" y="239268"/>
                  </a:lnTo>
                  <a:close/>
                </a:path>
                <a:path w="7298690" h="2616834">
                  <a:moveTo>
                    <a:pt x="5896356" y="239268"/>
                  </a:moveTo>
                  <a:lnTo>
                    <a:pt x="5896356" y="225552"/>
                  </a:lnTo>
                  <a:lnTo>
                    <a:pt x="5858256" y="225552"/>
                  </a:lnTo>
                  <a:lnTo>
                    <a:pt x="5858256" y="239268"/>
                  </a:lnTo>
                  <a:lnTo>
                    <a:pt x="5896356" y="239268"/>
                  </a:lnTo>
                  <a:close/>
                </a:path>
                <a:path w="7298690" h="2616834">
                  <a:moveTo>
                    <a:pt x="5844540" y="239268"/>
                  </a:moveTo>
                  <a:lnTo>
                    <a:pt x="5844540" y="225552"/>
                  </a:lnTo>
                  <a:lnTo>
                    <a:pt x="5806440" y="225552"/>
                  </a:lnTo>
                  <a:lnTo>
                    <a:pt x="5806440" y="239268"/>
                  </a:lnTo>
                  <a:lnTo>
                    <a:pt x="5844540" y="239268"/>
                  </a:lnTo>
                  <a:close/>
                </a:path>
                <a:path w="7298690" h="2616834">
                  <a:moveTo>
                    <a:pt x="5794248" y="239268"/>
                  </a:moveTo>
                  <a:lnTo>
                    <a:pt x="5794248" y="225552"/>
                  </a:lnTo>
                  <a:lnTo>
                    <a:pt x="5756148" y="225552"/>
                  </a:lnTo>
                  <a:lnTo>
                    <a:pt x="5756148" y="239268"/>
                  </a:lnTo>
                  <a:lnTo>
                    <a:pt x="5794248" y="239268"/>
                  </a:lnTo>
                  <a:close/>
                </a:path>
                <a:path w="7298690" h="2616834">
                  <a:moveTo>
                    <a:pt x="5743956" y="239268"/>
                  </a:moveTo>
                  <a:lnTo>
                    <a:pt x="5743956" y="225552"/>
                  </a:lnTo>
                  <a:lnTo>
                    <a:pt x="5705856" y="225552"/>
                  </a:lnTo>
                  <a:lnTo>
                    <a:pt x="5705856" y="239268"/>
                  </a:lnTo>
                  <a:lnTo>
                    <a:pt x="5743956" y="239268"/>
                  </a:lnTo>
                  <a:close/>
                </a:path>
                <a:path w="7298690" h="2616834">
                  <a:moveTo>
                    <a:pt x="5692140" y="239268"/>
                  </a:moveTo>
                  <a:lnTo>
                    <a:pt x="5692140" y="225552"/>
                  </a:lnTo>
                  <a:lnTo>
                    <a:pt x="5654040" y="225552"/>
                  </a:lnTo>
                  <a:lnTo>
                    <a:pt x="5654040" y="239268"/>
                  </a:lnTo>
                  <a:lnTo>
                    <a:pt x="5692140" y="239268"/>
                  </a:lnTo>
                  <a:close/>
                </a:path>
                <a:path w="7298690" h="2616834">
                  <a:moveTo>
                    <a:pt x="5641848" y="239268"/>
                  </a:moveTo>
                  <a:lnTo>
                    <a:pt x="5641848" y="225552"/>
                  </a:lnTo>
                  <a:lnTo>
                    <a:pt x="5603748" y="225552"/>
                  </a:lnTo>
                  <a:lnTo>
                    <a:pt x="5603748" y="239268"/>
                  </a:lnTo>
                  <a:lnTo>
                    <a:pt x="5641848" y="239268"/>
                  </a:lnTo>
                  <a:close/>
                </a:path>
                <a:path w="7298690" h="2616834">
                  <a:moveTo>
                    <a:pt x="5591556" y="239268"/>
                  </a:moveTo>
                  <a:lnTo>
                    <a:pt x="5591556" y="225552"/>
                  </a:lnTo>
                  <a:lnTo>
                    <a:pt x="5553456" y="225552"/>
                  </a:lnTo>
                  <a:lnTo>
                    <a:pt x="5553456" y="239268"/>
                  </a:lnTo>
                  <a:lnTo>
                    <a:pt x="5591556" y="239268"/>
                  </a:lnTo>
                  <a:close/>
                </a:path>
                <a:path w="7298690" h="2616834">
                  <a:moveTo>
                    <a:pt x="5539740" y="239268"/>
                  </a:moveTo>
                  <a:lnTo>
                    <a:pt x="5539740" y="225552"/>
                  </a:lnTo>
                  <a:lnTo>
                    <a:pt x="5501640" y="225552"/>
                  </a:lnTo>
                  <a:lnTo>
                    <a:pt x="5501640" y="239268"/>
                  </a:lnTo>
                  <a:lnTo>
                    <a:pt x="5539740" y="239268"/>
                  </a:lnTo>
                  <a:close/>
                </a:path>
                <a:path w="7298690" h="2616834">
                  <a:moveTo>
                    <a:pt x="5489448" y="239268"/>
                  </a:moveTo>
                  <a:lnTo>
                    <a:pt x="5489448" y="225552"/>
                  </a:lnTo>
                  <a:lnTo>
                    <a:pt x="5451348" y="225552"/>
                  </a:lnTo>
                  <a:lnTo>
                    <a:pt x="5451348" y="239268"/>
                  </a:lnTo>
                  <a:lnTo>
                    <a:pt x="5489448" y="239268"/>
                  </a:lnTo>
                  <a:close/>
                </a:path>
                <a:path w="7298690" h="2616834">
                  <a:moveTo>
                    <a:pt x="5439156" y="239268"/>
                  </a:moveTo>
                  <a:lnTo>
                    <a:pt x="5439156" y="225552"/>
                  </a:lnTo>
                  <a:lnTo>
                    <a:pt x="5401056" y="225552"/>
                  </a:lnTo>
                  <a:lnTo>
                    <a:pt x="5401056" y="239268"/>
                  </a:lnTo>
                  <a:lnTo>
                    <a:pt x="5439156" y="239268"/>
                  </a:lnTo>
                  <a:close/>
                </a:path>
                <a:path w="7298690" h="2616834">
                  <a:moveTo>
                    <a:pt x="5387340" y="239268"/>
                  </a:moveTo>
                  <a:lnTo>
                    <a:pt x="5387340" y="225552"/>
                  </a:lnTo>
                  <a:lnTo>
                    <a:pt x="5349240" y="225552"/>
                  </a:lnTo>
                  <a:lnTo>
                    <a:pt x="5349240" y="239268"/>
                  </a:lnTo>
                  <a:lnTo>
                    <a:pt x="5387340" y="239268"/>
                  </a:lnTo>
                  <a:close/>
                </a:path>
                <a:path w="7298690" h="2616834">
                  <a:moveTo>
                    <a:pt x="5337048" y="239268"/>
                  </a:moveTo>
                  <a:lnTo>
                    <a:pt x="5337048" y="225552"/>
                  </a:lnTo>
                  <a:lnTo>
                    <a:pt x="5298948" y="225552"/>
                  </a:lnTo>
                  <a:lnTo>
                    <a:pt x="5298948" y="239268"/>
                  </a:lnTo>
                  <a:lnTo>
                    <a:pt x="5337048" y="239268"/>
                  </a:lnTo>
                  <a:close/>
                </a:path>
                <a:path w="7298690" h="2616834">
                  <a:moveTo>
                    <a:pt x="5286756" y="239268"/>
                  </a:moveTo>
                  <a:lnTo>
                    <a:pt x="5286756" y="225552"/>
                  </a:lnTo>
                  <a:lnTo>
                    <a:pt x="5248656" y="225552"/>
                  </a:lnTo>
                  <a:lnTo>
                    <a:pt x="5248656" y="239268"/>
                  </a:lnTo>
                  <a:lnTo>
                    <a:pt x="5286756" y="239268"/>
                  </a:lnTo>
                  <a:close/>
                </a:path>
                <a:path w="7298690" h="2616834">
                  <a:moveTo>
                    <a:pt x="5234940" y="239268"/>
                  </a:moveTo>
                  <a:lnTo>
                    <a:pt x="5234940" y="225552"/>
                  </a:lnTo>
                  <a:lnTo>
                    <a:pt x="5196840" y="225552"/>
                  </a:lnTo>
                  <a:lnTo>
                    <a:pt x="5196840" y="239268"/>
                  </a:lnTo>
                  <a:lnTo>
                    <a:pt x="5234940" y="239268"/>
                  </a:lnTo>
                  <a:close/>
                </a:path>
                <a:path w="7298690" h="2616834">
                  <a:moveTo>
                    <a:pt x="5184648" y="239268"/>
                  </a:moveTo>
                  <a:lnTo>
                    <a:pt x="5184648" y="225552"/>
                  </a:lnTo>
                  <a:lnTo>
                    <a:pt x="5146548" y="225552"/>
                  </a:lnTo>
                  <a:lnTo>
                    <a:pt x="5146548" y="239268"/>
                  </a:lnTo>
                  <a:lnTo>
                    <a:pt x="5184648" y="239268"/>
                  </a:lnTo>
                  <a:close/>
                </a:path>
                <a:path w="7298690" h="2616834">
                  <a:moveTo>
                    <a:pt x="5134356" y="239268"/>
                  </a:moveTo>
                  <a:lnTo>
                    <a:pt x="5134356" y="225552"/>
                  </a:lnTo>
                  <a:lnTo>
                    <a:pt x="5096256" y="225552"/>
                  </a:lnTo>
                  <a:lnTo>
                    <a:pt x="5096256" y="239268"/>
                  </a:lnTo>
                  <a:lnTo>
                    <a:pt x="5134356" y="239268"/>
                  </a:lnTo>
                  <a:close/>
                </a:path>
                <a:path w="7298690" h="2616834">
                  <a:moveTo>
                    <a:pt x="5082540" y="239268"/>
                  </a:moveTo>
                  <a:lnTo>
                    <a:pt x="5082540" y="225552"/>
                  </a:lnTo>
                  <a:lnTo>
                    <a:pt x="5044440" y="225552"/>
                  </a:lnTo>
                  <a:lnTo>
                    <a:pt x="5044440" y="239268"/>
                  </a:lnTo>
                  <a:lnTo>
                    <a:pt x="5082540" y="239268"/>
                  </a:lnTo>
                  <a:close/>
                </a:path>
                <a:path w="7298690" h="2616834">
                  <a:moveTo>
                    <a:pt x="5032248" y="239268"/>
                  </a:moveTo>
                  <a:lnTo>
                    <a:pt x="5032248" y="225552"/>
                  </a:lnTo>
                  <a:lnTo>
                    <a:pt x="4994148" y="225552"/>
                  </a:lnTo>
                  <a:lnTo>
                    <a:pt x="4994148" y="239268"/>
                  </a:lnTo>
                  <a:lnTo>
                    <a:pt x="5032248" y="239268"/>
                  </a:lnTo>
                  <a:close/>
                </a:path>
                <a:path w="7298690" h="2616834">
                  <a:moveTo>
                    <a:pt x="4981956" y="239268"/>
                  </a:moveTo>
                  <a:lnTo>
                    <a:pt x="4981956" y="225552"/>
                  </a:lnTo>
                  <a:lnTo>
                    <a:pt x="4943856" y="225552"/>
                  </a:lnTo>
                  <a:lnTo>
                    <a:pt x="4943856" y="239268"/>
                  </a:lnTo>
                  <a:lnTo>
                    <a:pt x="4981956" y="239268"/>
                  </a:lnTo>
                  <a:close/>
                </a:path>
                <a:path w="7298690" h="2616834">
                  <a:moveTo>
                    <a:pt x="4930140" y="239268"/>
                  </a:moveTo>
                  <a:lnTo>
                    <a:pt x="4930140" y="225552"/>
                  </a:lnTo>
                  <a:lnTo>
                    <a:pt x="4892040" y="225552"/>
                  </a:lnTo>
                  <a:lnTo>
                    <a:pt x="4892040" y="239268"/>
                  </a:lnTo>
                  <a:lnTo>
                    <a:pt x="4930140" y="239268"/>
                  </a:lnTo>
                  <a:close/>
                </a:path>
                <a:path w="7298690" h="2616834">
                  <a:moveTo>
                    <a:pt x="4879848" y="239268"/>
                  </a:moveTo>
                  <a:lnTo>
                    <a:pt x="4879848" y="225552"/>
                  </a:lnTo>
                  <a:lnTo>
                    <a:pt x="4841748" y="225552"/>
                  </a:lnTo>
                  <a:lnTo>
                    <a:pt x="4841748" y="239268"/>
                  </a:lnTo>
                  <a:lnTo>
                    <a:pt x="4879848" y="239268"/>
                  </a:lnTo>
                  <a:close/>
                </a:path>
                <a:path w="7298690" h="2616834">
                  <a:moveTo>
                    <a:pt x="4829556" y="239268"/>
                  </a:moveTo>
                  <a:lnTo>
                    <a:pt x="4829556" y="225552"/>
                  </a:lnTo>
                  <a:lnTo>
                    <a:pt x="4791456" y="225552"/>
                  </a:lnTo>
                  <a:lnTo>
                    <a:pt x="4791456" y="239268"/>
                  </a:lnTo>
                  <a:lnTo>
                    <a:pt x="4829556" y="239268"/>
                  </a:lnTo>
                  <a:close/>
                </a:path>
                <a:path w="7298690" h="2616834">
                  <a:moveTo>
                    <a:pt x="4777740" y="239268"/>
                  </a:moveTo>
                  <a:lnTo>
                    <a:pt x="4777740" y="225552"/>
                  </a:lnTo>
                  <a:lnTo>
                    <a:pt x="4739640" y="225552"/>
                  </a:lnTo>
                  <a:lnTo>
                    <a:pt x="4739640" y="239268"/>
                  </a:lnTo>
                  <a:lnTo>
                    <a:pt x="4777740" y="239268"/>
                  </a:lnTo>
                  <a:close/>
                </a:path>
                <a:path w="7298690" h="2616834">
                  <a:moveTo>
                    <a:pt x="4727448" y="239268"/>
                  </a:moveTo>
                  <a:lnTo>
                    <a:pt x="4727448" y="225552"/>
                  </a:lnTo>
                  <a:lnTo>
                    <a:pt x="4689348" y="225552"/>
                  </a:lnTo>
                  <a:lnTo>
                    <a:pt x="4689348" y="239268"/>
                  </a:lnTo>
                  <a:lnTo>
                    <a:pt x="4727448" y="239268"/>
                  </a:lnTo>
                  <a:close/>
                </a:path>
                <a:path w="7298690" h="2616834">
                  <a:moveTo>
                    <a:pt x="4677156" y="239268"/>
                  </a:moveTo>
                  <a:lnTo>
                    <a:pt x="4677156" y="225552"/>
                  </a:lnTo>
                  <a:lnTo>
                    <a:pt x="4639056" y="225552"/>
                  </a:lnTo>
                  <a:lnTo>
                    <a:pt x="4639056" y="239268"/>
                  </a:lnTo>
                  <a:lnTo>
                    <a:pt x="4677156" y="239268"/>
                  </a:lnTo>
                  <a:close/>
                </a:path>
                <a:path w="7298690" h="2616834">
                  <a:moveTo>
                    <a:pt x="4625340" y="239268"/>
                  </a:moveTo>
                  <a:lnTo>
                    <a:pt x="4625340" y="225552"/>
                  </a:lnTo>
                  <a:lnTo>
                    <a:pt x="4587240" y="225552"/>
                  </a:lnTo>
                  <a:lnTo>
                    <a:pt x="4587240" y="239268"/>
                  </a:lnTo>
                  <a:lnTo>
                    <a:pt x="4625340" y="239268"/>
                  </a:lnTo>
                  <a:close/>
                </a:path>
                <a:path w="7298690" h="2616834">
                  <a:moveTo>
                    <a:pt x="4575048" y="239268"/>
                  </a:moveTo>
                  <a:lnTo>
                    <a:pt x="4575048" y="225552"/>
                  </a:lnTo>
                  <a:lnTo>
                    <a:pt x="4536948" y="225552"/>
                  </a:lnTo>
                  <a:lnTo>
                    <a:pt x="4536948" y="239268"/>
                  </a:lnTo>
                  <a:lnTo>
                    <a:pt x="4575048" y="239268"/>
                  </a:lnTo>
                  <a:close/>
                </a:path>
                <a:path w="7298690" h="2616834">
                  <a:moveTo>
                    <a:pt x="4524756" y="239268"/>
                  </a:moveTo>
                  <a:lnTo>
                    <a:pt x="4524756" y="225552"/>
                  </a:lnTo>
                  <a:lnTo>
                    <a:pt x="4486656" y="225552"/>
                  </a:lnTo>
                  <a:lnTo>
                    <a:pt x="4486656" y="239268"/>
                  </a:lnTo>
                  <a:lnTo>
                    <a:pt x="4524756" y="239268"/>
                  </a:lnTo>
                  <a:close/>
                </a:path>
                <a:path w="7298690" h="2616834">
                  <a:moveTo>
                    <a:pt x="4472940" y="239268"/>
                  </a:moveTo>
                  <a:lnTo>
                    <a:pt x="4472940" y="225552"/>
                  </a:lnTo>
                  <a:lnTo>
                    <a:pt x="4434840" y="225552"/>
                  </a:lnTo>
                  <a:lnTo>
                    <a:pt x="4434840" y="239268"/>
                  </a:lnTo>
                  <a:lnTo>
                    <a:pt x="4472940" y="239268"/>
                  </a:lnTo>
                  <a:close/>
                </a:path>
                <a:path w="7298690" h="2616834">
                  <a:moveTo>
                    <a:pt x="4422648" y="239268"/>
                  </a:moveTo>
                  <a:lnTo>
                    <a:pt x="4422648" y="225552"/>
                  </a:lnTo>
                  <a:lnTo>
                    <a:pt x="4384548" y="225552"/>
                  </a:lnTo>
                  <a:lnTo>
                    <a:pt x="4384548" y="239268"/>
                  </a:lnTo>
                  <a:lnTo>
                    <a:pt x="4422648" y="239268"/>
                  </a:lnTo>
                  <a:close/>
                </a:path>
                <a:path w="7298690" h="2616834">
                  <a:moveTo>
                    <a:pt x="4372356" y="239268"/>
                  </a:moveTo>
                  <a:lnTo>
                    <a:pt x="4372356" y="225552"/>
                  </a:lnTo>
                  <a:lnTo>
                    <a:pt x="4334256" y="225552"/>
                  </a:lnTo>
                  <a:lnTo>
                    <a:pt x="4334256" y="239268"/>
                  </a:lnTo>
                  <a:lnTo>
                    <a:pt x="4372356" y="239268"/>
                  </a:lnTo>
                  <a:close/>
                </a:path>
                <a:path w="7298690" h="2616834">
                  <a:moveTo>
                    <a:pt x="4320540" y="239268"/>
                  </a:moveTo>
                  <a:lnTo>
                    <a:pt x="4320540" y="225552"/>
                  </a:lnTo>
                  <a:lnTo>
                    <a:pt x="4282440" y="225552"/>
                  </a:lnTo>
                  <a:lnTo>
                    <a:pt x="4282440" y="239268"/>
                  </a:lnTo>
                  <a:lnTo>
                    <a:pt x="4320540" y="239268"/>
                  </a:lnTo>
                  <a:close/>
                </a:path>
                <a:path w="7298690" h="2616834">
                  <a:moveTo>
                    <a:pt x="4270248" y="239268"/>
                  </a:moveTo>
                  <a:lnTo>
                    <a:pt x="4270248" y="225552"/>
                  </a:lnTo>
                  <a:lnTo>
                    <a:pt x="4232148" y="225552"/>
                  </a:lnTo>
                  <a:lnTo>
                    <a:pt x="4232148" y="239268"/>
                  </a:lnTo>
                  <a:lnTo>
                    <a:pt x="4270248" y="239268"/>
                  </a:lnTo>
                  <a:close/>
                </a:path>
                <a:path w="7298690" h="2616834">
                  <a:moveTo>
                    <a:pt x="4219956" y="239268"/>
                  </a:moveTo>
                  <a:lnTo>
                    <a:pt x="4219956" y="225552"/>
                  </a:lnTo>
                  <a:lnTo>
                    <a:pt x="4181856" y="225552"/>
                  </a:lnTo>
                  <a:lnTo>
                    <a:pt x="4181856" y="239268"/>
                  </a:lnTo>
                  <a:lnTo>
                    <a:pt x="4219956" y="239268"/>
                  </a:lnTo>
                  <a:close/>
                </a:path>
                <a:path w="7298690" h="2616834">
                  <a:moveTo>
                    <a:pt x="4168140" y="239268"/>
                  </a:moveTo>
                  <a:lnTo>
                    <a:pt x="4168140" y="225552"/>
                  </a:lnTo>
                  <a:lnTo>
                    <a:pt x="4130040" y="225552"/>
                  </a:lnTo>
                  <a:lnTo>
                    <a:pt x="4130040" y="239268"/>
                  </a:lnTo>
                  <a:lnTo>
                    <a:pt x="4168140" y="239268"/>
                  </a:lnTo>
                  <a:close/>
                </a:path>
                <a:path w="7298690" h="2616834">
                  <a:moveTo>
                    <a:pt x="4117848" y="239268"/>
                  </a:moveTo>
                  <a:lnTo>
                    <a:pt x="4117848" y="225552"/>
                  </a:lnTo>
                  <a:lnTo>
                    <a:pt x="4079748" y="225552"/>
                  </a:lnTo>
                  <a:lnTo>
                    <a:pt x="4079748" y="239268"/>
                  </a:lnTo>
                  <a:lnTo>
                    <a:pt x="4117848" y="239268"/>
                  </a:lnTo>
                  <a:close/>
                </a:path>
                <a:path w="7298690" h="2616834">
                  <a:moveTo>
                    <a:pt x="4067556" y="239268"/>
                  </a:moveTo>
                  <a:lnTo>
                    <a:pt x="4067556" y="225552"/>
                  </a:lnTo>
                  <a:lnTo>
                    <a:pt x="4029456" y="225552"/>
                  </a:lnTo>
                  <a:lnTo>
                    <a:pt x="4029456" y="239268"/>
                  </a:lnTo>
                  <a:lnTo>
                    <a:pt x="4067556" y="239268"/>
                  </a:lnTo>
                  <a:close/>
                </a:path>
                <a:path w="7298690" h="2616834">
                  <a:moveTo>
                    <a:pt x="4015740" y="239268"/>
                  </a:moveTo>
                  <a:lnTo>
                    <a:pt x="4015740" y="225552"/>
                  </a:lnTo>
                  <a:lnTo>
                    <a:pt x="3977640" y="225552"/>
                  </a:lnTo>
                  <a:lnTo>
                    <a:pt x="3977640" y="239268"/>
                  </a:lnTo>
                  <a:lnTo>
                    <a:pt x="4015740" y="239268"/>
                  </a:lnTo>
                  <a:close/>
                </a:path>
                <a:path w="7298690" h="2616834">
                  <a:moveTo>
                    <a:pt x="3965448" y="239268"/>
                  </a:moveTo>
                  <a:lnTo>
                    <a:pt x="3965448" y="225552"/>
                  </a:lnTo>
                  <a:lnTo>
                    <a:pt x="3927348" y="225552"/>
                  </a:lnTo>
                  <a:lnTo>
                    <a:pt x="3927348" y="239268"/>
                  </a:lnTo>
                  <a:lnTo>
                    <a:pt x="3965448" y="239268"/>
                  </a:lnTo>
                  <a:close/>
                </a:path>
                <a:path w="7298690" h="2616834">
                  <a:moveTo>
                    <a:pt x="3915156" y="239268"/>
                  </a:moveTo>
                  <a:lnTo>
                    <a:pt x="3915156" y="225552"/>
                  </a:lnTo>
                  <a:lnTo>
                    <a:pt x="3877056" y="225552"/>
                  </a:lnTo>
                  <a:lnTo>
                    <a:pt x="3877056" y="239268"/>
                  </a:lnTo>
                  <a:lnTo>
                    <a:pt x="3915156" y="239268"/>
                  </a:lnTo>
                  <a:close/>
                </a:path>
                <a:path w="7298690" h="2616834">
                  <a:moveTo>
                    <a:pt x="3863340" y="239268"/>
                  </a:moveTo>
                  <a:lnTo>
                    <a:pt x="3863340" y="225552"/>
                  </a:lnTo>
                  <a:lnTo>
                    <a:pt x="3825240" y="225552"/>
                  </a:lnTo>
                  <a:lnTo>
                    <a:pt x="3825240" y="239268"/>
                  </a:lnTo>
                  <a:lnTo>
                    <a:pt x="3863340" y="239268"/>
                  </a:lnTo>
                  <a:close/>
                </a:path>
                <a:path w="7298690" h="2616834">
                  <a:moveTo>
                    <a:pt x="3813048" y="239268"/>
                  </a:moveTo>
                  <a:lnTo>
                    <a:pt x="3813048" y="225552"/>
                  </a:lnTo>
                  <a:lnTo>
                    <a:pt x="3774948" y="225552"/>
                  </a:lnTo>
                  <a:lnTo>
                    <a:pt x="3774948" y="239268"/>
                  </a:lnTo>
                  <a:lnTo>
                    <a:pt x="3813048" y="239268"/>
                  </a:lnTo>
                  <a:close/>
                </a:path>
                <a:path w="7298690" h="2616834">
                  <a:moveTo>
                    <a:pt x="3762756" y="239268"/>
                  </a:moveTo>
                  <a:lnTo>
                    <a:pt x="3762756" y="225552"/>
                  </a:lnTo>
                  <a:lnTo>
                    <a:pt x="3724656" y="225552"/>
                  </a:lnTo>
                  <a:lnTo>
                    <a:pt x="3724656" y="239268"/>
                  </a:lnTo>
                  <a:lnTo>
                    <a:pt x="3762756" y="239268"/>
                  </a:lnTo>
                  <a:close/>
                </a:path>
                <a:path w="7298690" h="2616834">
                  <a:moveTo>
                    <a:pt x="3710940" y="239268"/>
                  </a:moveTo>
                  <a:lnTo>
                    <a:pt x="3710940" y="225552"/>
                  </a:lnTo>
                  <a:lnTo>
                    <a:pt x="3672840" y="225552"/>
                  </a:lnTo>
                  <a:lnTo>
                    <a:pt x="3672840" y="239268"/>
                  </a:lnTo>
                  <a:lnTo>
                    <a:pt x="3710940" y="239268"/>
                  </a:lnTo>
                  <a:close/>
                </a:path>
                <a:path w="7298690" h="2616834">
                  <a:moveTo>
                    <a:pt x="3660648" y="239268"/>
                  </a:moveTo>
                  <a:lnTo>
                    <a:pt x="3660648" y="225552"/>
                  </a:lnTo>
                  <a:lnTo>
                    <a:pt x="3622548" y="225552"/>
                  </a:lnTo>
                  <a:lnTo>
                    <a:pt x="3622548" y="239268"/>
                  </a:lnTo>
                  <a:lnTo>
                    <a:pt x="3660648" y="239268"/>
                  </a:lnTo>
                  <a:close/>
                </a:path>
                <a:path w="7298690" h="2616834">
                  <a:moveTo>
                    <a:pt x="3610356" y="239268"/>
                  </a:moveTo>
                  <a:lnTo>
                    <a:pt x="3610356" y="225552"/>
                  </a:lnTo>
                  <a:lnTo>
                    <a:pt x="3572256" y="225552"/>
                  </a:lnTo>
                  <a:lnTo>
                    <a:pt x="3572256" y="239268"/>
                  </a:lnTo>
                  <a:lnTo>
                    <a:pt x="3610356" y="239268"/>
                  </a:lnTo>
                  <a:close/>
                </a:path>
                <a:path w="7298690" h="2616834">
                  <a:moveTo>
                    <a:pt x="3558540" y="239268"/>
                  </a:moveTo>
                  <a:lnTo>
                    <a:pt x="3558540" y="225552"/>
                  </a:lnTo>
                  <a:lnTo>
                    <a:pt x="3520440" y="225552"/>
                  </a:lnTo>
                  <a:lnTo>
                    <a:pt x="3520440" y="239268"/>
                  </a:lnTo>
                  <a:lnTo>
                    <a:pt x="3558540" y="239268"/>
                  </a:lnTo>
                  <a:close/>
                </a:path>
                <a:path w="7298690" h="2616834">
                  <a:moveTo>
                    <a:pt x="3508248" y="239268"/>
                  </a:moveTo>
                  <a:lnTo>
                    <a:pt x="3508248" y="225552"/>
                  </a:lnTo>
                  <a:lnTo>
                    <a:pt x="3470148" y="225552"/>
                  </a:lnTo>
                  <a:lnTo>
                    <a:pt x="3470148" y="239268"/>
                  </a:lnTo>
                  <a:lnTo>
                    <a:pt x="3508248" y="239268"/>
                  </a:lnTo>
                  <a:close/>
                </a:path>
                <a:path w="7298690" h="2616834">
                  <a:moveTo>
                    <a:pt x="3457956" y="239268"/>
                  </a:moveTo>
                  <a:lnTo>
                    <a:pt x="3457956" y="225552"/>
                  </a:lnTo>
                  <a:lnTo>
                    <a:pt x="3419856" y="225552"/>
                  </a:lnTo>
                  <a:lnTo>
                    <a:pt x="3419856" y="239268"/>
                  </a:lnTo>
                  <a:lnTo>
                    <a:pt x="3457956" y="239268"/>
                  </a:lnTo>
                  <a:close/>
                </a:path>
                <a:path w="7298690" h="2616834">
                  <a:moveTo>
                    <a:pt x="3406140" y="239268"/>
                  </a:moveTo>
                  <a:lnTo>
                    <a:pt x="3406140" y="225552"/>
                  </a:lnTo>
                  <a:lnTo>
                    <a:pt x="3368040" y="225552"/>
                  </a:lnTo>
                  <a:lnTo>
                    <a:pt x="3368040" y="239268"/>
                  </a:lnTo>
                  <a:lnTo>
                    <a:pt x="3406140" y="239268"/>
                  </a:lnTo>
                  <a:close/>
                </a:path>
                <a:path w="7298690" h="2616834">
                  <a:moveTo>
                    <a:pt x="3355848" y="239268"/>
                  </a:moveTo>
                  <a:lnTo>
                    <a:pt x="3355848" y="225552"/>
                  </a:lnTo>
                  <a:lnTo>
                    <a:pt x="3317748" y="225552"/>
                  </a:lnTo>
                  <a:lnTo>
                    <a:pt x="3317748" y="239268"/>
                  </a:lnTo>
                  <a:lnTo>
                    <a:pt x="3355848" y="239268"/>
                  </a:lnTo>
                  <a:close/>
                </a:path>
                <a:path w="7298690" h="2616834">
                  <a:moveTo>
                    <a:pt x="3305556" y="239268"/>
                  </a:moveTo>
                  <a:lnTo>
                    <a:pt x="3305556" y="225552"/>
                  </a:lnTo>
                  <a:lnTo>
                    <a:pt x="3267456" y="225552"/>
                  </a:lnTo>
                  <a:lnTo>
                    <a:pt x="3267456" y="239268"/>
                  </a:lnTo>
                  <a:lnTo>
                    <a:pt x="3305556" y="239268"/>
                  </a:lnTo>
                  <a:close/>
                </a:path>
                <a:path w="7298690" h="2616834">
                  <a:moveTo>
                    <a:pt x="3253740" y="239268"/>
                  </a:moveTo>
                  <a:lnTo>
                    <a:pt x="3253740" y="225552"/>
                  </a:lnTo>
                  <a:lnTo>
                    <a:pt x="3215640" y="225552"/>
                  </a:lnTo>
                  <a:lnTo>
                    <a:pt x="3215640" y="239268"/>
                  </a:lnTo>
                  <a:lnTo>
                    <a:pt x="3253740" y="239268"/>
                  </a:lnTo>
                  <a:close/>
                </a:path>
                <a:path w="7298690" h="2616834">
                  <a:moveTo>
                    <a:pt x="3203448" y="239268"/>
                  </a:moveTo>
                  <a:lnTo>
                    <a:pt x="3203448" y="225552"/>
                  </a:lnTo>
                  <a:lnTo>
                    <a:pt x="3165348" y="225552"/>
                  </a:lnTo>
                  <a:lnTo>
                    <a:pt x="3165348" y="239268"/>
                  </a:lnTo>
                  <a:lnTo>
                    <a:pt x="3203448" y="239268"/>
                  </a:lnTo>
                  <a:close/>
                </a:path>
                <a:path w="7298690" h="2616834">
                  <a:moveTo>
                    <a:pt x="3153156" y="239268"/>
                  </a:moveTo>
                  <a:lnTo>
                    <a:pt x="3153156" y="225552"/>
                  </a:lnTo>
                  <a:lnTo>
                    <a:pt x="3115056" y="225552"/>
                  </a:lnTo>
                  <a:lnTo>
                    <a:pt x="3115056" y="239268"/>
                  </a:lnTo>
                  <a:lnTo>
                    <a:pt x="3153156" y="239268"/>
                  </a:lnTo>
                  <a:close/>
                </a:path>
                <a:path w="7298690" h="2616834">
                  <a:moveTo>
                    <a:pt x="3101340" y="239268"/>
                  </a:moveTo>
                  <a:lnTo>
                    <a:pt x="3101340" y="225552"/>
                  </a:lnTo>
                  <a:lnTo>
                    <a:pt x="3063240" y="225552"/>
                  </a:lnTo>
                  <a:lnTo>
                    <a:pt x="3063240" y="239268"/>
                  </a:lnTo>
                  <a:lnTo>
                    <a:pt x="3101340" y="239268"/>
                  </a:lnTo>
                  <a:close/>
                </a:path>
                <a:path w="7298690" h="2616834">
                  <a:moveTo>
                    <a:pt x="3051048" y="239268"/>
                  </a:moveTo>
                  <a:lnTo>
                    <a:pt x="3051048" y="225552"/>
                  </a:lnTo>
                  <a:lnTo>
                    <a:pt x="3041904" y="225552"/>
                  </a:lnTo>
                  <a:lnTo>
                    <a:pt x="3014472" y="222504"/>
                  </a:lnTo>
                  <a:lnTo>
                    <a:pt x="3012948" y="234696"/>
                  </a:lnTo>
                  <a:lnTo>
                    <a:pt x="3041904" y="239268"/>
                  </a:lnTo>
                  <a:lnTo>
                    <a:pt x="3051048" y="239268"/>
                  </a:lnTo>
                  <a:close/>
                </a:path>
                <a:path w="7298690" h="2616834">
                  <a:moveTo>
                    <a:pt x="3000756" y="220980"/>
                  </a:moveTo>
                  <a:lnTo>
                    <a:pt x="2964180" y="216408"/>
                  </a:lnTo>
                  <a:lnTo>
                    <a:pt x="2961132" y="228600"/>
                  </a:lnTo>
                  <a:lnTo>
                    <a:pt x="2999232" y="233172"/>
                  </a:lnTo>
                  <a:lnTo>
                    <a:pt x="3000756" y="220980"/>
                  </a:lnTo>
                  <a:close/>
                </a:path>
                <a:path w="7298690" h="2616834">
                  <a:moveTo>
                    <a:pt x="2950464" y="214884"/>
                  </a:moveTo>
                  <a:lnTo>
                    <a:pt x="2912364" y="210312"/>
                  </a:lnTo>
                  <a:lnTo>
                    <a:pt x="2910840" y="222504"/>
                  </a:lnTo>
                  <a:lnTo>
                    <a:pt x="2948940" y="227076"/>
                  </a:lnTo>
                  <a:lnTo>
                    <a:pt x="2950464" y="214884"/>
                  </a:lnTo>
                  <a:close/>
                </a:path>
                <a:path w="7298690" h="2616834">
                  <a:moveTo>
                    <a:pt x="2900172" y="208788"/>
                  </a:moveTo>
                  <a:lnTo>
                    <a:pt x="2862072" y="204216"/>
                  </a:lnTo>
                  <a:lnTo>
                    <a:pt x="2860548" y="216408"/>
                  </a:lnTo>
                  <a:lnTo>
                    <a:pt x="2898648" y="220980"/>
                  </a:lnTo>
                  <a:lnTo>
                    <a:pt x="2900172" y="208788"/>
                  </a:lnTo>
                  <a:close/>
                </a:path>
                <a:path w="7298690" h="2616834">
                  <a:moveTo>
                    <a:pt x="2849880" y="202692"/>
                  </a:moveTo>
                  <a:lnTo>
                    <a:pt x="2811780" y="198120"/>
                  </a:lnTo>
                  <a:lnTo>
                    <a:pt x="2810256" y="210312"/>
                  </a:lnTo>
                  <a:lnTo>
                    <a:pt x="2848356" y="214884"/>
                  </a:lnTo>
                  <a:lnTo>
                    <a:pt x="2849880" y="202692"/>
                  </a:lnTo>
                  <a:close/>
                </a:path>
                <a:path w="7298690" h="2616834">
                  <a:moveTo>
                    <a:pt x="2799588" y="196596"/>
                  </a:moveTo>
                  <a:lnTo>
                    <a:pt x="2761488" y="192024"/>
                  </a:lnTo>
                  <a:lnTo>
                    <a:pt x="2759964" y="204216"/>
                  </a:lnTo>
                  <a:lnTo>
                    <a:pt x="2798064" y="208788"/>
                  </a:lnTo>
                  <a:lnTo>
                    <a:pt x="2799588" y="196596"/>
                  </a:lnTo>
                  <a:close/>
                </a:path>
                <a:path w="7298690" h="2616834">
                  <a:moveTo>
                    <a:pt x="2749296" y="190500"/>
                  </a:moveTo>
                  <a:lnTo>
                    <a:pt x="2711196" y="184404"/>
                  </a:lnTo>
                  <a:lnTo>
                    <a:pt x="2709672" y="198120"/>
                  </a:lnTo>
                  <a:lnTo>
                    <a:pt x="2747772" y="202692"/>
                  </a:lnTo>
                  <a:lnTo>
                    <a:pt x="2749296" y="190500"/>
                  </a:lnTo>
                  <a:close/>
                </a:path>
                <a:path w="7298690" h="2616834">
                  <a:moveTo>
                    <a:pt x="2699004" y="182880"/>
                  </a:moveTo>
                  <a:lnTo>
                    <a:pt x="2660904" y="178308"/>
                  </a:lnTo>
                  <a:lnTo>
                    <a:pt x="2659380" y="192024"/>
                  </a:lnTo>
                  <a:lnTo>
                    <a:pt x="2697480" y="196596"/>
                  </a:lnTo>
                  <a:lnTo>
                    <a:pt x="2699004" y="182880"/>
                  </a:lnTo>
                  <a:close/>
                </a:path>
                <a:path w="7298690" h="2616834">
                  <a:moveTo>
                    <a:pt x="2648712" y="176784"/>
                  </a:moveTo>
                  <a:lnTo>
                    <a:pt x="2610612" y="172212"/>
                  </a:lnTo>
                  <a:lnTo>
                    <a:pt x="2609088" y="185928"/>
                  </a:lnTo>
                  <a:lnTo>
                    <a:pt x="2647188" y="190500"/>
                  </a:lnTo>
                  <a:lnTo>
                    <a:pt x="2648712" y="176784"/>
                  </a:lnTo>
                  <a:close/>
                </a:path>
                <a:path w="7298690" h="2616834">
                  <a:moveTo>
                    <a:pt x="2598420" y="170688"/>
                  </a:moveTo>
                  <a:lnTo>
                    <a:pt x="2560320" y="166116"/>
                  </a:lnTo>
                  <a:lnTo>
                    <a:pt x="2558796" y="178308"/>
                  </a:lnTo>
                  <a:lnTo>
                    <a:pt x="2596896" y="184404"/>
                  </a:lnTo>
                  <a:lnTo>
                    <a:pt x="2598420" y="170688"/>
                  </a:lnTo>
                  <a:close/>
                </a:path>
                <a:path w="7298690" h="2616834">
                  <a:moveTo>
                    <a:pt x="2548128" y="164592"/>
                  </a:moveTo>
                  <a:lnTo>
                    <a:pt x="2510028" y="160020"/>
                  </a:lnTo>
                  <a:lnTo>
                    <a:pt x="2508504" y="172212"/>
                  </a:lnTo>
                  <a:lnTo>
                    <a:pt x="2546604" y="176784"/>
                  </a:lnTo>
                  <a:lnTo>
                    <a:pt x="2548128" y="164592"/>
                  </a:lnTo>
                  <a:close/>
                </a:path>
                <a:path w="7298690" h="2616834">
                  <a:moveTo>
                    <a:pt x="2497836" y="158496"/>
                  </a:moveTo>
                  <a:lnTo>
                    <a:pt x="2459736" y="153924"/>
                  </a:lnTo>
                  <a:lnTo>
                    <a:pt x="2458212" y="166116"/>
                  </a:lnTo>
                  <a:lnTo>
                    <a:pt x="2494788" y="170688"/>
                  </a:lnTo>
                  <a:lnTo>
                    <a:pt x="2497836" y="158496"/>
                  </a:lnTo>
                  <a:close/>
                </a:path>
                <a:path w="7298690" h="2616834">
                  <a:moveTo>
                    <a:pt x="2446020" y="152400"/>
                  </a:moveTo>
                  <a:lnTo>
                    <a:pt x="2409444" y="147828"/>
                  </a:lnTo>
                  <a:lnTo>
                    <a:pt x="2407920" y="160020"/>
                  </a:lnTo>
                  <a:lnTo>
                    <a:pt x="2444496" y="164592"/>
                  </a:lnTo>
                  <a:lnTo>
                    <a:pt x="2446020" y="152400"/>
                  </a:lnTo>
                  <a:close/>
                </a:path>
                <a:path w="7298690" h="2616834">
                  <a:moveTo>
                    <a:pt x="2395728" y="146304"/>
                  </a:moveTo>
                  <a:lnTo>
                    <a:pt x="2359152" y="141732"/>
                  </a:lnTo>
                  <a:lnTo>
                    <a:pt x="2357628" y="153924"/>
                  </a:lnTo>
                  <a:lnTo>
                    <a:pt x="2394204" y="158496"/>
                  </a:lnTo>
                  <a:lnTo>
                    <a:pt x="2395728" y="146304"/>
                  </a:lnTo>
                  <a:close/>
                </a:path>
                <a:path w="7298690" h="2616834">
                  <a:moveTo>
                    <a:pt x="2345436" y="140208"/>
                  </a:moveTo>
                  <a:lnTo>
                    <a:pt x="2307336" y="135636"/>
                  </a:lnTo>
                  <a:lnTo>
                    <a:pt x="2305812" y="147828"/>
                  </a:lnTo>
                  <a:lnTo>
                    <a:pt x="2343912" y="152400"/>
                  </a:lnTo>
                  <a:lnTo>
                    <a:pt x="2345436" y="140208"/>
                  </a:lnTo>
                  <a:close/>
                </a:path>
                <a:path w="7298690" h="2616834">
                  <a:moveTo>
                    <a:pt x="2295144" y="134112"/>
                  </a:moveTo>
                  <a:lnTo>
                    <a:pt x="2257044" y="129540"/>
                  </a:lnTo>
                  <a:lnTo>
                    <a:pt x="2255520" y="141732"/>
                  </a:lnTo>
                  <a:lnTo>
                    <a:pt x="2293620" y="146304"/>
                  </a:lnTo>
                  <a:lnTo>
                    <a:pt x="2295144" y="134112"/>
                  </a:lnTo>
                  <a:close/>
                </a:path>
                <a:path w="7298690" h="2616834">
                  <a:moveTo>
                    <a:pt x="2244852" y="128016"/>
                  </a:moveTo>
                  <a:lnTo>
                    <a:pt x="2206752" y="123444"/>
                  </a:lnTo>
                  <a:lnTo>
                    <a:pt x="2205228" y="135636"/>
                  </a:lnTo>
                  <a:lnTo>
                    <a:pt x="2243328" y="140208"/>
                  </a:lnTo>
                  <a:lnTo>
                    <a:pt x="2244852" y="128016"/>
                  </a:lnTo>
                  <a:close/>
                </a:path>
                <a:path w="7298690" h="2616834">
                  <a:moveTo>
                    <a:pt x="2194560" y="121920"/>
                  </a:moveTo>
                  <a:lnTo>
                    <a:pt x="2156460" y="115824"/>
                  </a:lnTo>
                  <a:lnTo>
                    <a:pt x="2154936" y="129540"/>
                  </a:lnTo>
                  <a:lnTo>
                    <a:pt x="2193036" y="134112"/>
                  </a:lnTo>
                  <a:lnTo>
                    <a:pt x="2194560" y="121920"/>
                  </a:lnTo>
                  <a:close/>
                </a:path>
                <a:path w="7298690" h="2616834">
                  <a:moveTo>
                    <a:pt x="2144268" y="114300"/>
                  </a:moveTo>
                  <a:lnTo>
                    <a:pt x="2106168" y="109728"/>
                  </a:lnTo>
                  <a:lnTo>
                    <a:pt x="2104644" y="123444"/>
                  </a:lnTo>
                  <a:lnTo>
                    <a:pt x="2142744" y="128016"/>
                  </a:lnTo>
                  <a:lnTo>
                    <a:pt x="2144268" y="114300"/>
                  </a:lnTo>
                  <a:close/>
                </a:path>
                <a:path w="7298690" h="2616834">
                  <a:moveTo>
                    <a:pt x="2093976" y="108204"/>
                  </a:moveTo>
                  <a:lnTo>
                    <a:pt x="2055876" y="103632"/>
                  </a:lnTo>
                  <a:lnTo>
                    <a:pt x="2054352" y="117348"/>
                  </a:lnTo>
                  <a:lnTo>
                    <a:pt x="2092452" y="121920"/>
                  </a:lnTo>
                  <a:lnTo>
                    <a:pt x="2093976" y="108204"/>
                  </a:lnTo>
                  <a:close/>
                </a:path>
                <a:path w="7298690" h="2616834">
                  <a:moveTo>
                    <a:pt x="2043684" y="102108"/>
                  </a:moveTo>
                  <a:lnTo>
                    <a:pt x="2005584" y="97536"/>
                  </a:lnTo>
                  <a:lnTo>
                    <a:pt x="2004060" y="109728"/>
                  </a:lnTo>
                  <a:lnTo>
                    <a:pt x="2042160" y="115824"/>
                  </a:lnTo>
                  <a:lnTo>
                    <a:pt x="2043684" y="102108"/>
                  </a:lnTo>
                  <a:close/>
                </a:path>
                <a:path w="7298690" h="2616834">
                  <a:moveTo>
                    <a:pt x="1993392" y="96012"/>
                  </a:moveTo>
                  <a:lnTo>
                    <a:pt x="1955292" y="91440"/>
                  </a:lnTo>
                  <a:lnTo>
                    <a:pt x="1953768" y="103632"/>
                  </a:lnTo>
                  <a:lnTo>
                    <a:pt x="1991868" y="108204"/>
                  </a:lnTo>
                  <a:lnTo>
                    <a:pt x="1993392" y="96012"/>
                  </a:lnTo>
                  <a:close/>
                </a:path>
                <a:path w="7298690" h="2616834">
                  <a:moveTo>
                    <a:pt x="1943100" y="89916"/>
                  </a:moveTo>
                  <a:lnTo>
                    <a:pt x="1905000" y="85344"/>
                  </a:lnTo>
                  <a:lnTo>
                    <a:pt x="1903476" y="97536"/>
                  </a:lnTo>
                  <a:lnTo>
                    <a:pt x="1941576" y="102108"/>
                  </a:lnTo>
                  <a:lnTo>
                    <a:pt x="1943100" y="89916"/>
                  </a:lnTo>
                  <a:close/>
                </a:path>
                <a:path w="7298690" h="2616834">
                  <a:moveTo>
                    <a:pt x="1892808" y="83820"/>
                  </a:moveTo>
                  <a:lnTo>
                    <a:pt x="1854708" y="79248"/>
                  </a:lnTo>
                  <a:lnTo>
                    <a:pt x="1853184" y="91440"/>
                  </a:lnTo>
                  <a:lnTo>
                    <a:pt x="1891284" y="96012"/>
                  </a:lnTo>
                  <a:lnTo>
                    <a:pt x="1892808" y="83820"/>
                  </a:lnTo>
                  <a:close/>
                </a:path>
                <a:path w="7298690" h="2616834">
                  <a:moveTo>
                    <a:pt x="1840992" y="77724"/>
                  </a:moveTo>
                  <a:lnTo>
                    <a:pt x="1804416" y="73152"/>
                  </a:lnTo>
                  <a:lnTo>
                    <a:pt x="1802892" y="85344"/>
                  </a:lnTo>
                  <a:lnTo>
                    <a:pt x="1839468" y="89916"/>
                  </a:lnTo>
                  <a:lnTo>
                    <a:pt x="1840992" y="77724"/>
                  </a:lnTo>
                  <a:close/>
                </a:path>
                <a:path w="7298690" h="2616834">
                  <a:moveTo>
                    <a:pt x="1790700" y="71628"/>
                  </a:moveTo>
                  <a:lnTo>
                    <a:pt x="1754124" y="67056"/>
                  </a:lnTo>
                  <a:lnTo>
                    <a:pt x="1752600" y="79248"/>
                  </a:lnTo>
                  <a:lnTo>
                    <a:pt x="1789176" y="83820"/>
                  </a:lnTo>
                  <a:lnTo>
                    <a:pt x="1790700" y="71628"/>
                  </a:lnTo>
                  <a:close/>
                </a:path>
                <a:path w="7298690" h="2616834">
                  <a:moveTo>
                    <a:pt x="1740408" y="65532"/>
                  </a:moveTo>
                  <a:lnTo>
                    <a:pt x="1702308" y="60960"/>
                  </a:lnTo>
                  <a:lnTo>
                    <a:pt x="1700784" y="73152"/>
                  </a:lnTo>
                  <a:lnTo>
                    <a:pt x="1738884" y="77724"/>
                  </a:lnTo>
                  <a:lnTo>
                    <a:pt x="1740408" y="65532"/>
                  </a:lnTo>
                  <a:close/>
                </a:path>
                <a:path w="7298690" h="2616834">
                  <a:moveTo>
                    <a:pt x="1690116" y="59436"/>
                  </a:moveTo>
                  <a:lnTo>
                    <a:pt x="1652016" y="54864"/>
                  </a:lnTo>
                  <a:lnTo>
                    <a:pt x="1650492" y="67056"/>
                  </a:lnTo>
                  <a:lnTo>
                    <a:pt x="1688592" y="71628"/>
                  </a:lnTo>
                  <a:lnTo>
                    <a:pt x="1690116" y="59436"/>
                  </a:lnTo>
                  <a:close/>
                </a:path>
                <a:path w="7298690" h="2616834">
                  <a:moveTo>
                    <a:pt x="1639824" y="53340"/>
                  </a:moveTo>
                  <a:lnTo>
                    <a:pt x="1601724" y="47244"/>
                  </a:lnTo>
                  <a:lnTo>
                    <a:pt x="1600200" y="60960"/>
                  </a:lnTo>
                  <a:lnTo>
                    <a:pt x="1638300" y="65532"/>
                  </a:lnTo>
                  <a:lnTo>
                    <a:pt x="1639824" y="53340"/>
                  </a:lnTo>
                  <a:close/>
                </a:path>
                <a:path w="7298690" h="2616834">
                  <a:moveTo>
                    <a:pt x="1589532" y="45720"/>
                  </a:moveTo>
                  <a:lnTo>
                    <a:pt x="1551432" y="41148"/>
                  </a:lnTo>
                  <a:lnTo>
                    <a:pt x="1549908" y="54864"/>
                  </a:lnTo>
                  <a:lnTo>
                    <a:pt x="1588008" y="59436"/>
                  </a:lnTo>
                  <a:lnTo>
                    <a:pt x="1589532" y="45720"/>
                  </a:lnTo>
                  <a:close/>
                </a:path>
                <a:path w="7298690" h="2616834">
                  <a:moveTo>
                    <a:pt x="1539240" y="39624"/>
                  </a:moveTo>
                  <a:lnTo>
                    <a:pt x="1501140" y="35052"/>
                  </a:lnTo>
                  <a:lnTo>
                    <a:pt x="1499616" y="48768"/>
                  </a:lnTo>
                  <a:lnTo>
                    <a:pt x="1537716" y="53340"/>
                  </a:lnTo>
                  <a:lnTo>
                    <a:pt x="1539240" y="39624"/>
                  </a:lnTo>
                  <a:close/>
                </a:path>
                <a:path w="7298690" h="2616834">
                  <a:moveTo>
                    <a:pt x="1488948" y="33528"/>
                  </a:moveTo>
                  <a:lnTo>
                    <a:pt x="1450848" y="28956"/>
                  </a:lnTo>
                  <a:lnTo>
                    <a:pt x="1449324" y="41148"/>
                  </a:lnTo>
                  <a:lnTo>
                    <a:pt x="1487424" y="47244"/>
                  </a:lnTo>
                  <a:lnTo>
                    <a:pt x="1488948" y="33528"/>
                  </a:lnTo>
                  <a:close/>
                </a:path>
                <a:path w="7298690" h="2616834">
                  <a:moveTo>
                    <a:pt x="1438656" y="27432"/>
                  </a:moveTo>
                  <a:lnTo>
                    <a:pt x="1400556" y="22860"/>
                  </a:lnTo>
                  <a:lnTo>
                    <a:pt x="1399032" y="35052"/>
                  </a:lnTo>
                  <a:lnTo>
                    <a:pt x="1437132" y="39624"/>
                  </a:lnTo>
                  <a:lnTo>
                    <a:pt x="1438656" y="27432"/>
                  </a:lnTo>
                  <a:close/>
                </a:path>
                <a:path w="7298690" h="2616834">
                  <a:moveTo>
                    <a:pt x="1388364" y="21336"/>
                  </a:moveTo>
                  <a:lnTo>
                    <a:pt x="1350264" y="16764"/>
                  </a:lnTo>
                  <a:lnTo>
                    <a:pt x="1348740" y="28956"/>
                  </a:lnTo>
                  <a:lnTo>
                    <a:pt x="1386840" y="33528"/>
                  </a:lnTo>
                  <a:lnTo>
                    <a:pt x="1388364" y="21336"/>
                  </a:lnTo>
                  <a:close/>
                </a:path>
                <a:path w="7298690" h="2616834">
                  <a:moveTo>
                    <a:pt x="1338072" y="15240"/>
                  </a:moveTo>
                  <a:lnTo>
                    <a:pt x="1299972" y="10668"/>
                  </a:lnTo>
                  <a:lnTo>
                    <a:pt x="1298448" y="22860"/>
                  </a:lnTo>
                  <a:lnTo>
                    <a:pt x="1336548" y="27432"/>
                  </a:lnTo>
                  <a:lnTo>
                    <a:pt x="1338072" y="15240"/>
                  </a:lnTo>
                  <a:close/>
                </a:path>
                <a:path w="7298690" h="2616834">
                  <a:moveTo>
                    <a:pt x="1287780" y="9144"/>
                  </a:moveTo>
                  <a:lnTo>
                    <a:pt x="1249680" y="4572"/>
                  </a:lnTo>
                  <a:lnTo>
                    <a:pt x="1248156" y="16764"/>
                  </a:lnTo>
                  <a:lnTo>
                    <a:pt x="1286256" y="21336"/>
                  </a:lnTo>
                  <a:lnTo>
                    <a:pt x="1287780" y="9144"/>
                  </a:lnTo>
                  <a:close/>
                </a:path>
                <a:path w="7298690" h="2616834">
                  <a:moveTo>
                    <a:pt x="1235964" y="3048"/>
                  </a:moveTo>
                  <a:lnTo>
                    <a:pt x="1211580" y="0"/>
                  </a:lnTo>
                  <a:lnTo>
                    <a:pt x="1208532" y="0"/>
                  </a:lnTo>
                  <a:lnTo>
                    <a:pt x="1203960" y="4572"/>
                  </a:lnTo>
                  <a:lnTo>
                    <a:pt x="1203960" y="6096"/>
                  </a:lnTo>
                  <a:lnTo>
                    <a:pt x="1205484" y="18288"/>
                  </a:lnTo>
                  <a:lnTo>
                    <a:pt x="1210056" y="18288"/>
                  </a:lnTo>
                  <a:lnTo>
                    <a:pt x="1210056" y="12192"/>
                  </a:lnTo>
                  <a:lnTo>
                    <a:pt x="1217676" y="6096"/>
                  </a:lnTo>
                  <a:lnTo>
                    <a:pt x="1217676" y="13144"/>
                  </a:lnTo>
                  <a:lnTo>
                    <a:pt x="1234440" y="15240"/>
                  </a:lnTo>
                  <a:lnTo>
                    <a:pt x="1235964" y="3048"/>
                  </a:lnTo>
                  <a:close/>
                </a:path>
                <a:path w="7298690" h="2616834">
                  <a:moveTo>
                    <a:pt x="1217676" y="13144"/>
                  </a:moveTo>
                  <a:lnTo>
                    <a:pt x="1217676" y="6096"/>
                  </a:lnTo>
                  <a:lnTo>
                    <a:pt x="1210056" y="12192"/>
                  </a:lnTo>
                  <a:lnTo>
                    <a:pt x="1217676" y="13144"/>
                  </a:lnTo>
                  <a:close/>
                </a:path>
                <a:path w="7298690" h="2616834">
                  <a:moveTo>
                    <a:pt x="1217676" y="18288"/>
                  </a:moveTo>
                  <a:lnTo>
                    <a:pt x="1217676" y="13144"/>
                  </a:lnTo>
                  <a:lnTo>
                    <a:pt x="1210056" y="12192"/>
                  </a:lnTo>
                  <a:lnTo>
                    <a:pt x="1210056" y="18288"/>
                  </a:lnTo>
                  <a:lnTo>
                    <a:pt x="1217676" y="18288"/>
                  </a:lnTo>
                  <a:close/>
                </a:path>
                <a:path w="7298690" h="2616834">
                  <a:moveTo>
                    <a:pt x="1219200" y="68580"/>
                  </a:moveTo>
                  <a:lnTo>
                    <a:pt x="1217676" y="30480"/>
                  </a:lnTo>
                  <a:lnTo>
                    <a:pt x="1205484" y="32004"/>
                  </a:lnTo>
                  <a:lnTo>
                    <a:pt x="1207008" y="70104"/>
                  </a:lnTo>
                  <a:lnTo>
                    <a:pt x="1219200" y="68580"/>
                  </a:lnTo>
                  <a:close/>
                </a:path>
                <a:path w="7298690" h="2616834">
                  <a:moveTo>
                    <a:pt x="1222248" y="120396"/>
                  </a:moveTo>
                  <a:lnTo>
                    <a:pt x="1220724" y="82296"/>
                  </a:lnTo>
                  <a:lnTo>
                    <a:pt x="1207008" y="82296"/>
                  </a:lnTo>
                  <a:lnTo>
                    <a:pt x="1208532" y="120396"/>
                  </a:lnTo>
                  <a:lnTo>
                    <a:pt x="1222248" y="120396"/>
                  </a:lnTo>
                  <a:close/>
                </a:path>
                <a:path w="7298690" h="2616834">
                  <a:moveTo>
                    <a:pt x="1223772" y="170688"/>
                  </a:moveTo>
                  <a:lnTo>
                    <a:pt x="1222248" y="132588"/>
                  </a:lnTo>
                  <a:lnTo>
                    <a:pt x="1210056" y="132588"/>
                  </a:lnTo>
                  <a:lnTo>
                    <a:pt x="1211580" y="170688"/>
                  </a:lnTo>
                  <a:lnTo>
                    <a:pt x="1223772" y="170688"/>
                  </a:lnTo>
                  <a:close/>
                </a:path>
                <a:path w="7298690" h="2616834">
                  <a:moveTo>
                    <a:pt x="1225296" y="220980"/>
                  </a:moveTo>
                  <a:lnTo>
                    <a:pt x="1223772" y="182880"/>
                  </a:lnTo>
                  <a:lnTo>
                    <a:pt x="1211580" y="184404"/>
                  </a:lnTo>
                  <a:lnTo>
                    <a:pt x="1213104" y="222504"/>
                  </a:lnTo>
                  <a:lnTo>
                    <a:pt x="1225296" y="220980"/>
                  </a:lnTo>
                  <a:close/>
                </a:path>
                <a:path w="7298690" h="2616834">
                  <a:moveTo>
                    <a:pt x="1217676" y="239268"/>
                  </a:moveTo>
                  <a:lnTo>
                    <a:pt x="1217676" y="225552"/>
                  </a:lnTo>
                  <a:lnTo>
                    <a:pt x="1179576" y="225552"/>
                  </a:lnTo>
                  <a:lnTo>
                    <a:pt x="1179576" y="239268"/>
                  </a:lnTo>
                  <a:lnTo>
                    <a:pt x="1217676" y="239268"/>
                  </a:lnTo>
                  <a:close/>
                </a:path>
                <a:path w="7298690" h="2616834">
                  <a:moveTo>
                    <a:pt x="1167384" y="239268"/>
                  </a:moveTo>
                  <a:lnTo>
                    <a:pt x="1167384" y="225552"/>
                  </a:lnTo>
                  <a:lnTo>
                    <a:pt x="1129284" y="225552"/>
                  </a:lnTo>
                  <a:lnTo>
                    <a:pt x="1129284" y="239268"/>
                  </a:lnTo>
                  <a:lnTo>
                    <a:pt x="1167384" y="239268"/>
                  </a:lnTo>
                  <a:close/>
                </a:path>
                <a:path w="7298690" h="2616834">
                  <a:moveTo>
                    <a:pt x="1115568" y="239268"/>
                  </a:moveTo>
                  <a:lnTo>
                    <a:pt x="1115568" y="225552"/>
                  </a:lnTo>
                  <a:lnTo>
                    <a:pt x="1077468" y="225552"/>
                  </a:lnTo>
                  <a:lnTo>
                    <a:pt x="1077468" y="239268"/>
                  </a:lnTo>
                  <a:lnTo>
                    <a:pt x="1115568" y="239268"/>
                  </a:lnTo>
                  <a:close/>
                </a:path>
                <a:path w="7298690" h="2616834">
                  <a:moveTo>
                    <a:pt x="1065276" y="239268"/>
                  </a:moveTo>
                  <a:lnTo>
                    <a:pt x="1065276" y="225552"/>
                  </a:lnTo>
                  <a:lnTo>
                    <a:pt x="1027176" y="225552"/>
                  </a:lnTo>
                  <a:lnTo>
                    <a:pt x="1027176" y="239268"/>
                  </a:lnTo>
                  <a:lnTo>
                    <a:pt x="1065276" y="239268"/>
                  </a:lnTo>
                  <a:close/>
                </a:path>
                <a:path w="7298690" h="2616834">
                  <a:moveTo>
                    <a:pt x="1014984" y="239268"/>
                  </a:moveTo>
                  <a:lnTo>
                    <a:pt x="1014984" y="225552"/>
                  </a:lnTo>
                  <a:lnTo>
                    <a:pt x="976884" y="225552"/>
                  </a:lnTo>
                  <a:lnTo>
                    <a:pt x="976884" y="239268"/>
                  </a:lnTo>
                  <a:lnTo>
                    <a:pt x="1014984" y="239268"/>
                  </a:lnTo>
                  <a:close/>
                </a:path>
                <a:path w="7298690" h="2616834">
                  <a:moveTo>
                    <a:pt x="963168" y="239268"/>
                  </a:moveTo>
                  <a:lnTo>
                    <a:pt x="963168" y="225552"/>
                  </a:lnTo>
                  <a:lnTo>
                    <a:pt x="925068" y="225552"/>
                  </a:lnTo>
                  <a:lnTo>
                    <a:pt x="925068" y="239268"/>
                  </a:lnTo>
                  <a:lnTo>
                    <a:pt x="963168" y="239268"/>
                  </a:lnTo>
                  <a:close/>
                </a:path>
                <a:path w="7298690" h="2616834">
                  <a:moveTo>
                    <a:pt x="912876" y="239268"/>
                  </a:moveTo>
                  <a:lnTo>
                    <a:pt x="912876" y="225552"/>
                  </a:lnTo>
                  <a:lnTo>
                    <a:pt x="874776" y="225552"/>
                  </a:lnTo>
                  <a:lnTo>
                    <a:pt x="874776" y="239268"/>
                  </a:lnTo>
                  <a:lnTo>
                    <a:pt x="912876" y="239268"/>
                  </a:lnTo>
                  <a:close/>
                </a:path>
                <a:path w="7298690" h="2616834">
                  <a:moveTo>
                    <a:pt x="862584" y="239268"/>
                  </a:moveTo>
                  <a:lnTo>
                    <a:pt x="862584" y="225552"/>
                  </a:lnTo>
                  <a:lnTo>
                    <a:pt x="824484" y="225552"/>
                  </a:lnTo>
                  <a:lnTo>
                    <a:pt x="824484" y="239268"/>
                  </a:lnTo>
                  <a:lnTo>
                    <a:pt x="862584" y="239268"/>
                  </a:lnTo>
                  <a:close/>
                </a:path>
                <a:path w="7298690" h="2616834">
                  <a:moveTo>
                    <a:pt x="810768" y="239268"/>
                  </a:moveTo>
                  <a:lnTo>
                    <a:pt x="810768" y="225552"/>
                  </a:lnTo>
                  <a:lnTo>
                    <a:pt x="772668" y="225552"/>
                  </a:lnTo>
                  <a:lnTo>
                    <a:pt x="772668" y="239268"/>
                  </a:lnTo>
                  <a:lnTo>
                    <a:pt x="810768" y="239268"/>
                  </a:lnTo>
                  <a:close/>
                </a:path>
                <a:path w="7298690" h="2616834">
                  <a:moveTo>
                    <a:pt x="760476" y="239268"/>
                  </a:moveTo>
                  <a:lnTo>
                    <a:pt x="760476" y="225552"/>
                  </a:lnTo>
                  <a:lnTo>
                    <a:pt x="722376" y="225552"/>
                  </a:lnTo>
                  <a:lnTo>
                    <a:pt x="722376" y="239268"/>
                  </a:lnTo>
                  <a:lnTo>
                    <a:pt x="760476" y="239268"/>
                  </a:lnTo>
                  <a:close/>
                </a:path>
                <a:path w="7298690" h="2616834">
                  <a:moveTo>
                    <a:pt x="710184" y="239268"/>
                  </a:moveTo>
                  <a:lnTo>
                    <a:pt x="710184" y="225552"/>
                  </a:lnTo>
                  <a:lnTo>
                    <a:pt x="672084" y="225552"/>
                  </a:lnTo>
                  <a:lnTo>
                    <a:pt x="672084" y="239268"/>
                  </a:lnTo>
                  <a:lnTo>
                    <a:pt x="710184" y="239268"/>
                  </a:lnTo>
                  <a:close/>
                </a:path>
                <a:path w="7298690" h="2616834">
                  <a:moveTo>
                    <a:pt x="658368" y="239268"/>
                  </a:moveTo>
                  <a:lnTo>
                    <a:pt x="658368" y="225552"/>
                  </a:lnTo>
                  <a:lnTo>
                    <a:pt x="620268" y="225552"/>
                  </a:lnTo>
                  <a:lnTo>
                    <a:pt x="620268" y="239268"/>
                  </a:lnTo>
                  <a:lnTo>
                    <a:pt x="658368" y="239268"/>
                  </a:lnTo>
                  <a:close/>
                </a:path>
                <a:path w="7298690" h="2616834">
                  <a:moveTo>
                    <a:pt x="608076" y="239268"/>
                  </a:moveTo>
                  <a:lnTo>
                    <a:pt x="608076" y="225552"/>
                  </a:lnTo>
                  <a:lnTo>
                    <a:pt x="569976" y="225552"/>
                  </a:lnTo>
                  <a:lnTo>
                    <a:pt x="569976" y="239268"/>
                  </a:lnTo>
                  <a:lnTo>
                    <a:pt x="608076" y="239268"/>
                  </a:lnTo>
                  <a:close/>
                </a:path>
                <a:path w="7298690" h="2616834">
                  <a:moveTo>
                    <a:pt x="557784" y="239268"/>
                  </a:moveTo>
                  <a:lnTo>
                    <a:pt x="557784" y="225552"/>
                  </a:lnTo>
                  <a:lnTo>
                    <a:pt x="519684" y="225552"/>
                  </a:lnTo>
                  <a:lnTo>
                    <a:pt x="519684" y="239268"/>
                  </a:lnTo>
                  <a:lnTo>
                    <a:pt x="557784" y="239268"/>
                  </a:lnTo>
                  <a:close/>
                </a:path>
                <a:path w="7298690" h="2616834">
                  <a:moveTo>
                    <a:pt x="505968" y="239268"/>
                  </a:moveTo>
                  <a:lnTo>
                    <a:pt x="505968" y="225552"/>
                  </a:lnTo>
                  <a:lnTo>
                    <a:pt x="467868" y="225552"/>
                  </a:lnTo>
                  <a:lnTo>
                    <a:pt x="467868" y="239268"/>
                  </a:lnTo>
                  <a:lnTo>
                    <a:pt x="505968" y="239268"/>
                  </a:lnTo>
                  <a:close/>
                </a:path>
                <a:path w="7298690" h="2616834">
                  <a:moveTo>
                    <a:pt x="455676" y="239268"/>
                  </a:moveTo>
                  <a:lnTo>
                    <a:pt x="455676" y="225552"/>
                  </a:lnTo>
                  <a:lnTo>
                    <a:pt x="417576" y="225552"/>
                  </a:lnTo>
                  <a:lnTo>
                    <a:pt x="417576" y="239268"/>
                  </a:lnTo>
                  <a:lnTo>
                    <a:pt x="455676" y="239268"/>
                  </a:lnTo>
                  <a:close/>
                </a:path>
                <a:path w="7298690" h="2616834">
                  <a:moveTo>
                    <a:pt x="405384" y="239268"/>
                  </a:moveTo>
                  <a:lnTo>
                    <a:pt x="405384" y="225552"/>
                  </a:lnTo>
                  <a:lnTo>
                    <a:pt x="367284" y="225552"/>
                  </a:lnTo>
                  <a:lnTo>
                    <a:pt x="367284" y="239268"/>
                  </a:lnTo>
                  <a:lnTo>
                    <a:pt x="405384" y="239268"/>
                  </a:lnTo>
                  <a:close/>
                </a:path>
                <a:path w="7298690" h="2616834">
                  <a:moveTo>
                    <a:pt x="353568" y="239268"/>
                  </a:moveTo>
                  <a:lnTo>
                    <a:pt x="353568" y="225552"/>
                  </a:lnTo>
                  <a:lnTo>
                    <a:pt x="315468" y="225552"/>
                  </a:lnTo>
                  <a:lnTo>
                    <a:pt x="315468" y="239268"/>
                  </a:lnTo>
                  <a:lnTo>
                    <a:pt x="353568" y="239268"/>
                  </a:lnTo>
                  <a:close/>
                </a:path>
                <a:path w="7298690" h="2616834">
                  <a:moveTo>
                    <a:pt x="303276" y="239268"/>
                  </a:moveTo>
                  <a:lnTo>
                    <a:pt x="303276" y="225552"/>
                  </a:lnTo>
                  <a:lnTo>
                    <a:pt x="265176" y="225552"/>
                  </a:lnTo>
                  <a:lnTo>
                    <a:pt x="265176" y="239268"/>
                  </a:lnTo>
                  <a:lnTo>
                    <a:pt x="303276" y="239268"/>
                  </a:lnTo>
                  <a:close/>
                </a:path>
                <a:path w="7298690" h="2616834">
                  <a:moveTo>
                    <a:pt x="252984" y="239268"/>
                  </a:moveTo>
                  <a:lnTo>
                    <a:pt x="252984" y="225552"/>
                  </a:lnTo>
                  <a:lnTo>
                    <a:pt x="214884" y="225552"/>
                  </a:lnTo>
                  <a:lnTo>
                    <a:pt x="214884" y="239268"/>
                  </a:lnTo>
                  <a:lnTo>
                    <a:pt x="252984" y="239268"/>
                  </a:lnTo>
                  <a:close/>
                </a:path>
                <a:path w="7298690" h="2616834">
                  <a:moveTo>
                    <a:pt x="201168" y="239268"/>
                  </a:moveTo>
                  <a:lnTo>
                    <a:pt x="201168" y="225552"/>
                  </a:lnTo>
                  <a:lnTo>
                    <a:pt x="163068" y="225552"/>
                  </a:lnTo>
                  <a:lnTo>
                    <a:pt x="163068" y="239268"/>
                  </a:lnTo>
                  <a:lnTo>
                    <a:pt x="201168" y="239268"/>
                  </a:lnTo>
                  <a:close/>
                </a:path>
                <a:path w="7298690" h="2616834">
                  <a:moveTo>
                    <a:pt x="150876" y="239268"/>
                  </a:moveTo>
                  <a:lnTo>
                    <a:pt x="150876" y="225552"/>
                  </a:lnTo>
                  <a:lnTo>
                    <a:pt x="112776" y="225552"/>
                  </a:lnTo>
                  <a:lnTo>
                    <a:pt x="112776" y="239268"/>
                  </a:lnTo>
                  <a:lnTo>
                    <a:pt x="150876" y="239268"/>
                  </a:lnTo>
                  <a:close/>
                </a:path>
                <a:path w="7298690" h="2616834">
                  <a:moveTo>
                    <a:pt x="100584" y="239268"/>
                  </a:moveTo>
                  <a:lnTo>
                    <a:pt x="100584" y="225552"/>
                  </a:lnTo>
                  <a:lnTo>
                    <a:pt x="62484" y="225552"/>
                  </a:lnTo>
                  <a:lnTo>
                    <a:pt x="62484" y="239268"/>
                  </a:lnTo>
                  <a:lnTo>
                    <a:pt x="100584" y="239268"/>
                  </a:lnTo>
                  <a:close/>
                </a:path>
                <a:path w="7298690" h="2616834">
                  <a:moveTo>
                    <a:pt x="12192" y="277368"/>
                  </a:moveTo>
                  <a:lnTo>
                    <a:pt x="12192" y="239268"/>
                  </a:lnTo>
                  <a:lnTo>
                    <a:pt x="0" y="239268"/>
                  </a:lnTo>
                  <a:lnTo>
                    <a:pt x="0" y="277368"/>
                  </a:lnTo>
                  <a:lnTo>
                    <a:pt x="12192" y="277368"/>
                  </a:lnTo>
                  <a:close/>
                </a:path>
                <a:path w="7298690" h="2616834">
                  <a:moveTo>
                    <a:pt x="48768" y="239268"/>
                  </a:moveTo>
                  <a:lnTo>
                    <a:pt x="48768" y="225552"/>
                  </a:lnTo>
                  <a:lnTo>
                    <a:pt x="10668" y="225552"/>
                  </a:lnTo>
                  <a:lnTo>
                    <a:pt x="10668" y="239268"/>
                  </a:lnTo>
                  <a:lnTo>
                    <a:pt x="48768" y="239268"/>
                  </a:lnTo>
                  <a:close/>
                </a:path>
                <a:path w="7298690" h="2616834">
                  <a:moveTo>
                    <a:pt x="12192" y="327660"/>
                  </a:moveTo>
                  <a:lnTo>
                    <a:pt x="12192" y="289560"/>
                  </a:lnTo>
                  <a:lnTo>
                    <a:pt x="0" y="289560"/>
                  </a:lnTo>
                  <a:lnTo>
                    <a:pt x="0" y="327660"/>
                  </a:lnTo>
                  <a:lnTo>
                    <a:pt x="12192" y="327660"/>
                  </a:lnTo>
                  <a:close/>
                </a:path>
                <a:path w="7298690" h="2616834">
                  <a:moveTo>
                    <a:pt x="12192" y="379476"/>
                  </a:moveTo>
                  <a:lnTo>
                    <a:pt x="12192" y="341376"/>
                  </a:lnTo>
                  <a:lnTo>
                    <a:pt x="0" y="341376"/>
                  </a:lnTo>
                  <a:lnTo>
                    <a:pt x="0" y="379476"/>
                  </a:lnTo>
                  <a:lnTo>
                    <a:pt x="12192" y="379476"/>
                  </a:lnTo>
                  <a:close/>
                </a:path>
                <a:path w="7298690" h="2616834">
                  <a:moveTo>
                    <a:pt x="12192" y="429768"/>
                  </a:moveTo>
                  <a:lnTo>
                    <a:pt x="12192" y="391668"/>
                  </a:lnTo>
                  <a:lnTo>
                    <a:pt x="0" y="391668"/>
                  </a:lnTo>
                  <a:lnTo>
                    <a:pt x="0" y="429768"/>
                  </a:lnTo>
                  <a:lnTo>
                    <a:pt x="12192" y="429768"/>
                  </a:lnTo>
                  <a:close/>
                </a:path>
                <a:path w="7298690" h="2616834">
                  <a:moveTo>
                    <a:pt x="12192" y="480060"/>
                  </a:moveTo>
                  <a:lnTo>
                    <a:pt x="12192" y="441960"/>
                  </a:lnTo>
                  <a:lnTo>
                    <a:pt x="0" y="441960"/>
                  </a:lnTo>
                  <a:lnTo>
                    <a:pt x="0" y="480060"/>
                  </a:lnTo>
                  <a:lnTo>
                    <a:pt x="12192" y="480060"/>
                  </a:lnTo>
                  <a:close/>
                </a:path>
                <a:path w="7298690" h="2616834">
                  <a:moveTo>
                    <a:pt x="12192" y="531876"/>
                  </a:moveTo>
                  <a:lnTo>
                    <a:pt x="12192" y="493776"/>
                  </a:lnTo>
                  <a:lnTo>
                    <a:pt x="0" y="493776"/>
                  </a:lnTo>
                  <a:lnTo>
                    <a:pt x="0" y="531876"/>
                  </a:lnTo>
                  <a:lnTo>
                    <a:pt x="12192" y="531876"/>
                  </a:lnTo>
                  <a:close/>
                </a:path>
                <a:path w="7298690" h="2616834">
                  <a:moveTo>
                    <a:pt x="12192" y="582168"/>
                  </a:moveTo>
                  <a:lnTo>
                    <a:pt x="12192" y="544068"/>
                  </a:lnTo>
                  <a:lnTo>
                    <a:pt x="0" y="544068"/>
                  </a:lnTo>
                  <a:lnTo>
                    <a:pt x="0" y="582168"/>
                  </a:lnTo>
                  <a:lnTo>
                    <a:pt x="12192" y="582168"/>
                  </a:lnTo>
                  <a:close/>
                </a:path>
                <a:path w="7298690" h="2616834">
                  <a:moveTo>
                    <a:pt x="12192" y="632460"/>
                  </a:moveTo>
                  <a:lnTo>
                    <a:pt x="12192" y="594360"/>
                  </a:lnTo>
                  <a:lnTo>
                    <a:pt x="0" y="594360"/>
                  </a:lnTo>
                  <a:lnTo>
                    <a:pt x="0" y="632460"/>
                  </a:lnTo>
                  <a:lnTo>
                    <a:pt x="12192" y="632460"/>
                  </a:lnTo>
                  <a:close/>
                </a:path>
                <a:path w="7298690" h="2616834">
                  <a:moveTo>
                    <a:pt x="12192" y="684276"/>
                  </a:moveTo>
                  <a:lnTo>
                    <a:pt x="12192" y="646176"/>
                  </a:lnTo>
                  <a:lnTo>
                    <a:pt x="0" y="646176"/>
                  </a:lnTo>
                  <a:lnTo>
                    <a:pt x="0" y="684276"/>
                  </a:lnTo>
                  <a:lnTo>
                    <a:pt x="12192" y="684276"/>
                  </a:lnTo>
                  <a:close/>
                </a:path>
                <a:path w="7298690" h="2616834">
                  <a:moveTo>
                    <a:pt x="12192" y="734568"/>
                  </a:moveTo>
                  <a:lnTo>
                    <a:pt x="12192" y="696468"/>
                  </a:lnTo>
                  <a:lnTo>
                    <a:pt x="0" y="696468"/>
                  </a:lnTo>
                  <a:lnTo>
                    <a:pt x="0" y="734568"/>
                  </a:lnTo>
                  <a:lnTo>
                    <a:pt x="12192" y="734568"/>
                  </a:lnTo>
                  <a:close/>
                </a:path>
                <a:path w="7298690" h="2616834">
                  <a:moveTo>
                    <a:pt x="12192" y="784860"/>
                  </a:moveTo>
                  <a:lnTo>
                    <a:pt x="12192" y="746760"/>
                  </a:lnTo>
                  <a:lnTo>
                    <a:pt x="0" y="746760"/>
                  </a:lnTo>
                  <a:lnTo>
                    <a:pt x="0" y="784860"/>
                  </a:lnTo>
                  <a:lnTo>
                    <a:pt x="12192" y="784860"/>
                  </a:lnTo>
                  <a:close/>
                </a:path>
                <a:path w="7298690" h="2616834">
                  <a:moveTo>
                    <a:pt x="12192" y="836676"/>
                  </a:moveTo>
                  <a:lnTo>
                    <a:pt x="12192" y="798576"/>
                  </a:lnTo>
                  <a:lnTo>
                    <a:pt x="0" y="798576"/>
                  </a:lnTo>
                  <a:lnTo>
                    <a:pt x="0" y="836676"/>
                  </a:lnTo>
                  <a:lnTo>
                    <a:pt x="12192" y="836676"/>
                  </a:lnTo>
                  <a:close/>
                </a:path>
                <a:path w="7298690" h="2616834">
                  <a:moveTo>
                    <a:pt x="12192" y="886968"/>
                  </a:moveTo>
                  <a:lnTo>
                    <a:pt x="12192" y="848868"/>
                  </a:lnTo>
                  <a:lnTo>
                    <a:pt x="0" y="848868"/>
                  </a:lnTo>
                  <a:lnTo>
                    <a:pt x="0" y="886968"/>
                  </a:lnTo>
                  <a:lnTo>
                    <a:pt x="12192" y="886968"/>
                  </a:lnTo>
                  <a:close/>
                </a:path>
                <a:path w="7298690" h="2616834">
                  <a:moveTo>
                    <a:pt x="12192" y="937260"/>
                  </a:moveTo>
                  <a:lnTo>
                    <a:pt x="12192" y="899160"/>
                  </a:lnTo>
                  <a:lnTo>
                    <a:pt x="0" y="899160"/>
                  </a:lnTo>
                  <a:lnTo>
                    <a:pt x="0" y="937260"/>
                  </a:lnTo>
                  <a:lnTo>
                    <a:pt x="12192" y="937260"/>
                  </a:lnTo>
                  <a:close/>
                </a:path>
                <a:path w="7298690" h="2616834">
                  <a:moveTo>
                    <a:pt x="12192" y="989076"/>
                  </a:moveTo>
                  <a:lnTo>
                    <a:pt x="12192" y="950976"/>
                  </a:lnTo>
                  <a:lnTo>
                    <a:pt x="0" y="950976"/>
                  </a:lnTo>
                  <a:lnTo>
                    <a:pt x="0" y="989076"/>
                  </a:lnTo>
                  <a:lnTo>
                    <a:pt x="12192" y="989076"/>
                  </a:lnTo>
                  <a:close/>
                </a:path>
                <a:path w="7298690" h="2616834">
                  <a:moveTo>
                    <a:pt x="12192" y="1039368"/>
                  </a:moveTo>
                  <a:lnTo>
                    <a:pt x="12192" y="1001268"/>
                  </a:lnTo>
                  <a:lnTo>
                    <a:pt x="0" y="1001268"/>
                  </a:lnTo>
                  <a:lnTo>
                    <a:pt x="0" y="1039368"/>
                  </a:lnTo>
                  <a:lnTo>
                    <a:pt x="12192" y="1039368"/>
                  </a:lnTo>
                  <a:close/>
                </a:path>
                <a:path w="7298690" h="2616834">
                  <a:moveTo>
                    <a:pt x="12192" y="1089660"/>
                  </a:moveTo>
                  <a:lnTo>
                    <a:pt x="12192" y="1051560"/>
                  </a:lnTo>
                  <a:lnTo>
                    <a:pt x="0" y="1051560"/>
                  </a:lnTo>
                  <a:lnTo>
                    <a:pt x="0" y="1089660"/>
                  </a:lnTo>
                  <a:lnTo>
                    <a:pt x="12192" y="1089660"/>
                  </a:lnTo>
                  <a:close/>
                </a:path>
                <a:path w="7298690" h="2616834">
                  <a:moveTo>
                    <a:pt x="12192" y="1141476"/>
                  </a:moveTo>
                  <a:lnTo>
                    <a:pt x="12192" y="1103376"/>
                  </a:lnTo>
                  <a:lnTo>
                    <a:pt x="0" y="1103376"/>
                  </a:lnTo>
                  <a:lnTo>
                    <a:pt x="0" y="1141476"/>
                  </a:lnTo>
                  <a:lnTo>
                    <a:pt x="12192" y="1141476"/>
                  </a:lnTo>
                  <a:close/>
                </a:path>
                <a:path w="7298690" h="2616834">
                  <a:moveTo>
                    <a:pt x="12192" y="1191768"/>
                  </a:moveTo>
                  <a:lnTo>
                    <a:pt x="12192" y="1153668"/>
                  </a:lnTo>
                  <a:lnTo>
                    <a:pt x="0" y="1153668"/>
                  </a:lnTo>
                  <a:lnTo>
                    <a:pt x="0" y="1191768"/>
                  </a:lnTo>
                  <a:lnTo>
                    <a:pt x="12192" y="1191768"/>
                  </a:lnTo>
                  <a:close/>
                </a:path>
              </a:pathLst>
            </a:custGeom>
            <a:solidFill>
              <a:srgbClr val="84A5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74073" y="348995"/>
            <a:ext cx="9144000" cy="792480"/>
          </a:xfrm>
          <a:prstGeom prst="rect">
            <a:avLst/>
          </a:prstGeom>
          <a:solidFill>
            <a:srgbClr val="364F74"/>
          </a:solidFill>
        </p:spPr>
        <p:txBody>
          <a:bodyPr vert="horz" wrap="square" lIns="0" tIns="248920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1960"/>
              </a:spcBef>
            </a:pPr>
            <a:r>
              <a:rPr spc="-65" dirty="0"/>
              <a:t>КАК</a:t>
            </a:r>
            <a:r>
              <a:rPr spc="-70" dirty="0"/>
              <a:t> </a:t>
            </a:r>
            <a:r>
              <a:rPr spc="-200" dirty="0"/>
              <a:t>ПРОВЕРИТЬ</a:t>
            </a:r>
            <a:r>
              <a:rPr spc="-60" dirty="0"/>
              <a:t> </a:t>
            </a:r>
            <a:r>
              <a:rPr spc="-110" dirty="0"/>
              <a:t>ХОД</a:t>
            </a:r>
            <a:r>
              <a:rPr spc="-75" dirty="0"/>
              <a:t> </a:t>
            </a:r>
            <a:r>
              <a:rPr spc="-215" dirty="0"/>
              <a:t>ВЫПОЛНЕНИЯ</a:t>
            </a:r>
            <a:r>
              <a:rPr spc="-60" dirty="0"/>
              <a:t> </a:t>
            </a:r>
            <a:r>
              <a:rPr spc="-204" dirty="0"/>
              <a:t>РАБОТ</a:t>
            </a:r>
            <a:r>
              <a:rPr spc="-75" dirty="0"/>
              <a:t> </a:t>
            </a:r>
            <a:r>
              <a:rPr spc="-140" dirty="0"/>
              <a:t>УЧЕНИКАМИ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777628" y="4790945"/>
            <a:ext cx="6192520" cy="17329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1078230" indent="-28702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400" spc="-50" dirty="0">
                <a:solidFill>
                  <a:srgbClr val="365F92"/>
                </a:solidFill>
                <a:latin typeface="Microsoft Sans Serif"/>
                <a:cs typeface="Microsoft Sans Serif"/>
              </a:rPr>
              <a:t>Индикатор</a:t>
            </a:r>
            <a:r>
              <a:rPr sz="1400" spc="-1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0" dirty="0">
                <a:solidFill>
                  <a:srgbClr val="365F92"/>
                </a:solidFill>
                <a:latin typeface="Microsoft Sans Serif"/>
                <a:cs typeface="Microsoft Sans Serif"/>
              </a:rPr>
              <a:t>прогресса</a:t>
            </a:r>
            <a:r>
              <a:rPr sz="1400" spc="2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40" dirty="0">
                <a:solidFill>
                  <a:srgbClr val="365F92"/>
                </a:solidFill>
                <a:latin typeface="Microsoft Sans Serif"/>
                <a:cs typeface="Microsoft Sans Serif"/>
              </a:rPr>
              <a:t>прохождения</a:t>
            </a:r>
            <a:r>
              <a:rPr sz="140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0" dirty="0">
                <a:solidFill>
                  <a:srgbClr val="365F92"/>
                </a:solidFill>
                <a:latin typeface="Microsoft Sans Serif"/>
                <a:cs typeface="Microsoft Sans Serif"/>
              </a:rPr>
              <a:t>диагностической</a:t>
            </a:r>
            <a:r>
              <a:rPr sz="140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65" dirty="0">
                <a:solidFill>
                  <a:srgbClr val="365F92"/>
                </a:solidFill>
                <a:latin typeface="Microsoft Sans Serif"/>
                <a:cs typeface="Microsoft Sans Serif"/>
              </a:rPr>
              <a:t>работы. </a:t>
            </a:r>
            <a:r>
              <a:rPr sz="1400" spc="-35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80" dirty="0">
                <a:solidFill>
                  <a:srgbClr val="365F92"/>
                </a:solidFill>
                <a:latin typeface="Microsoft Sans Serif"/>
                <a:cs typeface="Microsoft Sans Serif"/>
              </a:rPr>
              <a:t>Отображается</a:t>
            </a:r>
            <a:r>
              <a:rPr sz="140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45" dirty="0">
                <a:solidFill>
                  <a:srgbClr val="365F92"/>
                </a:solidFill>
                <a:latin typeface="Microsoft Sans Serif"/>
                <a:cs typeface="Microsoft Sans Serif"/>
              </a:rPr>
              <a:t>в</a:t>
            </a:r>
            <a:r>
              <a:rPr sz="1400" spc="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45" dirty="0">
                <a:solidFill>
                  <a:srgbClr val="365F92"/>
                </a:solidFill>
                <a:latin typeface="Microsoft Sans Serif"/>
                <a:cs typeface="Microsoft Sans Serif"/>
              </a:rPr>
              <a:t>колонке</a:t>
            </a:r>
            <a:r>
              <a:rPr sz="1400" spc="-2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65" dirty="0">
                <a:solidFill>
                  <a:srgbClr val="365F92"/>
                </a:solidFill>
                <a:latin typeface="Microsoft Sans Serif"/>
                <a:cs typeface="Microsoft Sans Serif"/>
              </a:rPr>
              <a:t>«Прогресс».</a:t>
            </a:r>
            <a:endParaRPr sz="1400">
              <a:latin typeface="Microsoft Sans Serif"/>
              <a:cs typeface="Microsoft Sans Serif"/>
            </a:endParaRPr>
          </a:p>
          <a:p>
            <a:pPr marL="299085" marR="5080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400" spc="-50" dirty="0">
                <a:solidFill>
                  <a:srgbClr val="365F92"/>
                </a:solidFill>
                <a:latin typeface="Microsoft Sans Serif"/>
                <a:cs typeface="Microsoft Sans Serif"/>
              </a:rPr>
              <a:t>Индикатор</a:t>
            </a:r>
            <a:r>
              <a:rPr sz="1400" spc="-1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0" dirty="0">
                <a:solidFill>
                  <a:srgbClr val="365F92"/>
                </a:solidFill>
                <a:latin typeface="Microsoft Sans Serif"/>
                <a:cs typeface="Microsoft Sans Serif"/>
              </a:rPr>
              <a:t>оценивания</a:t>
            </a:r>
            <a:r>
              <a:rPr sz="1400" spc="-2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60" dirty="0">
                <a:solidFill>
                  <a:srgbClr val="365F92"/>
                </a:solidFill>
                <a:latin typeface="Microsoft Sans Serif"/>
                <a:cs typeface="Microsoft Sans Serif"/>
              </a:rPr>
              <a:t>работы</a:t>
            </a:r>
            <a:r>
              <a:rPr sz="1400" spc="-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65" dirty="0">
                <a:solidFill>
                  <a:srgbClr val="365F92"/>
                </a:solidFill>
                <a:latin typeface="Microsoft Sans Serif"/>
                <a:cs typeface="Microsoft Sans Serif"/>
              </a:rPr>
              <a:t>(информация</a:t>
            </a:r>
            <a:r>
              <a:rPr sz="1400" spc="-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о </a:t>
            </a:r>
            <a:r>
              <a:rPr sz="1400" spc="-85" dirty="0">
                <a:solidFill>
                  <a:srgbClr val="365F92"/>
                </a:solidFill>
                <a:latin typeface="Microsoft Sans Serif"/>
                <a:cs typeface="Microsoft Sans Serif"/>
              </a:rPr>
              <a:t>том,</a:t>
            </a:r>
            <a:r>
              <a:rPr sz="140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требуется</a:t>
            </a:r>
            <a:r>
              <a:rPr sz="1400" spc="-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экспертиза </a:t>
            </a:r>
            <a:r>
              <a:rPr sz="1400" spc="-5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развернутых</a:t>
            </a:r>
            <a:r>
              <a:rPr sz="140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60" dirty="0">
                <a:solidFill>
                  <a:srgbClr val="365F92"/>
                </a:solidFill>
                <a:latin typeface="Microsoft Sans Serif"/>
                <a:cs typeface="Microsoft Sans Serif"/>
              </a:rPr>
              <a:t>ответов</a:t>
            </a:r>
            <a:r>
              <a:rPr sz="1400" spc="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85" dirty="0">
                <a:solidFill>
                  <a:srgbClr val="365F92"/>
                </a:solidFill>
                <a:latin typeface="Microsoft Sans Serif"/>
                <a:cs typeface="Microsoft Sans Serif"/>
              </a:rPr>
              <a:t>для</a:t>
            </a:r>
            <a:r>
              <a:rPr sz="1400" spc="1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45" dirty="0">
                <a:solidFill>
                  <a:srgbClr val="365F92"/>
                </a:solidFill>
                <a:latin typeface="Microsoft Sans Serif"/>
                <a:cs typeface="Microsoft Sans Serif"/>
              </a:rPr>
              <a:t>данной</a:t>
            </a:r>
            <a:r>
              <a:rPr sz="140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60" dirty="0">
                <a:solidFill>
                  <a:srgbClr val="365F92"/>
                </a:solidFill>
                <a:latin typeface="Microsoft Sans Serif"/>
                <a:cs typeface="Microsoft Sans Serif"/>
              </a:rPr>
              <a:t>работы</a:t>
            </a:r>
            <a:r>
              <a:rPr sz="1400" spc="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45" dirty="0">
                <a:solidFill>
                  <a:srgbClr val="365F92"/>
                </a:solidFill>
                <a:latin typeface="Microsoft Sans Serif"/>
                <a:cs typeface="Microsoft Sans Serif"/>
              </a:rPr>
              <a:t>или</a:t>
            </a:r>
            <a:r>
              <a:rPr sz="140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75" dirty="0">
                <a:solidFill>
                  <a:srgbClr val="365F92"/>
                </a:solidFill>
                <a:latin typeface="Microsoft Sans Serif"/>
                <a:cs typeface="Microsoft Sans Serif"/>
              </a:rPr>
              <a:t>нет).</a:t>
            </a:r>
            <a:r>
              <a:rPr sz="1400" spc="-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80" dirty="0">
                <a:solidFill>
                  <a:srgbClr val="365F92"/>
                </a:solidFill>
                <a:latin typeface="Microsoft Sans Serif"/>
                <a:cs typeface="Microsoft Sans Serif"/>
              </a:rPr>
              <a:t>Отображается</a:t>
            </a:r>
            <a:r>
              <a:rPr sz="1400" spc="1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45" dirty="0">
                <a:solidFill>
                  <a:srgbClr val="365F92"/>
                </a:solidFill>
                <a:latin typeface="Microsoft Sans Serif"/>
                <a:cs typeface="Microsoft Sans Serif"/>
              </a:rPr>
              <a:t>в</a:t>
            </a:r>
            <a:r>
              <a:rPr sz="1400" spc="1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45" dirty="0">
                <a:solidFill>
                  <a:srgbClr val="365F92"/>
                </a:solidFill>
                <a:latin typeface="Microsoft Sans Serif"/>
                <a:cs typeface="Microsoft Sans Serif"/>
              </a:rPr>
              <a:t>колонке</a:t>
            </a:r>
            <a:endParaRPr sz="1400">
              <a:latin typeface="Microsoft Sans Serif"/>
              <a:cs typeface="Microsoft Sans Serif"/>
            </a:endParaRPr>
          </a:p>
          <a:p>
            <a:pPr marL="299085">
              <a:lnSpc>
                <a:spcPct val="100000"/>
              </a:lnSpc>
            </a:pPr>
            <a:r>
              <a:rPr sz="1400" spc="-110" dirty="0">
                <a:solidFill>
                  <a:srgbClr val="365F92"/>
                </a:solidFill>
                <a:latin typeface="Microsoft Sans Serif"/>
                <a:cs typeface="Microsoft Sans Serif"/>
              </a:rPr>
              <a:t>«</a:t>
            </a:r>
            <a:r>
              <a:rPr sz="1400" spc="-135" dirty="0">
                <a:solidFill>
                  <a:srgbClr val="365F92"/>
                </a:solidFill>
                <a:latin typeface="Microsoft Sans Serif"/>
                <a:cs typeface="Microsoft Sans Serif"/>
              </a:rPr>
              <a:t>О</a:t>
            </a:r>
            <a:r>
              <a:rPr sz="1400" spc="-40" dirty="0">
                <a:solidFill>
                  <a:srgbClr val="365F92"/>
                </a:solidFill>
                <a:latin typeface="Microsoft Sans Serif"/>
                <a:cs typeface="Microsoft Sans Serif"/>
              </a:rPr>
              <a:t>ц</a:t>
            </a:r>
            <a:r>
              <a:rPr sz="1400" spc="-80" dirty="0">
                <a:solidFill>
                  <a:srgbClr val="365F92"/>
                </a:solidFill>
                <a:latin typeface="Microsoft Sans Serif"/>
                <a:cs typeface="Microsoft Sans Serif"/>
              </a:rPr>
              <a:t>е</a:t>
            </a:r>
            <a:r>
              <a:rPr sz="14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н</a:t>
            </a:r>
            <a:r>
              <a:rPr sz="1400" spc="-20" dirty="0">
                <a:solidFill>
                  <a:srgbClr val="365F92"/>
                </a:solidFill>
                <a:latin typeface="Microsoft Sans Serif"/>
                <a:cs typeface="Microsoft Sans Serif"/>
              </a:rPr>
              <a:t>и</a:t>
            </a:r>
            <a:r>
              <a:rPr sz="1400" spc="-50" dirty="0">
                <a:solidFill>
                  <a:srgbClr val="365F92"/>
                </a:solidFill>
                <a:latin typeface="Microsoft Sans Serif"/>
                <a:cs typeface="Microsoft Sans Serif"/>
              </a:rPr>
              <a:t>в</a:t>
            </a:r>
            <a:r>
              <a:rPr sz="1400" spc="-90" dirty="0">
                <a:solidFill>
                  <a:srgbClr val="365F92"/>
                </a:solidFill>
                <a:latin typeface="Microsoft Sans Serif"/>
                <a:cs typeface="Microsoft Sans Serif"/>
              </a:rPr>
              <a:t>а</a:t>
            </a:r>
            <a:r>
              <a:rPr sz="14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н</a:t>
            </a:r>
            <a:r>
              <a:rPr sz="1400" spc="-20" dirty="0">
                <a:solidFill>
                  <a:srgbClr val="365F92"/>
                </a:solidFill>
                <a:latin typeface="Microsoft Sans Serif"/>
                <a:cs typeface="Microsoft Sans Serif"/>
              </a:rPr>
              <a:t>и</a:t>
            </a:r>
            <a:r>
              <a:rPr sz="14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е</a:t>
            </a:r>
            <a:r>
              <a:rPr sz="1400" spc="15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400" spc="105" dirty="0">
                <a:solidFill>
                  <a:srgbClr val="365F92"/>
                </a:solidFill>
                <a:latin typeface="Microsoft Sans Serif"/>
                <a:cs typeface="Microsoft Sans Serif"/>
              </a:rPr>
              <a:t>/</a:t>
            </a:r>
            <a:r>
              <a:rPr sz="1400" spc="30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400" spc="-25" dirty="0">
                <a:solidFill>
                  <a:srgbClr val="365F92"/>
                </a:solidFill>
                <a:latin typeface="Microsoft Sans Serif"/>
                <a:cs typeface="Microsoft Sans Serif"/>
              </a:rPr>
              <a:t>р</a:t>
            </a:r>
            <a:r>
              <a:rPr sz="1400" spc="-80" dirty="0">
                <a:solidFill>
                  <a:srgbClr val="365F92"/>
                </a:solidFill>
                <a:latin typeface="Microsoft Sans Serif"/>
                <a:cs typeface="Microsoft Sans Serif"/>
              </a:rPr>
              <a:t>е</a:t>
            </a:r>
            <a:r>
              <a:rPr sz="1400" spc="-85" dirty="0">
                <a:solidFill>
                  <a:srgbClr val="365F92"/>
                </a:solidFill>
                <a:latin typeface="Microsoft Sans Serif"/>
                <a:cs typeface="Microsoft Sans Serif"/>
              </a:rPr>
              <a:t>з</a:t>
            </a:r>
            <a:r>
              <a:rPr sz="1400" spc="-50" dirty="0">
                <a:solidFill>
                  <a:srgbClr val="365F92"/>
                </a:solidFill>
                <a:latin typeface="Microsoft Sans Serif"/>
                <a:cs typeface="Microsoft Sans Serif"/>
              </a:rPr>
              <a:t>у</a:t>
            </a:r>
            <a:r>
              <a:rPr sz="1400" spc="-95" dirty="0">
                <a:solidFill>
                  <a:srgbClr val="365F92"/>
                </a:solidFill>
                <a:latin typeface="Microsoft Sans Serif"/>
                <a:cs typeface="Microsoft Sans Serif"/>
              </a:rPr>
              <a:t>л</a:t>
            </a:r>
            <a:r>
              <a:rPr sz="1400" spc="-90" dirty="0">
                <a:solidFill>
                  <a:srgbClr val="365F92"/>
                </a:solidFill>
                <a:latin typeface="Microsoft Sans Serif"/>
                <a:cs typeface="Microsoft Sans Serif"/>
              </a:rPr>
              <a:t>ь</a:t>
            </a:r>
            <a:r>
              <a:rPr sz="1400" spc="-95" dirty="0">
                <a:solidFill>
                  <a:srgbClr val="365F92"/>
                </a:solidFill>
                <a:latin typeface="Microsoft Sans Serif"/>
                <a:cs typeface="Microsoft Sans Serif"/>
              </a:rPr>
              <a:t>т</a:t>
            </a:r>
            <a:r>
              <a:rPr sz="1400" spc="-90" dirty="0">
                <a:solidFill>
                  <a:srgbClr val="365F92"/>
                </a:solidFill>
                <a:latin typeface="Microsoft Sans Serif"/>
                <a:cs typeface="Microsoft Sans Serif"/>
              </a:rPr>
              <a:t>а</a:t>
            </a:r>
            <a:r>
              <a:rPr sz="1400" spc="-95" dirty="0">
                <a:solidFill>
                  <a:srgbClr val="365F92"/>
                </a:solidFill>
                <a:latin typeface="Microsoft Sans Serif"/>
                <a:cs typeface="Microsoft Sans Serif"/>
              </a:rPr>
              <a:t>т</a:t>
            </a:r>
            <a:r>
              <a:rPr sz="1400" spc="-110" dirty="0">
                <a:solidFill>
                  <a:srgbClr val="365F92"/>
                </a:solidFill>
                <a:latin typeface="Microsoft Sans Serif"/>
                <a:cs typeface="Microsoft Sans Serif"/>
              </a:rPr>
              <a:t>»</a:t>
            </a:r>
            <a:r>
              <a:rPr sz="1400" spc="10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400" spc="-65" dirty="0">
                <a:solidFill>
                  <a:srgbClr val="365F92"/>
                </a:solidFill>
                <a:latin typeface="Microsoft Sans Serif"/>
                <a:cs typeface="Microsoft Sans Serif"/>
              </a:rPr>
              <a:t>д</a:t>
            </a:r>
            <a:r>
              <a:rPr sz="14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о</a:t>
            </a:r>
            <a:r>
              <a:rPr sz="1400" spc="25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4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о</a:t>
            </a:r>
            <a:r>
              <a:rPr sz="1400" spc="-40" dirty="0">
                <a:solidFill>
                  <a:srgbClr val="365F92"/>
                </a:solidFill>
                <a:latin typeface="Microsoft Sans Serif"/>
                <a:cs typeface="Microsoft Sans Serif"/>
              </a:rPr>
              <a:t>ц</a:t>
            </a:r>
            <a:r>
              <a:rPr sz="1400" spc="-80" dirty="0">
                <a:solidFill>
                  <a:srgbClr val="365F92"/>
                </a:solidFill>
                <a:latin typeface="Microsoft Sans Serif"/>
                <a:cs typeface="Microsoft Sans Serif"/>
              </a:rPr>
              <a:t>е</a:t>
            </a:r>
            <a:r>
              <a:rPr sz="14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н</a:t>
            </a:r>
            <a:r>
              <a:rPr sz="1400" spc="-20" dirty="0">
                <a:solidFill>
                  <a:srgbClr val="365F92"/>
                </a:solidFill>
                <a:latin typeface="Microsoft Sans Serif"/>
                <a:cs typeface="Microsoft Sans Serif"/>
              </a:rPr>
              <a:t>и</a:t>
            </a:r>
            <a:r>
              <a:rPr sz="1400" spc="-50" dirty="0">
                <a:solidFill>
                  <a:srgbClr val="365F92"/>
                </a:solidFill>
                <a:latin typeface="Microsoft Sans Serif"/>
                <a:cs typeface="Microsoft Sans Serif"/>
              </a:rPr>
              <a:t>в</a:t>
            </a:r>
            <a:r>
              <a:rPr sz="1400" spc="-90" dirty="0">
                <a:solidFill>
                  <a:srgbClr val="365F92"/>
                </a:solidFill>
                <a:latin typeface="Microsoft Sans Serif"/>
                <a:cs typeface="Microsoft Sans Serif"/>
              </a:rPr>
              <a:t>а</a:t>
            </a:r>
            <a:r>
              <a:rPr sz="14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н</a:t>
            </a:r>
            <a:r>
              <a:rPr sz="1400" spc="-20" dirty="0">
                <a:solidFill>
                  <a:srgbClr val="365F92"/>
                </a:solidFill>
                <a:latin typeface="Microsoft Sans Serif"/>
                <a:cs typeface="Microsoft Sans Serif"/>
              </a:rPr>
              <a:t>и</a:t>
            </a:r>
            <a:r>
              <a:rPr sz="1400" spc="-95" dirty="0">
                <a:solidFill>
                  <a:srgbClr val="365F92"/>
                </a:solidFill>
                <a:latin typeface="Microsoft Sans Serif"/>
                <a:cs typeface="Microsoft Sans Serif"/>
              </a:rPr>
              <a:t>я</a:t>
            </a:r>
            <a:r>
              <a:rPr sz="1400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400" spc="-25" dirty="0">
                <a:solidFill>
                  <a:srgbClr val="365F92"/>
                </a:solidFill>
                <a:latin typeface="Microsoft Sans Serif"/>
                <a:cs typeface="Microsoft Sans Serif"/>
              </a:rPr>
              <a:t>р</a:t>
            </a:r>
            <a:r>
              <a:rPr sz="1400" spc="-90" dirty="0">
                <a:solidFill>
                  <a:srgbClr val="365F92"/>
                </a:solidFill>
                <a:latin typeface="Microsoft Sans Serif"/>
                <a:cs typeface="Microsoft Sans Serif"/>
              </a:rPr>
              <a:t>а</a:t>
            </a:r>
            <a:r>
              <a:rPr sz="1400" spc="-50" dirty="0">
                <a:solidFill>
                  <a:srgbClr val="365F92"/>
                </a:solidFill>
                <a:latin typeface="Microsoft Sans Serif"/>
                <a:cs typeface="Microsoft Sans Serif"/>
              </a:rPr>
              <a:t>б</a:t>
            </a:r>
            <a:r>
              <a:rPr sz="14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о</a:t>
            </a:r>
            <a:r>
              <a:rPr sz="1400" spc="-95" dirty="0">
                <a:solidFill>
                  <a:srgbClr val="365F92"/>
                </a:solidFill>
                <a:latin typeface="Microsoft Sans Serif"/>
                <a:cs typeface="Microsoft Sans Serif"/>
              </a:rPr>
              <a:t>т</a:t>
            </a:r>
            <a:r>
              <a:rPr sz="1400" spc="-85" dirty="0">
                <a:solidFill>
                  <a:srgbClr val="365F92"/>
                </a:solidFill>
                <a:latin typeface="Microsoft Sans Serif"/>
                <a:cs typeface="Microsoft Sans Serif"/>
              </a:rPr>
              <a:t>ы</a:t>
            </a:r>
            <a:r>
              <a:rPr sz="1400" spc="-90" dirty="0">
                <a:solidFill>
                  <a:srgbClr val="365F92"/>
                </a:solidFill>
                <a:latin typeface="Microsoft Sans Serif"/>
                <a:cs typeface="Microsoft Sans Serif"/>
              </a:rPr>
              <a:t>.</a:t>
            </a:r>
            <a:endParaRPr sz="1400">
              <a:latin typeface="Microsoft Sans Serif"/>
              <a:cs typeface="Microsoft Sans Serif"/>
            </a:endParaRPr>
          </a:p>
          <a:p>
            <a:pPr marL="299085" marR="214629" indent="-287020">
              <a:lnSpc>
                <a:spcPct val="100000"/>
              </a:lnSpc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400" spc="-50" dirty="0">
                <a:solidFill>
                  <a:srgbClr val="365F92"/>
                </a:solidFill>
                <a:latin typeface="Microsoft Sans Serif"/>
                <a:cs typeface="Microsoft Sans Serif"/>
              </a:rPr>
              <a:t>Итоговый</a:t>
            </a:r>
            <a:r>
              <a:rPr sz="14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75" dirty="0">
                <a:solidFill>
                  <a:srgbClr val="365F92"/>
                </a:solidFill>
                <a:latin typeface="Microsoft Sans Serif"/>
                <a:cs typeface="Microsoft Sans Serif"/>
              </a:rPr>
              <a:t>результат</a:t>
            </a:r>
            <a:r>
              <a:rPr sz="1400" spc="-2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85" dirty="0">
                <a:solidFill>
                  <a:srgbClr val="365F92"/>
                </a:solidFill>
                <a:latin typeface="Microsoft Sans Serif"/>
                <a:cs typeface="Microsoft Sans Serif"/>
              </a:rPr>
              <a:t>за</a:t>
            </a:r>
            <a:r>
              <a:rPr sz="1400" spc="-1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0" dirty="0">
                <a:solidFill>
                  <a:srgbClr val="365F92"/>
                </a:solidFill>
                <a:latin typeface="Microsoft Sans Serif"/>
                <a:cs typeface="Microsoft Sans Serif"/>
              </a:rPr>
              <a:t>выполненную</a:t>
            </a:r>
            <a:r>
              <a:rPr sz="1400" spc="-2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работу</a:t>
            </a:r>
            <a:r>
              <a:rPr sz="1400" spc="-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80" dirty="0">
                <a:solidFill>
                  <a:srgbClr val="365F92"/>
                </a:solidFill>
                <a:latin typeface="Microsoft Sans Serif"/>
                <a:cs typeface="Microsoft Sans Serif"/>
              </a:rPr>
              <a:t>(сумма</a:t>
            </a:r>
            <a:r>
              <a:rPr sz="1400" spc="-1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баллов </a:t>
            </a:r>
            <a:r>
              <a:rPr sz="1400" spc="-6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автоматизированного</a:t>
            </a:r>
            <a:r>
              <a:rPr sz="1400" spc="-1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65F92"/>
                </a:solidFill>
                <a:latin typeface="Microsoft Sans Serif"/>
                <a:cs typeface="Microsoft Sans Serif"/>
              </a:rPr>
              <a:t>и</a:t>
            </a:r>
            <a:r>
              <a:rPr sz="1400" spc="3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45" dirty="0">
                <a:solidFill>
                  <a:srgbClr val="365F92"/>
                </a:solidFill>
                <a:latin typeface="Microsoft Sans Serif"/>
                <a:cs typeface="Microsoft Sans Serif"/>
              </a:rPr>
              <a:t>экспертного</a:t>
            </a:r>
            <a:r>
              <a:rPr sz="1400" spc="1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0" dirty="0">
                <a:solidFill>
                  <a:srgbClr val="365F92"/>
                </a:solidFill>
                <a:latin typeface="Microsoft Sans Serif"/>
                <a:cs typeface="Microsoft Sans Serif"/>
              </a:rPr>
              <a:t>оценивания</a:t>
            </a:r>
            <a:r>
              <a:rPr sz="1400" spc="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работы).</a:t>
            </a:r>
            <a:r>
              <a:rPr sz="1400" spc="1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80" dirty="0">
                <a:solidFill>
                  <a:srgbClr val="365F92"/>
                </a:solidFill>
                <a:latin typeface="Microsoft Sans Serif"/>
                <a:cs typeface="Microsoft Sans Serif"/>
              </a:rPr>
              <a:t>Отображается </a:t>
            </a:r>
            <a:r>
              <a:rPr sz="1400" spc="-35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45" dirty="0">
                <a:solidFill>
                  <a:srgbClr val="365F92"/>
                </a:solidFill>
                <a:latin typeface="Microsoft Sans Serif"/>
                <a:cs typeface="Microsoft Sans Serif"/>
              </a:rPr>
              <a:t>в</a:t>
            </a:r>
            <a:r>
              <a:rPr sz="140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45" dirty="0">
                <a:solidFill>
                  <a:srgbClr val="365F92"/>
                </a:solidFill>
                <a:latin typeface="Microsoft Sans Serif"/>
                <a:cs typeface="Microsoft Sans Serif"/>
              </a:rPr>
              <a:t>колонке</a:t>
            </a:r>
            <a:r>
              <a:rPr sz="1400" spc="-2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60" dirty="0">
                <a:solidFill>
                  <a:srgbClr val="365F92"/>
                </a:solidFill>
                <a:latin typeface="Microsoft Sans Serif"/>
                <a:cs typeface="Microsoft Sans Serif"/>
              </a:rPr>
              <a:t>«Оценивание</a:t>
            </a:r>
            <a:r>
              <a:rPr sz="1400" spc="-2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105" dirty="0">
                <a:solidFill>
                  <a:srgbClr val="365F92"/>
                </a:solidFill>
                <a:latin typeface="Microsoft Sans Serif"/>
                <a:cs typeface="Microsoft Sans Serif"/>
              </a:rPr>
              <a:t>/</a:t>
            </a:r>
            <a:r>
              <a:rPr sz="1400" spc="1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80" dirty="0">
                <a:solidFill>
                  <a:srgbClr val="365F92"/>
                </a:solidFill>
                <a:latin typeface="Microsoft Sans Serif"/>
                <a:cs typeface="Microsoft Sans Serif"/>
              </a:rPr>
              <a:t>результат»</a:t>
            </a:r>
            <a:r>
              <a:rPr sz="1400" spc="-1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60" dirty="0">
                <a:solidFill>
                  <a:srgbClr val="365F92"/>
                </a:solidFill>
                <a:latin typeface="Microsoft Sans Serif"/>
                <a:cs typeface="Microsoft Sans Serif"/>
              </a:rPr>
              <a:t>после</a:t>
            </a:r>
            <a:r>
              <a:rPr sz="1400" spc="-2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0" dirty="0">
                <a:solidFill>
                  <a:srgbClr val="365F92"/>
                </a:solidFill>
                <a:latin typeface="Microsoft Sans Serif"/>
                <a:cs typeface="Microsoft Sans Serif"/>
              </a:rPr>
              <a:t>оценивания</a:t>
            </a:r>
            <a:r>
              <a:rPr sz="1400" spc="-2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65" dirty="0">
                <a:solidFill>
                  <a:srgbClr val="365F92"/>
                </a:solidFill>
                <a:latin typeface="Microsoft Sans Serif"/>
                <a:cs typeface="Microsoft Sans Serif"/>
              </a:rPr>
              <a:t>работы.</a:t>
            </a:r>
            <a:endParaRPr sz="1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8529" y="196850"/>
            <a:ext cx="5576339" cy="615553"/>
          </a:xfrm>
        </p:spPr>
        <p:txBody>
          <a:bodyPr/>
          <a:lstStyle/>
          <a:p>
            <a:pPr algn="ctr"/>
            <a:r>
              <a:rPr lang="en-US" sz="4000" smtClean="0">
                <a:solidFill>
                  <a:schemeClr val="tx1"/>
                </a:solidFill>
              </a:rPr>
              <a:t>resh.edu.ru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98" y="1323659"/>
            <a:ext cx="10058400" cy="522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7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84029" y="1453896"/>
            <a:ext cx="8326120" cy="5271770"/>
            <a:chOff x="1184029" y="1453896"/>
            <a:chExt cx="8326120" cy="5271770"/>
          </a:xfrm>
        </p:grpSpPr>
        <p:sp>
          <p:nvSpPr>
            <p:cNvPr id="3" name="object 3"/>
            <p:cNvSpPr/>
            <p:nvPr/>
          </p:nvSpPr>
          <p:spPr>
            <a:xfrm>
              <a:off x="1184029" y="1453896"/>
              <a:ext cx="8326120" cy="5271770"/>
            </a:xfrm>
            <a:custGeom>
              <a:avLst/>
              <a:gdLst/>
              <a:ahLst/>
              <a:cxnLst/>
              <a:rect l="l" t="t" r="r" b="b"/>
              <a:pathLst>
                <a:path w="8326120" h="5271770">
                  <a:moveTo>
                    <a:pt x="8325609" y="2226564"/>
                  </a:moveTo>
                  <a:lnTo>
                    <a:pt x="8325609" y="2197608"/>
                  </a:lnTo>
                  <a:lnTo>
                    <a:pt x="8316465" y="2197608"/>
                  </a:lnTo>
                  <a:lnTo>
                    <a:pt x="8316465" y="2226564"/>
                  </a:lnTo>
                  <a:lnTo>
                    <a:pt x="8325609" y="2226564"/>
                  </a:lnTo>
                  <a:close/>
                </a:path>
                <a:path w="8326120" h="5271770">
                  <a:moveTo>
                    <a:pt x="8325609" y="2264664"/>
                  </a:moveTo>
                  <a:lnTo>
                    <a:pt x="8325609" y="2235708"/>
                  </a:lnTo>
                  <a:lnTo>
                    <a:pt x="8316465" y="2235708"/>
                  </a:lnTo>
                  <a:lnTo>
                    <a:pt x="8316465" y="2264664"/>
                  </a:lnTo>
                  <a:lnTo>
                    <a:pt x="8325609" y="2264664"/>
                  </a:lnTo>
                  <a:close/>
                </a:path>
                <a:path w="8326120" h="5271770">
                  <a:moveTo>
                    <a:pt x="8325609" y="2302764"/>
                  </a:moveTo>
                  <a:lnTo>
                    <a:pt x="8325609" y="2273808"/>
                  </a:lnTo>
                  <a:lnTo>
                    <a:pt x="8316465" y="2273808"/>
                  </a:lnTo>
                  <a:lnTo>
                    <a:pt x="8316465" y="2302764"/>
                  </a:lnTo>
                  <a:lnTo>
                    <a:pt x="8325609" y="2302764"/>
                  </a:lnTo>
                  <a:close/>
                </a:path>
                <a:path w="8326120" h="5271770">
                  <a:moveTo>
                    <a:pt x="8325609" y="2340864"/>
                  </a:moveTo>
                  <a:lnTo>
                    <a:pt x="8325609" y="2311908"/>
                  </a:lnTo>
                  <a:lnTo>
                    <a:pt x="8316465" y="2311908"/>
                  </a:lnTo>
                  <a:lnTo>
                    <a:pt x="8316465" y="2340864"/>
                  </a:lnTo>
                  <a:lnTo>
                    <a:pt x="8325609" y="2340864"/>
                  </a:lnTo>
                  <a:close/>
                </a:path>
                <a:path w="8326120" h="5271770">
                  <a:moveTo>
                    <a:pt x="8325609" y="2378964"/>
                  </a:moveTo>
                  <a:lnTo>
                    <a:pt x="8325609" y="2350008"/>
                  </a:lnTo>
                  <a:lnTo>
                    <a:pt x="8316465" y="2350008"/>
                  </a:lnTo>
                  <a:lnTo>
                    <a:pt x="8316465" y="2378964"/>
                  </a:lnTo>
                  <a:lnTo>
                    <a:pt x="8325609" y="2378964"/>
                  </a:lnTo>
                  <a:close/>
                </a:path>
                <a:path w="8326120" h="5271770">
                  <a:moveTo>
                    <a:pt x="8325609" y="2417064"/>
                  </a:moveTo>
                  <a:lnTo>
                    <a:pt x="8325609" y="2388108"/>
                  </a:lnTo>
                  <a:lnTo>
                    <a:pt x="8316465" y="2388108"/>
                  </a:lnTo>
                  <a:lnTo>
                    <a:pt x="8316465" y="2417064"/>
                  </a:lnTo>
                  <a:lnTo>
                    <a:pt x="8325609" y="2417064"/>
                  </a:lnTo>
                  <a:close/>
                </a:path>
                <a:path w="8326120" h="5271770">
                  <a:moveTo>
                    <a:pt x="8325609" y="2455164"/>
                  </a:moveTo>
                  <a:lnTo>
                    <a:pt x="8325609" y="2426208"/>
                  </a:lnTo>
                  <a:lnTo>
                    <a:pt x="8316465" y="2426208"/>
                  </a:lnTo>
                  <a:lnTo>
                    <a:pt x="8316465" y="2455164"/>
                  </a:lnTo>
                  <a:lnTo>
                    <a:pt x="8325609" y="2455164"/>
                  </a:lnTo>
                  <a:close/>
                </a:path>
                <a:path w="8326120" h="5271770">
                  <a:moveTo>
                    <a:pt x="8325609" y="2493264"/>
                  </a:moveTo>
                  <a:lnTo>
                    <a:pt x="8325609" y="2464308"/>
                  </a:lnTo>
                  <a:lnTo>
                    <a:pt x="8316465" y="2464308"/>
                  </a:lnTo>
                  <a:lnTo>
                    <a:pt x="8316465" y="2493264"/>
                  </a:lnTo>
                  <a:lnTo>
                    <a:pt x="8325609" y="2493264"/>
                  </a:lnTo>
                  <a:close/>
                </a:path>
                <a:path w="8326120" h="5271770">
                  <a:moveTo>
                    <a:pt x="8325609" y="2531364"/>
                  </a:moveTo>
                  <a:lnTo>
                    <a:pt x="8325609" y="2502408"/>
                  </a:lnTo>
                  <a:lnTo>
                    <a:pt x="8316465" y="2502408"/>
                  </a:lnTo>
                  <a:lnTo>
                    <a:pt x="8316465" y="2531364"/>
                  </a:lnTo>
                  <a:lnTo>
                    <a:pt x="8325609" y="2531364"/>
                  </a:lnTo>
                  <a:close/>
                </a:path>
                <a:path w="8326120" h="5271770">
                  <a:moveTo>
                    <a:pt x="8325609" y="2569464"/>
                  </a:moveTo>
                  <a:lnTo>
                    <a:pt x="8325609" y="2540508"/>
                  </a:lnTo>
                  <a:lnTo>
                    <a:pt x="8316465" y="2540508"/>
                  </a:lnTo>
                  <a:lnTo>
                    <a:pt x="8316465" y="2569464"/>
                  </a:lnTo>
                  <a:lnTo>
                    <a:pt x="8325609" y="2569464"/>
                  </a:lnTo>
                  <a:close/>
                </a:path>
                <a:path w="8326120" h="5271770">
                  <a:moveTo>
                    <a:pt x="8325609" y="2607564"/>
                  </a:moveTo>
                  <a:lnTo>
                    <a:pt x="8325609" y="2578608"/>
                  </a:lnTo>
                  <a:lnTo>
                    <a:pt x="8316465" y="2578608"/>
                  </a:lnTo>
                  <a:lnTo>
                    <a:pt x="8316465" y="2607564"/>
                  </a:lnTo>
                  <a:lnTo>
                    <a:pt x="8325609" y="2607564"/>
                  </a:lnTo>
                  <a:close/>
                </a:path>
                <a:path w="8326120" h="5271770">
                  <a:moveTo>
                    <a:pt x="8325609" y="2645664"/>
                  </a:moveTo>
                  <a:lnTo>
                    <a:pt x="8325609" y="2616708"/>
                  </a:lnTo>
                  <a:lnTo>
                    <a:pt x="8316465" y="2616708"/>
                  </a:lnTo>
                  <a:lnTo>
                    <a:pt x="8316465" y="2645664"/>
                  </a:lnTo>
                  <a:lnTo>
                    <a:pt x="8325609" y="2645664"/>
                  </a:lnTo>
                  <a:close/>
                </a:path>
                <a:path w="8326120" h="5271770">
                  <a:moveTo>
                    <a:pt x="8325609" y="2683764"/>
                  </a:moveTo>
                  <a:lnTo>
                    <a:pt x="8325609" y="2654808"/>
                  </a:lnTo>
                  <a:lnTo>
                    <a:pt x="8316465" y="2654808"/>
                  </a:lnTo>
                  <a:lnTo>
                    <a:pt x="8316465" y="2683764"/>
                  </a:lnTo>
                  <a:lnTo>
                    <a:pt x="8325609" y="2683764"/>
                  </a:lnTo>
                  <a:close/>
                </a:path>
                <a:path w="8326120" h="5271770">
                  <a:moveTo>
                    <a:pt x="8325609" y="2721864"/>
                  </a:moveTo>
                  <a:lnTo>
                    <a:pt x="8325609" y="2692908"/>
                  </a:lnTo>
                  <a:lnTo>
                    <a:pt x="8316465" y="2692908"/>
                  </a:lnTo>
                  <a:lnTo>
                    <a:pt x="8316465" y="2721864"/>
                  </a:lnTo>
                  <a:lnTo>
                    <a:pt x="8325609" y="2721864"/>
                  </a:lnTo>
                  <a:close/>
                </a:path>
                <a:path w="8326120" h="5271770">
                  <a:moveTo>
                    <a:pt x="8325609" y="2759964"/>
                  </a:moveTo>
                  <a:lnTo>
                    <a:pt x="8325609" y="2731008"/>
                  </a:lnTo>
                  <a:lnTo>
                    <a:pt x="8316465" y="2731008"/>
                  </a:lnTo>
                  <a:lnTo>
                    <a:pt x="8316465" y="2759964"/>
                  </a:lnTo>
                  <a:lnTo>
                    <a:pt x="8325609" y="2759964"/>
                  </a:lnTo>
                  <a:close/>
                </a:path>
                <a:path w="8326120" h="5271770">
                  <a:moveTo>
                    <a:pt x="8325609" y="2798064"/>
                  </a:moveTo>
                  <a:lnTo>
                    <a:pt x="8325609" y="2769108"/>
                  </a:lnTo>
                  <a:lnTo>
                    <a:pt x="8316465" y="2769108"/>
                  </a:lnTo>
                  <a:lnTo>
                    <a:pt x="8316465" y="2798064"/>
                  </a:lnTo>
                  <a:lnTo>
                    <a:pt x="8325609" y="2798064"/>
                  </a:lnTo>
                  <a:close/>
                </a:path>
                <a:path w="8326120" h="5271770">
                  <a:moveTo>
                    <a:pt x="8325609" y="2836164"/>
                  </a:moveTo>
                  <a:lnTo>
                    <a:pt x="8325609" y="2807208"/>
                  </a:lnTo>
                  <a:lnTo>
                    <a:pt x="8316465" y="2807208"/>
                  </a:lnTo>
                  <a:lnTo>
                    <a:pt x="8316465" y="2836164"/>
                  </a:lnTo>
                  <a:lnTo>
                    <a:pt x="8325609" y="2836164"/>
                  </a:lnTo>
                  <a:close/>
                </a:path>
                <a:path w="8326120" h="5271770">
                  <a:moveTo>
                    <a:pt x="8325609" y="2874264"/>
                  </a:moveTo>
                  <a:lnTo>
                    <a:pt x="8325609" y="2845308"/>
                  </a:lnTo>
                  <a:lnTo>
                    <a:pt x="8316465" y="2845308"/>
                  </a:lnTo>
                  <a:lnTo>
                    <a:pt x="8316465" y="2874264"/>
                  </a:lnTo>
                  <a:lnTo>
                    <a:pt x="8325609" y="2874264"/>
                  </a:lnTo>
                  <a:close/>
                </a:path>
                <a:path w="8326120" h="5271770">
                  <a:moveTo>
                    <a:pt x="8325609" y="2912364"/>
                  </a:moveTo>
                  <a:lnTo>
                    <a:pt x="8325609" y="2883408"/>
                  </a:lnTo>
                  <a:lnTo>
                    <a:pt x="8316465" y="2883408"/>
                  </a:lnTo>
                  <a:lnTo>
                    <a:pt x="8316465" y="2912364"/>
                  </a:lnTo>
                  <a:lnTo>
                    <a:pt x="8325609" y="2912364"/>
                  </a:lnTo>
                  <a:close/>
                </a:path>
                <a:path w="8326120" h="5271770">
                  <a:moveTo>
                    <a:pt x="8325609" y="2950464"/>
                  </a:moveTo>
                  <a:lnTo>
                    <a:pt x="8325609" y="2921508"/>
                  </a:lnTo>
                  <a:lnTo>
                    <a:pt x="8316465" y="2921508"/>
                  </a:lnTo>
                  <a:lnTo>
                    <a:pt x="8316465" y="2950464"/>
                  </a:lnTo>
                  <a:lnTo>
                    <a:pt x="8325609" y="2950464"/>
                  </a:lnTo>
                  <a:close/>
                </a:path>
                <a:path w="8326120" h="5271770">
                  <a:moveTo>
                    <a:pt x="8325609" y="2988564"/>
                  </a:moveTo>
                  <a:lnTo>
                    <a:pt x="8325609" y="2959608"/>
                  </a:lnTo>
                  <a:lnTo>
                    <a:pt x="8316465" y="2959608"/>
                  </a:lnTo>
                  <a:lnTo>
                    <a:pt x="8316465" y="2988564"/>
                  </a:lnTo>
                  <a:lnTo>
                    <a:pt x="8325609" y="2988564"/>
                  </a:lnTo>
                  <a:close/>
                </a:path>
                <a:path w="8326120" h="5271770">
                  <a:moveTo>
                    <a:pt x="8325609" y="3026664"/>
                  </a:moveTo>
                  <a:lnTo>
                    <a:pt x="8325609" y="2997708"/>
                  </a:lnTo>
                  <a:lnTo>
                    <a:pt x="8316465" y="2997708"/>
                  </a:lnTo>
                  <a:lnTo>
                    <a:pt x="8316465" y="3026664"/>
                  </a:lnTo>
                  <a:lnTo>
                    <a:pt x="8325609" y="3026664"/>
                  </a:lnTo>
                  <a:close/>
                </a:path>
                <a:path w="8326120" h="5271770">
                  <a:moveTo>
                    <a:pt x="8325609" y="3064764"/>
                  </a:moveTo>
                  <a:lnTo>
                    <a:pt x="8325609" y="3035808"/>
                  </a:lnTo>
                  <a:lnTo>
                    <a:pt x="8316465" y="3035808"/>
                  </a:lnTo>
                  <a:lnTo>
                    <a:pt x="8316465" y="3064764"/>
                  </a:lnTo>
                  <a:lnTo>
                    <a:pt x="8325609" y="3064764"/>
                  </a:lnTo>
                  <a:close/>
                </a:path>
                <a:path w="8326120" h="5271770">
                  <a:moveTo>
                    <a:pt x="8325609" y="3102864"/>
                  </a:moveTo>
                  <a:lnTo>
                    <a:pt x="8325609" y="3073908"/>
                  </a:lnTo>
                  <a:lnTo>
                    <a:pt x="8316465" y="3073908"/>
                  </a:lnTo>
                  <a:lnTo>
                    <a:pt x="8316465" y="3102864"/>
                  </a:lnTo>
                  <a:lnTo>
                    <a:pt x="8325609" y="3102864"/>
                  </a:lnTo>
                  <a:close/>
                </a:path>
                <a:path w="8326120" h="5271770">
                  <a:moveTo>
                    <a:pt x="8325609" y="3140964"/>
                  </a:moveTo>
                  <a:lnTo>
                    <a:pt x="8325609" y="3112008"/>
                  </a:lnTo>
                  <a:lnTo>
                    <a:pt x="8316465" y="3112008"/>
                  </a:lnTo>
                  <a:lnTo>
                    <a:pt x="8316465" y="3140964"/>
                  </a:lnTo>
                  <a:lnTo>
                    <a:pt x="8325609" y="3140964"/>
                  </a:lnTo>
                  <a:close/>
                </a:path>
                <a:path w="8326120" h="5271770">
                  <a:moveTo>
                    <a:pt x="8325609" y="3179064"/>
                  </a:moveTo>
                  <a:lnTo>
                    <a:pt x="8325609" y="3150108"/>
                  </a:lnTo>
                  <a:lnTo>
                    <a:pt x="8316465" y="3150108"/>
                  </a:lnTo>
                  <a:lnTo>
                    <a:pt x="8316465" y="3179064"/>
                  </a:lnTo>
                  <a:lnTo>
                    <a:pt x="8325609" y="3179064"/>
                  </a:lnTo>
                  <a:close/>
                </a:path>
                <a:path w="8326120" h="5271770">
                  <a:moveTo>
                    <a:pt x="8325609" y="3217164"/>
                  </a:moveTo>
                  <a:lnTo>
                    <a:pt x="8325609" y="3188208"/>
                  </a:lnTo>
                  <a:lnTo>
                    <a:pt x="8316465" y="3188208"/>
                  </a:lnTo>
                  <a:lnTo>
                    <a:pt x="8316465" y="3217164"/>
                  </a:lnTo>
                  <a:lnTo>
                    <a:pt x="8325609" y="3217164"/>
                  </a:lnTo>
                  <a:close/>
                </a:path>
                <a:path w="8326120" h="5271770">
                  <a:moveTo>
                    <a:pt x="8325609" y="3255264"/>
                  </a:moveTo>
                  <a:lnTo>
                    <a:pt x="8325609" y="3226308"/>
                  </a:lnTo>
                  <a:lnTo>
                    <a:pt x="8316465" y="3226308"/>
                  </a:lnTo>
                  <a:lnTo>
                    <a:pt x="8316465" y="3255264"/>
                  </a:lnTo>
                  <a:lnTo>
                    <a:pt x="8325609" y="3255264"/>
                  </a:lnTo>
                  <a:close/>
                </a:path>
                <a:path w="8326120" h="5271770">
                  <a:moveTo>
                    <a:pt x="8325609" y="3293364"/>
                  </a:moveTo>
                  <a:lnTo>
                    <a:pt x="8325609" y="3264408"/>
                  </a:lnTo>
                  <a:lnTo>
                    <a:pt x="8316465" y="3264408"/>
                  </a:lnTo>
                  <a:lnTo>
                    <a:pt x="8316465" y="3293364"/>
                  </a:lnTo>
                  <a:lnTo>
                    <a:pt x="8325609" y="3293364"/>
                  </a:lnTo>
                  <a:close/>
                </a:path>
                <a:path w="8326120" h="5271770">
                  <a:moveTo>
                    <a:pt x="8325609" y="3331464"/>
                  </a:moveTo>
                  <a:lnTo>
                    <a:pt x="8325609" y="3302508"/>
                  </a:lnTo>
                  <a:lnTo>
                    <a:pt x="8316465" y="3302508"/>
                  </a:lnTo>
                  <a:lnTo>
                    <a:pt x="8316465" y="3331464"/>
                  </a:lnTo>
                  <a:lnTo>
                    <a:pt x="8325609" y="3331464"/>
                  </a:lnTo>
                  <a:close/>
                </a:path>
                <a:path w="8326120" h="5271770">
                  <a:moveTo>
                    <a:pt x="8325609" y="3369564"/>
                  </a:moveTo>
                  <a:lnTo>
                    <a:pt x="8325609" y="3340608"/>
                  </a:lnTo>
                  <a:lnTo>
                    <a:pt x="8316465" y="3340608"/>
                  </a:lnTo>
                  <a:lnTo>
                    <a:pt x="8316465" y="3369564"/>
                  </a:lnTo>
                  <a:lnTo>
                    <a:pt x="8325609" y="3369564"/>
                  </a:lnTo>
                  <a:close/>
                </a:path>
                <a:path w="8326120" h="5271770">
                  <a:moveTo>
                    <a:pt x="8325609" y="3407664"/>
                  </a:moveTo>
                  <a:lnTo>
                    <a:pt x="8325609" y="3378708"/>
                  </a:lnTo>
                  <a:lnTo>
                    <a:pt x="8316465" y="3378708"/>
                  </a:lnTo>
                  <a:lnTo>
                    <a:pt x="8316465" y="3407664"/>
                  </a:lnTo>
                  <a:lnTo>
                    <a:pt x="8325609" y="3407664"/>
                  </a:lnTo>
                  <a:close/>
                </a:path>
                <a:path w="8326120" h="5271770">
                  <a:moveTo>
                    <a:pt x="8325609" y="3445764"/>
                  </a:moveTo>
                  <a:lnTo>
                    <a:pt x="8325609" y="3416808"/>
                  </a:lnTo>
                  <a:lnTo>
                    <a:pt x="8316465" y="3416808"/>
                  </a:lnTo>
                  <a:lnTo>
                    <a:pt x="8316465" y="3445764"/>
                  </a:lnTo>
                  <a:lnTo>
                    <a:pt x="8325609" y="3445764"/>
                  </a:lnTo>
                  <a:close/>
                </a:path>
                <a:path w="8326120" h="5271770">
                  <a:moveTo>
                    <a:pt x="8325609" y="3483864"/>
                  </a:moveTo>
                  <a:lnTo>
                    <a:pt x="8325609" y="3454908"/>
                  </a:lnTo>
                  <a:lnTo>
                    <a:pt x="8316465" y="3454908"/>
                  </a:lnTo>
                  <a:lnTo>
                    <a:pt x="8316465" y="3483864"/>
                  </a:lnTo>
                  <a:lnTo>
                    <a:pt x="8325609" y="3483864"/>
                  </a:lnTo>
                  <a:close/>
                </a:path>
                <a:path w="8326120" h="5271770">
                  <a:moveTo>
                    <a:pt x="8325609" y="3521964"/>
                  </a:moveTo>
                  <a:lnTo>
                    <a:pt x="8325609" y="3493008"/>
                  </a:lnTo>
                  <a:lnTo>
                    <a:pt x="8316465" y="3493008"/>
                  </a:lnTo>
                  <a:lnTo>
                    <a:pt x="8316465" y="3521964"/>
                  </a:lnTo>
                  <a:lnTo>
                    <a:pt x="8325609" y="3521964"/>
                  </a:lnTo>
                  <a:close/>
                </a:path>
                <a:path w="8326120" h="5271770">
                  <a:moveTo>
                    <a:pt x="8325609" y="3560064"/>
                  </a:moveTo>
                  <a:lnTo>
                    <a:pt x="8325609" y="3531108"/>
                  </a:lnTo>
                  <a:lnTo>
                    <a:pt x="8316465" y="3531108"/>
                  </a:lnTo>
                  <a:lnTo>
                    <a:pt x="8316465" y="3560064"/>
                  </a:lnTo>
                  <a:lnTo>
                    <a:pt x="8325609" y="3560064"/>
                  </a:lnTo>
                  <a:close/>
                </a:path>
                <a:path w="8326120" h="5271770">
                  <a:moveTo>
                    <a:pt x="8325609" y="3598164"/>
                  </a:moveTo>
                  <a:lnTo>
                    <a:pt x="8325609" y="3569208"/>
                  </a:lnTo>
                  <a:lnTo>
                    <a:pt x="8316465" y="3569208"/>
                  </a:lnTo>
                  <a:lnTo>
                    <a:pt x="8316465" y="3598164"/>
                  </a:lnTo>
                  <a:lnTo>
                    <a:pt x="8325609" y="3598164"/>
                  </a:lnTo>
                  <a:close/>
                </a:path>
                <a:path w="8326120" h="5271770">
                  <a:moveTo>
                    <a:pt x="8325609" y="3636264"/>
                  </a:moveTo>
                  <a:lnTo>
                    <a:pt x="8325609" y="3607308"/>
                  </a:lnTo>
                  <a:lnTo>
                    <a:pt x="8316465" y="3607308"/>
                  </a:lnTo>
                  <a:lnTo>
                    <a:pt x="8316465" y="3636264"/>
                  </a:lnTo>
                  <a:lnTo>
                    <a:pt x="8325609" y="3636264"/>
                  </a:lnTo>
                  <a:close/>
                </a:path>
                <a:path w="8326120" h="5271770">
                  <a:moveTo>
                    <a:pt x="8325609" y="3674364"/>
                  </a:moveTo>
                  <a:lnTo>
                    <a:pt x="8325609" y="3645408"/>
                  </a:lnTo>
                  <a:lnTo>
                    <a:pt x="8316465" y="3645408"/>
                  </a:lnTo>
                  <a:lnTo>
                    <a:pt x="8316465" y="3674364"/>
                  </a:lnTo>
                  <a:lnTo>
                    <a:pt x="8325609" y="3674364"/>
                  </a:lnTo>
                  <a:close/>
                </a:path>
                <a:path w="8326120" h="5271770">
                  <a:moveTo>
                    <a:pt x="8325609" y="3712464"/>
                  </a:moveTo>
                  <a:lnTo>
                    <a:pt x="8325609" y="3683508"/>
                  </a:lnTo>
                  <a:lnTo>
                    <a:pt x="8316465" y="3683508"/>
                  </a:lnTo>
                  <a:lnTo>
                    <a:pt x="8316465" y="3712464"/>
                  </a:lnTo>
                  <a:lnTo>
                    <a:pt x="8325609" y="3712464"/>
                  </a:lnTo>
                  <a:close/>
                </a:path>
                <a:path w="8326120" h="5271770">
                  <a:moveTo>
                    <a:pt x="8325609" y="3750564"/>
                  </a:moveTo>
                  <a:lnTo>
                    <a:pt x="8325609" y="3721608"/>
                  </a:lnTo>
                  <a:lnTo>
                    <a:pt x="8316465" y="3721608"/>
                  </a:lnTo>
                  <a:lnTo>
                    <a:pt x="8316465" y="3750564"/>
                  </a:lnTo>
                  <a:lnTo>
                    <a:pt x="8325609" y="3750564"/>
                  </a:lnTo>
                  <a:close/>
                </a:path>
                <a:path w="8326120" h="5271770">
                  <a:moveTo>
                    <a:pt x="8325609" y="3788664"/>
                  </a:moveTo>
                  <a:lnTo>
                    <a:pt x="8325609" y="3759708"/>
                  </a:lnTo>
                  <a:lnTo>
                    <a:pt x="8316465" y="3759708"/>
                  </a:lnTo>
                  <a:lnTo>
                    <a:pt x="8316465" y="3788664"/>
                  </a:lnTo>
                  <a:lnTo>
                    <a:pt x="8325609" y="3788664"/>
                  </a:lnTo>
                  <a:close/>
                </a:path>
                <a:path w="8326120" h="5271770">
                  <a:moveTo>
                    <a:pt x="8325609" y="3826764"/>
                  </a:moveTo>
                  <a:lnTo>
                    <a:pt x="8325609" y="3797808"/>
                  </a:lnTo>
                  <a:lnTo>
                    <a:pt x="8316465" y="3797808"/>
                  </a:lnTo>
                  <a:lnTo>
                    <a:pt x="8316465" y="3826764"/>
                  </a:lnTo>
                  <a:lnTo>
                    <a:pt x="8325609" y="3826764"/>
                  </a:lnTo>
                  <a:close/>
                </a:path>
                <a:path w="8326120" h="5271770">
                  <a:moveTo>
                    <a:pt x="8325609" y="3864864"/>
                  </a:moveTo>
                  <a:lnTo>
                    <a:pt x="8325609" y="3835908"/>
                  </a:lnTo>
                  <a:lnTo>
                    <a:pt x="8316465" y="3835908"/>
                  </a:lnTo>
                  <a:lnTo>
                    <a:pt x="8316465" y="3864864"/>
                  </a:lnTo>
                  <a:lnTo>
                    <a:pt x="8325609" y="3864864"/>
                  </a:lnTo>
                  <a:close/>
                </a:path>
                <a:path w="8326120" h="5271770">
                  <a:moveTo>
                    <a:pt x="8325609" y="3902964"/>
                  </a:moveTo>
                  <a:lnTo>
                    <a:pt x="8325609" y="3874008"/>
                  </a:lnTo>
                  <a:lnTo>
                    <a:pt x="8316465" y="3874008"/>
                  </a:lnTo>
                  <a:lnTo>
                    <a:pt x="8316465" y="3902964"/>
                  </a:lnTo>
                  <a:lnTo>
                    <a:pt x="8325609" y="3902964"/>
                  </a:lnTo>
                  <a:close/>
                </a:path>
                <a:path w="8326120" h="5271770">
                  <a:moveTo>
                    <a:pt x="8325609" y="3941064"/>
                  </a:moveTo>
                  <a:lnTo>
                    <a:pt x="8325609" y="3912108"/>
                  </a:lnTo>
                  <a:lnTo>
                    <a:pt x="8316465" y="3912108"/>
                  </a:lnTo>
                  <a:lnTo>
                    <a:pt x="8316465" y="3941064"/>
                  </a:lnTo>
                  <a:lnTo>
                    <a:pt x="8325609" y="3941064"/>
                  </a:lnTo>
                  <a:close/>
                </a:path>
                <a:path w="8326120" h="5271770">
                  <a:moveTo>
                    <a:pt x="8325609" y="3979164"/>
                  </a:moveTo>
                  <a:lnTo>
                    <a:pt x="8325609" y="3950208"/>
                  </a:lnTo>
                  <a:lnTo>
                    <a:pt x="8316465" y="3950208"/>
                  </a:lnTo>
                  <a:lnTo>
                    <a:pt x="8316465" y="3979164"/>
                  </a:lnTo>
                  <a:lnTo>
                    <a:pt x="8325609" y="3979164"/>
                  </a:lnTo>
                  <a:close/>
                </a:path>
                <a:path w="8326120" h="5271770">
                  <a:moveTo>
                    <a:pt x="8325609" y="4017264"/>
                  </a:moveTo>
                  <a:lnTo>
                    <a:pt x="8325609" y="3988308"/>
                  </a:lnTo>
                  <a:lnTo>
                    <a:pt x="8316465" y="3988308"/>
                  </a:lnTo>
                  <a:lnTo>
                    <a:pt x="8316465" y="4017264"/>
                  </a:lnTo>
                  <a:lnTo>
                    <a:pt x="8325609" y="4017264"/>
                  </a:lnTo>
                  <a:close/>
                </a:path>
                <a:path w="8326120" h="5271770">
                  <a:moveTo>
                    <a:pt x="8325609" y="4055364"/>
                  </a:moveTo>
                  <a:lnTo>
                    <a:pt x="8325609" y="4026408"/>
                  </a:lnTo>
                  <a:lnTo>
                    <a:pt x="8316465" y="4026408"/>
                  </a:lnTo>
                  <a:lnTo>
                    <a:pt x="8316465" y="4055364"/>
                  </a:lnTo>
                  <a:lnTo>
                    <a:pt x="8325609" y="4055364"/>
                  </a:lnTo>
                  <a:close/>
                </a:path>
                <a:path w="8326120" h="5271770">
                  <a:moveTo>
                    <a:pt x="8325609" y="4093464"/>
                  </a:moveTo>
                  <a:lnTo>
                    <a:pt x="8325609" y="4064508"/>
                  </a:lnTo>
                  <a:lnTo>
                    <a:pt x="8316465" y="4064508"/>
                  </a:lnTo>
                  <a:lnTo>
                    <a:pt x="8316465" y="4093464"/>
                  </a:lnTo>
                  <a:lnTo>
                    <a:pt x="8325609" y="4093464"/>
                  </a:lnTo>
                  <a:close/>
                </a:path>
                <a:path w="8326120" h="5271770">
                  <a:moveTo>
                    <a:pt x="8325609" y="4131564"/>
                  </a:moveTo>
                  <a:lnTo>
                    <a:pt x="8325609" y="4102608"/>
                  </a:lnTo>
                  <a:lnTo>
                    <a:pt x="8316465" y="4102608"/>
                  </a:lnTo>
                  <a:lnTo>
                    <a:pt x="8316465" y="4131564"/>
                  </a:lnTo>
                  <a:lnTo>
                    <a:pt x="8325609" y="4131564"/>
                  </a:lnTo>
                  <a:close/>
                </a:path>
                <a:path w="8326120" h="5271770">
                  <a:moveTo>
                    <a:pt x="8325609" y="4169664"/>
                  </a:moveTo>
                  <a:lnTo>
                    <a:pt x="8325609" y="4140708"/>
                  </a:lnTo>
                  <a:lnTo>
                    <a:pt x="8316465" y="4140708"/>
                  </a:lnTo>
                  <a:lnTo>
                    <a:pt x="8316465" y="4169664"/>
                  </a:lnTo>
                  <a:lnTo>
                    <a:pt x="8325609" y="4169664"/>
                  </a:lnTo>
                  <a:close/>
                </a:path>
                <a:path w="8326120" h="5271770">
                  <a:moveTo>
                    <a:pt x="8325609" y="4207764"/>
                  </a:moveTo>
                  <a:lnTo>
                    <a:pt x="8325609" y="4178808"/>
                  </a:lnTo>
                  <a:lnTo>
                    <a:pt x="8316465" y="4178808"/>
                  </a:lnTo>
                  <a:lnTo>
                    <a:pt x="8316465" y="4207764"/>
                  </a:lnTo>
                  <a:lnTo>
                    <a:pt x="8325609" y="4207764"/>
                  </a:lnTo>
                  <a:close/>
                </a:path>
                <a:path w="8326120" h="5271770">
                  <a:moveTo>
                    <a:pt x="8325609" y="4245864"/>
                  </a:moveTo>
                  <a:lnTo>
                    <a:pt x="8325609" y="4216908"/>
                  </a:lnTo>
                  <a:lnTo>
                    <a:pt x="8316465" y="4216908"/>
                  </a:lnTo>
                  <a:lnTo>
                    <a:pt x="8316465" y="4245864"/>
                  </a:lnTo>
                  <a:lnTo>
                    <a:pt x="8325609" y="4245864"/>
                  </a:lnTo>
                  <a:close/>
                </a:path>
                <a:path w="8326120" h="5271770">
                  <a:moveTo>
                    <a:pt x="8325609" y="4283964"/>
                  </a:moveTo>
                  <a:lnTo>
                    <a:pt x="8325609" y="4255008"/>
                  </a:lnTo>
                  <a:lnTo>
                    <a:pt x="8316465" y="4255008"/>
                  </a:lnTo>
                  <a:lnTo>
                    <a:pt x="8316465" y="4283964"/>
                  </a:lnTo>
                  <a:lnTo>
                    <a:pt x="8325609" y="4283964"/>
                  </a:lnTo>
                  <a:close/>
                </a:path>
                <a:path w="8326120" h="5271770">
                  <a:moveTo>
                    <a:pt x="8325609" y="4322064"/>
                  </a:moveTo>
                  <a:lnTo>
                    <a:pt x="8325609" y="4293108"/>
                  </a:lnTo>
                  <a:lnTo>
                    <a:pt x="8316465" y="4293108"/>
                  </a:lnTo>
                  <a:lnTo>
                    <a:pt x="8316465" y="4322064"/>
                  </a:lnTo>
                  <a:lnTo>
                    <a:pt x="8325609" y="4322064"/>
                  </a:lnTo>
                  <a:close/>
                </a:path>
                <a:path w="8326120" h="5271770">
                  <a:moveTo>
                    <a:pt x="8325609" y="4360164"/>
                  </a:moveTo>
                  <a:lnTo>
                    <a:pt x="8325609" y="4331208"/>
                  </a:lnTo>
                  <a:lnTo>
                    <a:pt x="8316465" y="4331208"/>
                  </a:lnTo>
                  <a:lnTo>
                    <a:pt x="8316465" y="4360164"/>
                  </a:lnTo>
                  <a:lnTo>
                    <a:pt x="8325609" y="4360164"/>
                  </a:lnTo>
                  <a:close/>
                </a:path>
                <a:path w="8326120" h="5271770">
                  <a:moveTo>
                    <a:pt x="8325609" y="4398264"/>
                  </a:moveTo>
                  <a:lnTo>
                    <a:pt x="8325609" y="4369308"/>
                  </a:lnTo>
                  <a:lnTo>
                    <a:pt x="8316465" y="4369308"/>
                  </a:lnTo>
                  <a:lnTo>
                    <a:pt x="8316465" y="4398264"/>
                  </a:lnTo>
                  <a:lnTo>
                    <a:pt x="8325609" y="4398264"/>
                  </a:lnTo>
                  <a:close/>
                </a:path>
                <a:path w="8326120" h="5271770">
                  <a:moveTo>
                    <a:pt x="8325609" y="4436364"/>
                  </a:moveTo>
                  <a:lnTo>
                    <a:pt x="8325609" y="4407408"/>
                  </a:lnTo>
                  <a:lnTo>
                    <a:pt x="8316465" y="4407408"/>
                  </a:lnTo>
                  <a:lnTo>
                    <a:pt x="8316465" y="4436364"/>
                  </a:lnTo>
                  <a:lnTo>
                    <a:pt x="8325609" y="4436364"/>
                  </a:lnTo>
                  <a:close/>
                </a:path>
                <a:path w="8326120" h="5271770">
                  <a:moveTo>
                    <a:pt x="8325609" y="4474464"/>
                  </a:moveTo>
                  <a:lnTo>
                    <a:pt x="8325609" y="4445508"/>
                  </a:lnTo>
                  <a:lnTo>
                    <a:pt x="8316465" y="4445508"/>
                  </a:lnTo>
                  <a:lnTo>
                    <a:pt x="8316465" y="4474464"/>
                  </a:lnTo>
                  <a:lnTo>
                    <a:pt x="8325609" y="4474464"/>
                  </a:lnTo>
                  <a:close/>
                </a:path>
                <a:path w="8326120" h="5271770">
                  <a:moveTo>
                    <a:pt x="8325609" y="4512564"/>
                  </a:moveTo>
                  <a:lnTo>
                    <a:pt x="8325609" y="4483608"/>
                  </a:lnTo>
                  <a:lnTo>
                    <a:pt x="8316465" y="4483608"/>
                  </a:lnTo>
                  <a:lnTo>
                    <a:pt x="8316465" y="4512564"/>
                  </a:lnTo>
                  <a:lnTo>
                    <a:pt x="8325609" y="4512564"/>
                  </a:lnTo>
                  <a:close/>
                </a:path>
                <a:path w="8326120" h="5271770">
                  <a:moveTo>
                    <a:pt x="8325609" y="4550664"/>
                  </a:moveTo>
                  <a:lnTo>
                    <a:pt x="8325609" y="4521708"/>
                  </a:lnTo>
                  <a:lnTo>
                    <a:pt x="8316465" y="4521708"/>
                  </a:lnTo>
                  <a:lnTo>
                    <a:pt x="8316465" y="4550664"/>
                  </a:lnTo>
                  <a:lnTo>
                    <a:pt x="8325609" y="4550664"/>
                  </a:lnTo>
                  <a:close/>
                </a:path>
                <a:path w="8326120" h="5271770">
                  <a:moveTo>
                    <a:pt x="8325609" y="4588764"/>
                  </a:moveTo>
                  <a:lnTo>
                    <a:pt x="8325609" y="4559808"/>
                  </a:lnTo>
                  <a:lnTo>
                    <a:pt x="8316465" y="4559808"/>
                  </a:lnTo>
                  <a:lnTo>
                    <a:pt x="8316465" y="4588764"/>
                  </a:lnTo>
                  <a:lnTo>
                    <a:pt x="8325609" y="4588764"/>
                  </a:lnTo>
                  <a:close/>
                </a:path>
                <a:path w="8326120" h="5271770">
                  <a:moveTo>
                    <a:pt x="8325609" y="4626864"/>
                  </a:moveTo>
                  <a:lnTo>
                    <a:pt x="8325609" y="4597908"/>
                  </a:lnTo>
                  <a:lnTo>
                    <a:pt x="8316465" y="4597908"/>
                  </a:lnTo>
                  <a:lnTo>
                    <a:pt x="8316465" y="4626864"/>
                  </a:lnTo>
                  <a:lnTo>
                    <a:pt x="8325609" y="4626864"/>
                  </a:lnTo>
                  <a:close/>
                </a:path>
                <a:path w="8326120" h="5271770">
                  <a:moveTo>
                    <a:pt x="8325609" y="4664964"/>
                  </a:moveTo>
                  <a:lnTo>
                    <a:pt x="8325609" y="4636008"/>
                  </a:lnTo>
                  <a:lnTo>
                    <a:pt x="8316465" y="4636008"/>
                  </a:lnTo>
                  <a:lnTo>
                    <a:pt x="8316465" y="4664964"/>
                  </a:lnTo>
                  <a:lnTo>
                    <a:pt x="8325609" y="4664964"/>
                  </a:lnTo>
                  <a:close/>
                </a:path>
                <a:path w="8326120" h="5271770">
                  <a:moveTo>
                    <a:pt x="8325609" y="4703064"/>
                  </a:moveTo>
                  <a:lnTo>
                    <a:pt x="8325609" y="4674108"/>
                  </a:lnTo>
                  <a:lnTo>
                    <a:pt x="8316465" y="4674108"/>
                  </a:lnTo>
                  <a:lnTo>
                    <a:pt x="8316465" y="4703064"/>
                  </a:lnTo>
                  <a:lnTo>
                    <a:pt x="8325609" y="4703064"/>
                  </a:lnTo>
                  <a:close/>
                </a:path>
                <a:path w="8326120" h="5271770">
                  <a:moveTo>
                    <a:pt x="8325609" y="4741164"/>
                  </a:moveTo>
                  <a:lnTo>
                    <a:pt x="8325609" y="4712208"/>
                  </a:lnTo>
                  <a:lnTo>
                    <a:pt x="8316465" y="4712208"/>
                  </a:lnTo>
                  <a:lnTo>
                    <a:pt x="8316465" y="4741164"/>
                  </a:lnTo>
                  <a:lnTo>
                    <a:pt x="8325609" y="4741164"/>
                  </a:lnTo>
                  <a:close/>
                </a:path>
                <a:path w="8326120" h="5271770">
                  <a:moveTo>
                    <a:pt x="8325609" y="4779264"/>
                  </a:moveTo>
                  <a:lnTo>
                    <a:pt x="8325609" y="4750308"/>
                  </a:lnTo>
                  <a:lnTo>
                    <a:pt x="8316465" y="4750308"/>
                  </a:lnTo>
                  <a:lnTo>
                    <a:pt x="8316465" y="4779264"/>
                  </a:lnTo>
                  <a:lnTo>
                    <a:pt x="8325609" y="4779264"/>
                  </a:lnTo>
                  <a:close/>
                </a:path>
                <a:path w="8326120" h="5271770">
                  <a:moveTo>
                    <a:pt x="8325609" y="4817364"/>
                  </a:moveTo>
                  <a:lnTo>
                    <a:pt x="8325609" y="4788408"/>
                  </a:lnTo>
                  <a:lnTo>
                    <a:pt x="8316465" y="4788408"/>
                  </a:lnTo>
                  <a:lnTo>
                    <a:pt x="8316465" y="4817364"/>
                  </a:lnTo>
                  <a:lnTo>
                    <a:pt x="8325609" y="4817364"/>
                  </a:lnTo>
                  <a:close/>
                </a:path>
                <a:path w="8326120" h="5271770">
                  <a:moveTo>
                    <a:pt x="8325609" y="4855464"/>
                  </a:moveTo>
                  <a:lnTo>
                    <a:pt x="8325609" y="4826508"/>
                  </a:lnTo>
                  <a:lnTo>
                    <a:pt x="8316465" y="4826508"/>
                  </a:lnTo>
                  <a:lnTo>
                    <a:pt x="8316465" y="4855464"/>
                  </a:lnTo>
                  <a:lnTo>
                    <a:pt x="8325609" y="4855464"/>
                  </a:lnTo>
                  <a:close/>
                </a:path>
                <a:path w="8326120" h="5271770">
                  <a:moveTo>
                    <a:pt x="8325609" y="4893564"/>
                  </a:moveTo>
                  <a:lnTo>
                    <a:pt x="8325609" y="4864608"/>
                  </a:lnTo>
                  <a:lnTo>
                    <a:pt x="8316465" y="4864608"/>
                  </a:lnTo>
                  <a:lnTo>
                    <a:pt x="8316465" y="4893564"/>
                  </a:lnTo>
                  <a:lnTo>
                    <a:pt x="8325609" y="4893564"/>
                  </a:lnTo>
                  <a:close/>
                </a:path>
                <a:path w="8326120" h="5271770">
                  <a:moveTo>
                    <a:pt x="8325609" y="4931664"/>
                  </a:moveTo>
                  <a:lnTo>
                    <a:pt x="8325609" y="4902708"/>
                  </a:lnTo>
                  <a:lnTo>
                    <a:pt x="8316465" y="4902708"/>
                  </a:lnTo>
                  <a:lnTo>
                    <a:pt x="8316465" y="4931664"/>
                  </a:lnTo>
                  <a:lnTo>
                    <a:pt x="8325609" y="4931664"/>
                  </a:lnTo>
                  <a:close/>
                </a:path>
                <a:path w="8326120" h="5271770">
                  <a:moveTo>
                    <a:pt x="8325609" y="4969764"/>
                  </a:moveTo>
                  <a:lnTo>
                    <a:pt x="8325609" y="4940808"/>
                  </a:lnTo>
                  <a:lnTo>
                    <a:pt x="8316465" y="4940808"/>
                  </a:lnTo>
                  <a:lnTo>
                    <a:pt x="8316465" y="4969764"/>
                  </a:lnTo>
                  <a:lnTo>
                    <a:pt x="8325609" y="4969764"/>
                  </a:lnTo>
                  <a:close/>
                </a:path>
                <a:path w="8326120" h="5271770">
                  <a:moveTo>
                    <a:pt x="8325609" y="5007864"/>
                  </a:moveTo>
                  <a:lnTo>
                    <a:pt x="8325609" y="4978908"/>
                  </a:lnTo>
                  <a:lnTo>
                    <a:pt x="8316465" y="4978908"/>
                  </a:lnTo>
                  <a:lnTo>
                    <a:pt x="8316465" y="5007864"/>
                  </a:lnTo>
                  <a:lnTo>
                    <a:pt x="8325609" y="5007864"/>
                  </a:lnTo>
                  <a:close/>
                </a:path>
                <a:path w="8326120" h="5271770">
                  <a:moveTo>
                    <a:pt x="8325609" y="5045964"/>
                  </a:moveTo>
                  <a:lnTo>
                    <a:pt x="8325609" y="5017008"/>
                  </a:lnTo>
                  <a:lnTo>
                    <a:pt x="8316465" y="5017008"/>
                  </a:lnTo>
                  <a:lnTo>
                    <a:pt x="8316465" y="5045964"/>
                  </a:lnTo>
                  <a:lnTo>
                    <a:pt x="8325609" y="5045964"/>
                  </a:lnTo>
                  <a:close/>
                </a:path>
                <a:path w="8326120" h="5271770">
                  <a:moveTo>
                    <a:pt x="8325609" y="5084064"/>
                  </a:moveTo>
                  <a:lnTo>
                    <a:pt x="8325609" y="5055108"/>
                  </a:lnTo>
                  <a:lnTo>
                    <a:pt x="8316465" y="5055108"/>
                  </a:lnTo>
                  <a:lnTo>
                    <a:pt x="8316465" y="5084064"/>
                  </a:lnTo>
                  <a:lnTo>
                    <a:pt x="8325609" y="5084064"/>
                  </a:lnTo>
                  <a:close/>
                </a:path>
                <a:path w="8326120" h="5271770">
                  <a:moveTo>
                    <a:pt x="8325609" y="5122164"/>
                  </a:moveTo>
                  <a:lnTo>
                    <a:pt x="8325609" y="5093208"/>
                  </a:lnTo>
                  <a:lnTo>
                    <a:pt x="8316465" y="5093208"/>
                  </a:lnTo>
                  <a:lnTo>
                    <a:pt x="8316465" y="5122164"/>
                  </a:lnTo>
                  <a:lnTo>
                    <a:pt x="8325609" y="5122164"/>
                  </a:lnTo>
                  <a:close/>
                </a:path>
                <a:path w="8326120" h="5271770">
                  <a:moveTo>
                    <a:pt x="8325609" y="5160264"/>
                  </a:moveTo>
                  <a:lnTo>
                    <a:pt x="8325609" y="5131308"/>
                  </a:lnTo>
                  <a:lnTo>
                    <a:pt x="8316465" y="5131308"/>
                  </a:lnTo>
                  <a:lnTo>
                    <a:pt x="8316465" y="5160264"/>
                  </a:lnTo>
                  <a:lnTo>
                    <a:pt x="8325609" y="5160264"/>
                  </a:lnTo>
                  <a:close/>
                </a:path>
                <a:path w="8326120" h="5271770">
                  <a:moveTo>
                    <a:pt x="8325609" y="5198364"/>
                  </a:moveTo>
                  <a:lnTo>
                    <a:pt x="8325609" y="5169408"/>
                  </a:lnTo>
                  <a:lnTo>
                    <a:pt x="8316465" y="5169408"/>
                  </a:lnTo>
                  <a:lnTo>
                    <a:pt x="8316465" y="5198364"/>
                  </a:lnTo>
                  <a:lnTo>
                    <a:pt x="8325609" y="5198364"/>
                  </a:lnTo>
                  <a:close/>
                </a:path>
                <a:path w="8326120" h="5271770">
                  <a:moveTo>
                    <a:pt x="8325609" y="5236464"/>
                  </a:moveTo>
                  <a:lnTo>
                    <a:pt x="8325609" y="5207508"/>
                  </a:lnTo>
                  <a:lnTo>
                    <a:pt x="8316465" y="5207508"/>
                  </a:lnTo>
                  <a:lnTo>
                    <a:pt x="8316465" y="5236464"/>
                  </a:lnTo>
                  <a:lnTo>
                    <a:pt x="8325609" y="5236464"/>
                  </a:lnTo>
                  <a:close/>
                </a:path>
                <a:path w="8326120" h="5271770">
                  <a:moveTo>
                    <a:pt x="8321037" y="5262372"/>
                  </a:moveTo>
                  <a:lnTo>
                    <a:pt x="8314941" y="5262372"/>
                  </a:lnTo>
                  <a:lnTo>
                    <a:pt x="8314941" y="5271516"/>
                  </a:lnTo>
                  <a:lnTo>
                    <a:pt x="8316465" y="5271516"/>
                  </a:lnTo>
                  <a:lnTo>
                    <a:pt x="8316465" y="5266944"/>
                  </a:lnTo>
                  <a:lnTo>
                    <a:pt x="8321037" y="5262372"/>
                  </a:lnTo>
                  <a:close/>
                </a:path>
                <a:path w="8326120" h="5271770">
                  <a:moveTo>
                    <a:pt x="8325609" y="5269992"/>
                  </a:moveTo>
                  <a:lnTo>
                    <a:pt x="8325609" y="5245608"/>
                  </a:lnTo>
                  <a:lnTo>
                    <a:pt x="8316465" y="5245608"/>
                  </a:lnTo>
                  <a:lnTo>
                    <a:pt x="8316465" y="5262372"/>
                  </a:lnTo>
                  <a:lnTo>
                    <a:pt x="8321037" y="5262372"/>
                  </a:lnTo>
                  <a:lnTo>
                    <a:pt x="8321037" y="5271516"/>
                  </a:lnTo>
                  <a:lnTo>
                    <a:pt x="8324085" y="5271516"/>
                  </a:lnTo>
                  <a:lnTo>
                    <a:pt x="8325609" y="5269992"/>
                  </a:lnTo>
                  <a:close/>
                </a:path>
                <a:path w="8326120" h="5271770">
                  <a:moveTo>
                    <a:pt x="8321037" y="5271516"/>
                  </a:moveTo>
                  <a:lnTo>
                    <a:pt x="8321037" y="5262372"/>
                  </a:lnTo>
                  <a:lnTo>
                    <a:pt x="8316465" y="5266944"/>
                  </a:lnTo>
                  <a:lnTo>
                    <a:pt x="8316465" y="5271516"/>
                  </a:lnTo>
                  <a:lnTo>
                    <a:pt x="8321037" y="5271516"/>
                  </a:lnTo>
                  <a:close/>
                </a:path>
                <a:path w="8326120" h="5271770">
                  <a:moveTo>
                    <a:pt x="8305797" y="5271516"/>
                  </a:moveTo>
                  <a:lnTo>
                    <a:pt x="8305797" y="5262372"/>
                  </a:lnTo>
                  <a:lnTo>
                    <a:pt x="8276841" y="5262372"/>
                  </a:lnTo>
                  <a:lnTo>
                    <a:pt x="8276841" y="5271516"/>
                  </a:lnTo>
                  <a:lnTo>
                    <a:pt x="8305797" y="5271516"/>
                  </a:lnTo>
                  <a:close/>
                </a:path>
                <a:path w="8326120" h="5271770">
                  <a:moveTo>
                    <a:pt x="8267697" y="5271516"/>
                  </a:moveTo>
                  <a:lnTo>
                    <a:pt x="8267697" y="5262372"/>
                  </a:lnTo>
                  <a:lnTo>
                    <a:pt x="8238741" y="5262372"/>
                  </a:lnTo>
                  <a:lnTo>
                    <a:pt x="8238741" y="5271516"/>
                  </a:lnTo>
                  <a:lnTo>
                    <a:pt x="8267697" y="5271516"/>
                  </a:lnTo>
                  <a:close/>
                </a:path>
                <a:path w="8326120" h="5271770">
                  <a:moveTo>
                    <a:pt x="8229597" y="5271516"/>
                  </a:moveTo>
                  <a:lnTo>
                    <a:pt x="8229597" y="5262372"/>
                  </a:lnTo>
                  <a:lnTo>
                    <a:pt x="8200641" y="5262372"/>
                  </a:lnTo>
                  <a:lnTo>
                    <a:pt x="8200641" y="5271516"/>
                  </a:lnTo>
                  <a:lnTo>
                    <a:pt x="8229597" y="5271516"/>
                  </a:lnTo>
                  <a:close/>
                </a:path>
                <a:path w="8326120" h="5271770">
                  <a:moveTo>
                    <a:pt x="8191497" y="5271516"/>
                  </a:moveTo>
                  <a:lnTo>
                    <a:pt x="8191497" y="5262372"/>
                  </a:lnTo>
                  <a:lnTo>
                    <a:pt x="8162541" y="5262372"/>
                  </a:lnTo>
                  <a:lnTo>
                    <a:pt x="8162541" y="5271516"/>
                  </a:lnTo>
                  <a:lnTo>
                    <a:pt x="8191497" y="5271516"/>
                  </a:lnTo>
                  <a:close/>
                </a:path>
                <a:path w="8326120" h="5271770">
                  <a:moveTo>
                    <a:pt x="8153397" y="5271516"/>
                  </a:moveTo>
                  <a:lnTo>
                    <a:pt x="8153397" y="5262372"/>
                  </a:lnTo>
                  <a:lnTo>
                    <a:pt x="8124441" y="5262372"/>
                  </a:lnTo>
                  <a:lnTo>
                    <a:pt x="8124441" y="5271516"/>
                  </a:lnTo>
                  <a:lnTo>
                    <a:pt x="8153397" y="5271516"/>
                  </a:lnTo>
                  <a:close/>
                </a:path>
                <a:path w="8326120" h="5271770">
                  <a:moveTo>
                    <a:pt x="8115297" y="5271516"/>
                  </a:moveTo>
                  <a:lnTo>
                    <a:pt x="8115297" y="5262372"/>
                  </a:lnTo>
                  <a:lnTo>
                    <a:pt x="8086341" y="5262372"/>
                  </a:lnTo>
                  <a:lnTo>
                    <a:pt x="8086341" y="5271516"/>
                  </a:lnTo>
                  <a:lnTo>
                    <a:pt x="8115297" y="5271516"/>
                  </a:lnTo>
                  <a:close/>
                </a:path>
                <a:path w="8326120" h="5271770">
                  <a:moveTo>
                    <a:pt x="8077197" y="5271516"/>
                  </a:moveTo>
                  <a:lnTo>
                    <a:pt x="8077197" y="5262372"/>
                  </a:lnTo>
                  <a:lnTo>
                    <a:pt x="8048241" y="5262372"/>
                  </a:lnTo>
                  <a:lnTo>
                    <a:pt x="8048241" y="5271516"/>
                  </a:lnTo>
                  <a:lnTo>
                    <a:pt x="8077197" y="5271516"/>
                  </a:lnTo>
                  <a:close/>
                </a:path>
                <a:path w="8326120" h="5271770">
                  <a:moveTo>
                    <a:pt x="8039097" y="5271516"/>
                  </a:moveTo>
                  <a:lnTo>
                    <a:pt x="8039097" y="5262372"/>
                  </a:lnTo>
                  <a:lnTo>
                    <a:pt x="8010141" y="5262372"/>
                  </a:lnTo>
                  <a:lnTo>
                    <a:pt x="8010141" y="5271516"/>
                  </a:lnTo>
                  <a:lnTo>
                    <a:pt x="8039097" y="5271516"/>
                  </a:lnTo>
                  <a:close/>
                </a:path>
                <a:path w="8326120" h="5271770">
                  <a:moveTo>
                    <a:pt x="8000997" y="5271516"/>
                  </a:moveTo>
                  <a:lnTo>
                    <a:pt x="8000997" y="5262372"/>
                  </a:lnTo>
                  <a:lnTo>
                    <a:pt x="7972041" y="5262372"/>
                  </a:lnTo>
                  <a:lnTo>
                    <a:pt x="7972041" y="5271516"/>
                  </a:lnTo>
                  <a:lnTo>
                    <a:pt x="8000997" y="5271516"/>
                  </a:lnTo>
                  <a:close/>
                </a:path>
                <a:path w="8326120" h="5271770">
                  <a:moveTo>
                    <a:pt x="7962897" y="5271516"/>
                  </a:moveTo>
                  <a:lnTo>
                    <a:pt x="7962897" y="5262372"/>
                  </a:lnTo>
                  <a:lnTo>
                    <a:pt x="7933941" y="5262372"/>
                  </a:lnTo>
                  <a:lnTo>
                    <a:pt x="7933941" y="5271516"/>
                  </a:lnTo>
                  <a:lnTo>
                    <a:pt x="7962897" y="5271516"/>
                  </a:lnTo>
                  <a:close/>
                </a:path>
                <a:path w="8326120" h="5271770">
                  <a:moveTo>
                    <a:pt x="7924797" y="5271516"/>
                  </a:moveTo>
                  <a:lnTo>
                    <a:pt x="7924797" y="5262372"/>
                  </a:lnTo>
                  <a:lnTo>
                    <a:pt x="7895841" y="5262372"/>
                  </a:lnTo>
                  <a:lnTo>
                    <a:pt x="7895841" y="5271516"/>
                  </a:lnTo>
                  <a:lnTo>
                    <a:pt x="7924797" y="5271516"/>
                  </a:lnTo>
                  <a:close/>
                </a:path>
                <a:path w="8326120" h="5271770">
                  <a:moveTo>
                    <a:pt x="7886697" y="5271516"/>
                  </a:moveTo>
                  <a:lnTo>
                    <a:pt x="7886697" y="5262372"/>
                  </a:lnTo>
                  <a:lnTo>
                    <a:pt x="7857741" y="5262372"/>
                  </a:lnTo>
                  <a:lnTo>
                    <a:pt x="7857741" y="5271516"/>
                  </a:lnTo>
                  <a:lnTo>
                    <a:pt x="7886697" y="5271516"/>
                  </a:lnTo>
                  <a:close/>
                </a:path>
                <a:path w="8326120" h="5271770">
                  <a:moveTo>
                    <a:pt x="7848597" y="5271516"/>
                  </a:moveTo>
                  <a:lnTo>
                    <a:pt x="7848597" y="5262372"/>
                  </a:lnTo>
                  <a:lnTo>
                    <a:pt x="7819641" y="5262372"/>
                  </a:lnTo>
                  <a:lnTo>
                    <a:pt x="7819641" y="5271516"/>
                  </a:lnTo>
                  <a:lnTo>
                    <a:pt x="7848597" y="5271516"/>
                  </a:lnTo>
                  <a:close/>
                </a:path>
                <a:path w="8326120" h="5271770">
                  <a:moveTo>
                    <a:pt x="7810497" y="5271516"/>
                  </a:moveTo>
                  <a:lnTo>
                    <a:pt x="7810497" y="5262372"/>
                  </a:lnTo>
                  <a:lnTo>
                    <a:pt x="7781541" y="5262372"/>
                  </a:lnTo>
                  <a:lnTo>
                    <a:pt x="7781541" y="5271516"/>
                  </a:lnTo>
                  <a:lnTo>
                    <a:pt x="7810497" y="5271516"/>
                  </a:lnTo>
                  <a:close/>
                </a:path>
                <a:path w="8326120" h="5271770">
                  <a:moveTo>
                    <a:pt x="7772397" y="5271516"/>
                  </a:moveTo>
                  <a:lnTo>
                    <a:pt x="7772397" y="5262372"/>
                  </a:lnTo>
                  <a:lnTo>
                    <a:pt x="7743441" y="5262372"/>
                  </a:lnTo>
                  <a:lnTo>
                    <a:pt x="7743441" y="5271516"/>
                  </a:lnTo>
                  <a:lnTo>
                    <a:pt x="7772397" y="5271516"/>
                  </a:lnTo>
                  <a:close/>
                </a:path>
                <a:path w="8326120" h="5271770">
                  <a:moveTo>
                    <a:pt x="7734297" y="5271516"/>
                  </a:moveTo>
                  <a:lnTo>
                    <a:pt x="7734297" y="5262372"/>
                  </a:lnTo>
                  <a:lnTo>
                    <a:pt x="7705341" y="5262372"/>
                  </a:lnTo>
                  <a:lnTo>
                    <a:pt x="7705341" y="5271516"/>
                  </a:lnTo>
                  <a:lnTo>
                    <a:pt x="7734297" y="5271516"/>
                  </a:lnTo>
                  <a:close/>
                </a:path>
                <a:path w="8326120" h="5271770">
                  <a:moveTo>
                    <a:pt x="7696197" y="5271516"/>
                  </a:moveTo>
                  <a:lnTo>
                    <a:pt x="7696197" y="5262372"/>
                  </a:lnTo>
                  <a:lnTo>
                    <a:pt x="7667241" y="5262372"/>
                  </a:lnTo>
                  <a:lnTo>
                    <a:pt x="7667241" y="5271516"/>
                  </a:lnTo>
                  <a:lnTo>
                    <a:pt x="7696197" y="5271516"/>
                  </a:lnTo>
                  <a:close/>
                </a:path>
                <a:path w="8326120" h="5271770">
                  <a:moveTo>
                    <a:pt x="7658097" y="5271516"/>
                  </a:moveTo>
                  <a:lnTo>
                    <a:pt x="7658097" y="5262372"/>
                  </a:lnTo>
                  <a:lnTo>
                    <a:pt x="7629141" y="5262372"/>
                  </a:lnTo>
                  <a:lnTo>
                    <a:pt x="7629141" y="5271516"/>
                  </a:lnTo>
                  <a:lnTo>
                    <a:pt x="7658097" y="5271516"/>
                  </a:lnTo>
                  <a:close/>
                </a:path>
                <a:path w="8326120" h="5271770">
                  <a:moveTo>
                    <a:pt x="7619997" y="5271516"/>
                  </a:moveTo>
                  <a:lnTo>
                    <a:pt x="7619997" y="5262372"/>
                  </a:lnTo>
                  <a:lnTo>
                    <a:pt x="7591041" y="5262372"/>
                  </a:lnTo>
                  <a:lnTo>
                    <a:pt x="7591041" y="5271516"/>
                  </a:lnTo>
                  <a:lnTo>
                    <a:pt x="7619997" y="5271516"/>
                  </a:lnTo>
                  <a:close/>
                </a:path>
                <a:path w="8326120" h="5271770">
                  <a:moveTo>
                    <a:pt x="7581897" y="5271516"/>
                  </a:moveTo>
                  <a:lnTo>
                    <a:pt x="7581897" y="5262372"/>
                  </a:lnTo>
                  <a:lnTo>
                    <a:pt x="7552941" y="5262372"/>
                  </a:lnTo>
                  <a:lnTo>
                    <a:pt x="7552941" y="5271516"/>
                  </a:lnTo>
                  <a:lnTo>
                    <a:pt x="7581897" y="5271516"/>
                  </a:lnTo>
                  <a:close/>
                </a:path>
                <a:path w="8326120" h="5271770">
                  <a:moveTo>
                    <a:pt x="7543797" y="5271516"/>
                  </a:moveTo>
                  <a:lnTo>
                    <a:pt x="7543797" y="5262372"/>
                  </a:lnTo>
                  <a:lnTo>
                    <a:pt x="7514841" y="5262372"/>
                  </a:lnTo>
                  <a:lnTo>
                    <a:pt x="7514841" y="5271516"/>
                  </a:lnTo>
                  <a:lnTo>
                    <a:pt x="7543797" y="5271516"/>
                  </a:lnTo>
                  <a:close/>
                </a:path>
                <a:path w="8326120" h="5271770">
                  <a:moveTo>
                    <a:pt x="7505697" y="5271516"/>
                  </a:moveTo>
                  <a:lnTo>
                    <a:pt x="7505697" y="5262372"/>
                  </a:lnTo>
                  <a:lnTo>
                    <a:pt x="7476741" y="5262372"/>
                  </a:lnTo>
                  <a:lnTo>
                    <a:pt x="7476741" y="5271516"/>
                  </a:lnTo>
                  <a:lnTo>
                    <a:pt x="7505697" y="5271516"/>
                  </a:lnTo>
                  <a:close/>
                </a:path>
                <a:path w="8326120" h="5271770">
                  <a:moveTo>
                    <a:pt x="7467597" y="5271516"/>
                  </a:moveTo>
                  <a:lnTo>
                    <a:pt x="7467597" y="5262372"/>
                  </a:lnTo>
                  <a:lnTo>
                    <a:pt x="7438641" y="5262372"/>
                  </a:lnTo>
                  <a:lnTo>
                    <a:pt x="7438641" y="5271516"/>
                  </a:lnTo>
                  <a:lnTo>
                    <a:pt x="7467597" y="5271516"/>
                  </a:lnTo>
                  <a:close/>
                </a:path>
                <a:path w="8326120" h="5271770">
                  <a:moveTo>
                    <a:pt x="7429497" y="5271516"/>
                  </a:moveTo>
                  <a:lnTo>
                    <a:pt x="7429497" y="5262372"/>
                  </a:lnTo>
                  <a:lnTo>
                    <a:pt x="7400541" y="5262372"/>
                  </a:lnTo>
                  <a:lnTo>
                    <a:pt x="7400541" y="5271516"/>
                  </a:lnTo>
                  <a:lnTo>
                    <a:pt x="7429497" y="5271516"/>
                  </a:lnTo>
                  <a:close/>
                </a:path>
                <a:path w="8326120" h="5271770">
                  <a:moveTo>
                    <a:pt x="7391397" y="5271516"/>
                  </a:moveTo>
                  <a:lnTo>
                    <a:pt x="7391397" y="5262372"/>
                  </a:lnTo>
                  <a:lnTo>
                    <a:pt x="7362441" y="5262372"/>
                  </a:lnTo>
                  <a:lnTo>
                    <a:pt x="7362441" y="5271516"/>
                  </a:lnTo>
                  <a:lnTo>
                    <a:pt x="7391397" y="5271516"/>
                  </a:lnTo>
                  <a:close/>
                </a:path>
                <a:path w="8326120" h="5271770">
                  <a:moveTo>
                    <a:pt x="7353297" y="5271516"/>
                  </a:moveTo>
                  <a:lnTo>
                    <a:pt x="7353297" y="5262372"/>
                  </a:lnTo>
                  <a:lnTo>
                    <a:pt x="7324341" y="5262372"/>
                  </a:lnTo>
                  <a:lnTo>
                    <a:pt x="7324341" y="5271516"/>
                  </a:lnTo>
                  <a:lnTo>
                    <a:pt x="7353297" y="5271516"/>
                  </a:lnTo>
                  <a:close/>
                </a:path>
                <a:path w="8326120" h="5271770">
                  <a:moveTo>
                    <a:pt x="7315197" y="5271516"/>
                  </a:moveTo>
                  <a:lnTo>
                    <a:pt x="7315197" y="5262372"/>
                  </a:lnTo>
                  <a:lnTo>
                    <a:pt x="7286241" y="5262372"/>
                  </a:lnTo>
                  <a:lnTo>
                    <a:pt x="7286241" y="5271516"/>
                  </a:lnTo>
                  <a:lnTo>
                    <a:pt x="7315197" y="5271516"/>
                  </a:lnTo>
                  <a:close/>
                </a:path>
                <a:path w="8326120" h="5271770">
                  <a:moveTo>
                    <a:pt x="7277097" y="5271516"/>
                  </a:moveTo>
                  <a:lnTo>
                    <a:pt x="7277097" y="5262372"/>
                  </a:lnTo>
                  <a:lnTo>
                    <a:pt x="7248141" y="5262372"/>
                  </a:lnTo>
                  <a:lnTo>
                    <a:pt x="7248141" y="5271516"/>
                  </a:lnTo>
                  <a:lnTo>
                    <a:pt x="7277097" y="5271516"/>
                  </a:lnTo>
                  <a:close/>
                </a:path>
                <a:path w="8326120" h="5271770">
                  <a:moveTo>
                    <a:pt x="7238997" y="5271516"/>
                  </a:moveTo>
                  <a:lnTo>
                    <a:pt x="7238997" y="5262372"/>
                  </a:lnTo>
                  <a:lnTo>
                    <a:pt x="7210041" y="5262372"/>
                  </a:lnTo>
                  <a:lnTo>
                    <a:pt x="7210041" y="5271516"/>
                  </a:lnTo>
                  <a:lnTo>
                    <a:pt x="7238997" y="5271516"/>
                  </a:lnTo>
                  <a:close/>
                </a:path>
                <a:path w="8326120" h="5271770">
                  <a:moveTo>
                    <a:pt x="7200897" y="5271516"/>
                  </a:moveTo>
                  <a:lnTo>
                    <a:pt x="7200897" y="5262372"/>
                  </a:lnTo>
                  <a:lnTo>
                    <a:pt x="7171941" y="5262372"/>
                  </a:lnTo>
                  <a:lnTo>
                    <a:pt x="7171941" y="5271516"/>
                  </a:lnTo>
                  <a:lnTo>
                    <a:pt x="7200897" y="5271516"/>
                  </a:lnTo>
                  <a:close/>
                </a:path>
                <a:path w="8326120" h="5271770">
                  <a:moveTo>
                    <a:pt x="7162797" y="5271516"/>
                  </a:moveTo>
                  <a:lnTo>
                    <a:pt x="7162797" y="5262372"/>
                  </a:lnTo>
                  <a:lnTo>
                    <a:pt x="7133841" y="5262372"/>
                  </a:lnTo>
                  <a:lnTo>
                    <a:pt x="7133841" y="5271516"/>
                  </a:lnTo>
                  <a:lnTo>
                    <a:pt x="7162797" y="5271516"/>
                  </a:lnTo>
                  <a:close/>
                </a:path>
                <a:path w="8326120" h="5271770">
                  <a:moveTo>
                    <a:pt x="7124697" y="5271516"/>
                  </a:moveTo>
                  <a:lnTo>
                    <a:pt x="7124697" y="5262372"/>
                  </a:lnTo>
                  <a:lnTo>
                    <a:pt x="7095741" y="5262372"/>
                  </a:lnTo>
                  <a:lnTo>
                    <a:pt x="7095741" y="5271516"/>
                  </a:lnTo>
                  <a:lnTo>
                    <a:pt x="7124697" y="5271516"/>
                  </a:lnTo>
                  <a:close/>
                </a:path>
                <a:path w="8326120" h="5271770">
                  <a:moveTo>
                    <a:pt x="7086597" y="5271516"/>
                  </a:moveTo>
                  <a:lnTo>
                    <a:pt x="7086597" y="5262372"/>
                  </a:lnTo>
                  <a:lnTo>
                    <a:pt x="7057641" y="5262372"/>
                  </a:lnTo>
                  <a:lnTo>
                    <a:pt x="7057641" y="5271516"/>
                  </a:lnTo>
                  <a:lnTo>
                    <a:pt x="7086597" y="5271516"/>
                  </a:lnTo>
                  <a:close/>
                </a:path>
                <a:path w="8326120" h="5271770">
                  <a:moveTo>
                    <a:pt x="7048497" y="5271516"/>
                  </a:moveTo>
                  <a:lnTo>
                    <a:pt x="7048497" y="5262372"/>
                  </a:lnTo>
                  <a:lnTo>
                    <a:pt x="7019541" y="5262372"/>
                  </a:lnTo>
                  <a:lnTo>
                    <a:pt x="7019541" y="5271516"/>
                  </a:lnTo>
                  <a:lnTo>
                    <a:pt x="7048497" y="5271516"/>
                  </a:lnTo>
                  <a:close/>
                </a:path>
                <a:path w="8326120" h="5271770">
                  <a:moveTo>
                    <a:pt x="7010397" y="5271516"/>
                  </a:moveTo>
                  <a:lnTo>
                    <a:pt x="7010397" y="5262372"/>
                  </a:lnTo>
                  <a:lnTo>
                    <a:pt x="6981441" y="5262372"/>
                  </a:lnTo>
                  <a:lnTo>
                    <a:pt x="6981441" y="5271516"/>
                  </a:lnTo>
                  <a:lnTo>
                    <a:pt x="7010397" y="5271516"/>
                  </a:lnTo>
                  <a:close/>
                </a:path>
                <a:path w="8326120" h="5271770">
                  <a:moveTo>
                    <a:pt x="6972297" y="5271516"/>
                  </a:moveTo>
                  <a:lnTo>
                    <a:pt x="6972297" y="5262372"/>
                  </a:lnTo>
                  <a:lnTo>
                    <a:pt x="6943341" y="5262372"/>
                  </a:lnTo>
                  <a:lnTo>
                    <a:pt x="6943341" y="5271516"/>
                  </a:lnTo>
                  <a:lnTo>
                    <a:pt x="6972297" y="5271516"/>
                  </a:lnTo>
                  <a:close/>
                </a:path>
                <a:path w="8326120" h="5271770">
                  <a:moveTo>
                    <a:pt x="6934197" y="5271516"/>
                  </a:moveTo>
                  <a:lnTo>
                    <a:pt x="6934197" y="5262372"/>
                  </a:lnTo>
                  <a:lnTo>
                    <a:pt x="6905241" y="5262372"/>
                  </a:lnTo>
                  <a:lnTo>
                    <a:pt x="6905241" y="5271516"/>
                  </a:lnTo>
                  <a:lnTo>
                    <a:pt x="6934197" y="5271516"/>
                  </a:lnTo>
                  <a:close/>
                </a:path>
                <a:path w="8326120" h="5271770">
                  <a:moveTo>
                    <a:pt x="6896097" y="5271516"/>
                  </a:moveTo>
                  <a:lnTo>
                    <a:pt x="6896097" y="5262372"/>
                  </a:lnTo>
                  <a:lnTo>
                    <a:pt x="6867141" y="5262372"/>
                  </a:lnTo>
                  <a:lnTo>
                    <a:pt x="6867141" y="5271516"/>
                  </a:lnTo>
                  <a:lnTo>
                    <a:pt x="6896097" y="5271516"/>
                  </a:lnTo>
                  <a:close/>
                </a:path>
                <a:path w="8326120" h="5271770">
                  <a:moveTo>
                    <a:pt x="6857997" y="5271516"/>
                  </a:moveTo>
                  <a:lnTo>
                    <a:pt x="6857997" y="5262372"/>
                  </a:lnTo>
                  <a:lnTo>
                    <a:pt x="6829041" y="5262372"/>
                  </a:lnTo>
                  <a:lnTo>
                    <a:pt x="6829041" y="5271516"/>
                  </a:lnTo>
                  <a:lnTo>
                    <a:pt x="6857997" y="5271516"/>
                  </a:lnTo>
                  <a:close/>
                </a:path>
                <a:path w="8326120" h="5271770">
                  <a:moveTo>
                    <a:pt x="6819897" y="5271516"/>
                  </a:moveTo>
                  <a:lnTo>
                    <a:pt x="6819897" y="5262372"/>
                  </a:lnTo>
                  <a:lnTo>
                    <a:pt x="6790941" y="5262372"/>
                  </a:lnTo>
                  <a:lnTo>
                    <a:pt x="6790941" y="5271516"/>
                  </a:lnTo>
                  <a:lnTo>
                    <a:pt x="6819897" y="5271516"/>
                  </a:lnTo>
                  <a:close/>
                </a:path>
                <a:path w="8326120" h="5271770">
                  <a:moveTo>
                    <a:pt x="6781797" y="5271516"/>
                  </a:moveTo>
                  <a:lnTo>
                    <a:pt x="6781797" y="5262372"/>
                  </a:lnTo>
                  <a:lnTo>
                    <a:pt x="6752841" y="5262372"/>
                  </a:lnTo>
                  <a:lnTo>
                    <a:pt x="6752841" y="5271516"/>
                  </a:lnTo>
                  <a:lnTo>
                    <a:pt x="6781797" y="5271516"/>
                  </a:lnTo>
                  <a:close/>
                </a:path>
                <a:path w="8326120" h="5271770">
                  <a:moveTo>
                    <a:pt x="6743697" y="5271516"/>
                  </a:moveTo>
                  <a:lnTo>
                    <a:pt x="6743697" y="5262372"/>
                  </a:lnTo>
                  <a:lnTo>
                    <a:pt x="6714741" y="5262372"/>
                  </a:lnTo>
                  <a:lnTo>
                    <a:pt x="6714741" y="5271516"/>
                  </a:lnTo>
                  <a:lnTo>
                    <a:pt x="6743697" y="5271516"/>
                  </a:lnTo>
                  <a:close/>
                </a:path>
                <a:path w="8326120" h="5271770">
                  <a:moveTo>
                    <a:pt x="6705597" y="5271516"/>
                  </a:moveTo>
                  <a:lnTo>
                    <a:pt x="6705597" y="5262372"/>
                  </a:lnTo>
                  <a:lnTo>
                    <a:pt x="6676641" y="5262372"/>
                  </a:lnTo>
                  <a:lnTo>
                    <a:pt x="6676641" y="5271516"/>
                  </a:lnTo>
                  <a:lnTo>
                    <a:pt x="6705597" y="5271516"/>
                  </a:lnTo>
                  <a:close/>
                </a:path>
                <a:path w="8326120" h="5271770">
                  <a:moveTo>
                    <a:pt x="6667497" y="5271516"/>
                  </a:moveTo>
                  <a:lnTo>
                    <a:pt x="6667497" y="5262372"/>
                  </a:lnTo>
                  <a:lnTo>
                    <a:pt x="6638541" y="5262372"/>
                  </a:lnTo>
                  <a:lnTo>
                    <a:pt x="6638541" y="5271516"/>
                  </a:lnTo>
                  <a:lnTo>
                    <a:pt x="6667497" y="5271516"/>
                  </a:lnTo>
                  <a:close/>
                </a:path>
                <a:path w="8326120" h="5271770">
                  <a:moveTo>
                    <a:pt x="6629397" y="5271516"/>
                  </a:moveTo>
                  <a:lnTo>
                    <a:pt x="6629397" y="5262372"/>
                  </a:lnTo>
                  <a:lnTo>
                    <a:pt x="6600441" y="5262372"/>
                  </a:lnTo>
                  <a:lnTo>
                    <a:pt x="6600441" y="5271516"/>
                  </a:lnTo>
                  <a:lnTo>
                    <a:pt x="6629397" y="5271516"/>
                  </a:lnTo>
                  <a:close/>
                </a:path>
                <a:path w="8326120" h="5271770">
                  <a:moveTo>
                    <a:pt x="6591297" y="5271516"/>
                  </a:moveTo>
                  <a:lnTo>
                    <a:pt x="6591297" y="5262372"/>
                  </a:lnTo>
                  <a:lnTo>
                    <a:pt x="6562341" y="5262372"/>
                  </a:lnTo>
                  <a:lnTo>
                    <a:pt x="6562341" y="5271516"/>
                  </a:lnTo>
                  <a:lnTo>
                    <a:pt x="6591297" y="5271516"/>
                  </a:lnTo>
                  <a:close/>
                </a:path>
                <a:path w="8326120" h="5271770">
                  <a:moveTo>
                    <a:pt x="6553197" y="5271516"/>
                  </a:moveTo>
                  <a:lnTo>
                    <a:pt x="6553197" y="5262372"/>
                  </a:lnTo>
                  <a:lnTo>
                    <a:pt x="6524241" y="5262372"/>
                  </a:lnTo>
                  <a:lnTo>
                    <a:pt x="6524241" y="5271516"/>
                  </a:lnTo>
                  <a:lnTo>
                    <a:pt x="6553197" y="5271516"/>
                  </a:lnTo>
                  <a:close/>
                </a:path>
                <a:path w="8326120" h="5271770">
                  <a:moveTo>
                    <a:pt x="6515097" y="5271516"/>
                  </a:moveTo>
                  <a:lnTo>
                    <a:pt x="6515097" y="5262372"/>
                  </a:lnTo>
                  <a:lnTo>
                    <a:pt x="6486141" y="5262372"/>
                  </a:lnTo>
                  <a:lnTo>
                    <a:pt x="6486141" y="5271516"/>
                  </a:lnTo>
                  <a:lnTo>
                    <a:pt x="6515097" y="5271516"/>
                  </a:lnTo>
                  <a:close/>
                </a:path>
                <a:path w="8326120" h="5271770">
                  <a:moveTo>
                    <a:pt x="6476997" y="5271516"/>
                  </a:moveTo>
                  <a:lnTo>
                    <a:pt x="6476997" y="5262372"/>
                  </a:lnTo>
                  <a:lnTo>
                    <a:pt x="6448041" y="5262372"/>
                  </a:lnTo>
                  <a:lnTo>
                    <a:pt x="6448041" y="5271516"/>
                  </a:lnTo>
                  <a:lnTo>
                    <a:pt x="6476997" y="5271516"/>
                  </a:lnTo>
                  <a:close/>
                </a:path>
                <a:path w="8326120" h="5271770">
                  <a:moveTo>
                    <a:pt x="6438897" y="5271516"/>
                  </a:moveTo>
                  <a:lnTo>
                    <a:pt x="6438897" y="5262372"/>
                  </a:lnTo>
                  <a:lnTo>
                    <a:pt x="6409941" y="5262372"/>
                  </a:lnTo>
                  <a:lnTo>
                    <a:pt x="6409941" y="5271516"/>
                  </a:lnTo>
                  <a:lnTo>
                    <a:pt x="6438897" y="5271516"/>
                  </a:lnTo>
                  <a:close/>
                </a:path>
                <a:path w="8326120" h="5271770">
                  <a:moveTo>
                    <a:pt x="6400797" y="5271516"/>
                  </a:moveTo>
                  <a:lnTo>
                    <a:pt x="6400797" y="5262372"/>
                  </a:lnTo>
                  <a:lnTo>
                    <a:pt x="6371841" y="5262372"/>
                  </a:lnTo>
                  <a:lnTo>
                    <a:pt x="6371841" y="5271516"/>
                  </a:lnTo>
                  <a:lnTo>
                    <a:pt x="6400797" y="5271516"/>
                  </a:lnTo>
                  <a:close/>
                </a:path>
                <a:path w="8326120" h="5271770">
                  <a:moveTo>
                    <a:pt x="6362697" y="5271516"/>
                  </a:moveTo>
                  <a:lnTo>
                    <a:pt x="6362697" y="5262372"/>
                  </a:lnTo>
                  <a:lnTo>
                    <a:pt x="6333741" y="5262372"/>
                  </a:lnTo>
                  <a:lnTo>
                    <a:pt x="6333741" y="5271516"/>
                  </a:lnTo>
                  <a:lnTo>
                    <a:pt x="6362697" y="5271516"/>
                  </a:lnTo>
                  <a:close/>
                </a:path>
                <a:path w="8326120" h="5271770">
                  <a:moveTo>
                    <a:pt x="6324597" y="5271516"/>
                  </a:moveTo>
                  <a:lnTo>
                    <a:pt x="6324597" y="5262372"/>
                  </a:lnTo>
                  <a:lnTo>
                    <a:pt x="6295641" y="5262372"/>
                  </a:lnTo>
                  <a:lnTo>
                    <a:pt x="6295641" y="5271516"/>
                  </a:lnTo>
                  <a:lnTo>
                    <a:pt x="6324597" y="5271516"/>
                  </a:lnTo>
                  <a:close/>
                </a:path>
                <a:path w="8326120" h="5271770">
                  <a:moveTo>
                    <a:pt x="6286497" y="5271516"/>
                  </a:moveTo>
                  <a:lnTo>
                    <a:pt x="6286497" y="5262372"/>
                  </a:lnTo>
                  <a:lnTo>
                    <a:pt x="6257541" y="5262372"/>
                  </a:lnTo>
                  <a:lnTo>
                    <a:pt x="6257541" y="5271516"/>
                  </a:lnTo>
                  <a:lnTo>
                    <a:pt x="6286497" y="5271516"/>
                  </a:lnTo>
                  <a:close/>
                </a:path>
                <a:path w="8326120" h="5271770">
                  <a:moveTo>
                    <a:pt x="6248397" y="5271516"/>
                  </a:moveTo>
                  <a:lnTo>
                    <a:pt x="6248397" y="5262372"/>
                  </a:lnTo>
                  <a:lnTo>
                    <a:pt x="6219441" y="5262372"/>
                  </a:lnTo>
                  <a:lnTo>
                    <a:pt x="6219441" y="5271516"/>
                  </a:lnTo>
                  <a:lnTo>
                    <a:pt x="6248397" y="5271516"/>
                  </a:lnTo>
                  <a:close/>
                </a:path>
                <a:path w="8326120" h="5271770">
                  <a:moveTo>
                    <a:pt x="6210297" y="5271516"/>
                  </a:moveTo>
                  <a:lnTo>
                    <a:pt x="6210297" y="5262372"/>
                  </a:lnTo>
                  <a:lnTo>
                    <a:pt x="6181341" y="5262372"/>
                  </a:lnTo>
                  <a:lnTo>
                    <a:pt x="6181341" y="5271516"/>
                  </a:lnTo>
                  <a:lnTo>
                    <a:pt x="6210297" y="5271516"/>
                  </a:lnTo>
                  <a:close/>
                </a:path>
                <a:path w="8326120" h="5271770">
                  <a:moveTo>
                    <a:pt x="6172197" y="5271516"/>
                  </a:moveTo>
                  <a:lnTo>
                    <a:pt x="6172197" y="5262372"/>
                  </a:lnTo>
                  <a:lnTo>
                    <a:pt x="6143241" y="5262372"/>
                  </a:lnTo>
                  <a:lnTo>
                    <a:pt x="6143241" y="5271516"/>
                  </a:lnTo>
                  <a:lnTo>
                    <a:pt x="6172197" y="5271516"/>
                  </a:lnTo>
                  <a:close/>
                </a:path>
                <a:path w="8326120" h="5271770">
                  <a:moveTo>
                    <a:pt x="6134097" y="5271516"/>
                  </a:moveTo>
                  <a:lnTo>
                    <a:pt x="6134097" y="5262372"/>
                  </a:lnTo>
                  <a:lnTo>
                    <a:pt x="6105141" y="5262372"/>
                  </a:lnTo>
                  <a:lnTo>
                    <a:pt x="6105141" y="5271516"/>
                  </a:lnTo>
                  <a:lnTo>
                    <a:pt x="6134097" y="5271516"/>
                  </a:lnTo>
                  <a:close/>
                </a:path>
                <a:path w="8326120" h="5271770">
                  <a:moveTo>
                    <a:pt x="6095997" y="5271516"/>
                  </a:moveTo>
                  <a:lnTo>
                    <a:pt x="6095997" y="5262372"/>
                  </a:lnTo>
                  <a:lnTo>
                    <a:pt x="6067041" y="5262372"/>
                  </a:lnTo>
                  <a:lnTo>
                    <a:pt x="6067041" y="5271516"/>
                  </a:lnTo>
                  <a:lnTo>
                    <a:pt x="6095997" y="5271516"/>
                  </a:lnTo>
                  <a:close/>
                </a:path>
                <a:path w="8326120" h="5271770">
                  <a:moveTo>
                    <a:pt x="6057897" y="5271516"/>
                  </a:moveTo>
                  <a:lnTo>
                    <a:pt x="6057897" y="5262372"/>
                  </a:lnTo>
                  <a:lnTo>
                    <a:pt x="6028941" y="5262372"/>
                  </a:lnTo>
                  <a:lnTo>
                    <a:pt x="6028941" y="5271516"/>
                  </a:lnTo>
                  <a:lnTo>
                    <a:pt x="6057897" y="5271516"/>
                  </a:lnTo>
                  <a:close/>
                </a:path>
                <a:path w="8326120" h="5271770">
                  <a:moveTo>
                    <a:pt x="6019797" y="5271516"/>
                  </a:moveTo>
                  <a:lnTo>
                    <a:pt x="6019797" y="5262372"/>
                  </a:lnTo>
                  <a:lnTo>
                    <a:pt x="5990841" y="5262372"/>
                  </a:lnTo>
                  <a:lnTo>
                    <a:pt x="5990841" y="5271516"/>
                  </a:lnTo>
                  <a:lnTo>
                    <a:pt x="6019797" y="5271516"/>
                  </a:lnTo>
                  <a:close/>
                </a:path>
                <a:path w="8326120" h="5271770">
                  <a:moveTo>
                    <a:pt x="5981697" y="5271516"/>
                  </a:moveTo>
                  <a:lnTo>
                    <a:pt x="5981697" y="5262372"/>
                  </a:lnTo>
                  <a:lnTo>
                    <a:pt x="5952741" y="5262372"/>
                  </a:lnTo>
                  <a:lnTo>
                    <a:pt x="5952741" y="5271516"/>
                  </a:lnTo>
                  <a:lnTo>
                    <a:pt x="5981697" y="5271516"/>
                  </a:lnTo>
                  <a:close/>
                </a:path>
                <a:path w="8326120" h="5271770">
                  <a:moveTo>
                    <a:pt x="5943597" y="5271516"/>
                  </a:moveTo>
                  <a:lnTo>
                    <a:pt x="5943597" y="5262372"/>
                  </a:lnTo>
                  <a:lnTo>
                    <a:pt x="5914641" y="5262372"/>
                  </a:lnTo>
                  <a:lnTo>
                    <a:pt x="5914641" y="5271516"/>
                  </a:lnTo>
                  <a:lnTo>
                    <a:pt x="5943597" y="5271516"/>
                  </a:lnTo>
                  <a:close/>
                </a:path>
                <a:path w="8326120" h="5271770">
                  <a:moveTo>
                    <a:pt x="5905497" y="5271516"/>
                  </a:moveTo>
                  <a:lnTo>
                    <a:pt x="5905497" y="5262372"/>
                  </a:lnTo>
                  <a:lnTo>
                    <a:pt x="5876541" y="5262372"/>
                  </a:lnTo>
                  <a:lnTo>
                    <a:pt x="5876541" y="5271516"/>
                  </a:lnTo>
                  <a:lnTo>
                    <a:pt x="5905497" y="5271516"/>
                  </a:lnTo>
                  <a:close/>
                </a:path>
                <a:path w="8326120" h="5271770">
                  <a:moveTo>
                    <a:pt x="5867397" y="5271516"/>
                  </a:moveTo>
                  <a:lnTo>
                    <a:pt x="5867397" y="5262372"/>
                  </a:lnTo>
                  <a:lnTo>
                    <a:pt x="5838441" y="5262372"/>
                  </a:lnTo>
                  <a:lnTo>
                    <a:pt x="5838441" y="5271516"/>
                  </a:lnTo>
                  <a:lnTo>
                    <a:pt x="5867397" y="5271516"/>
                  </a:lnTo>
                  <a:close/>
                </a:path>
                <a:path w="8326120" h="5271770">
                  <a:moveTo>
                    <a:pt x="5829297" y="5271516"/>
                  </a:moveTo>
                  <a:lnTo>
                    <a:pt x="5829297" y="5262372"/>
                  </a:lnTo>
                  <a:lnTo>
                    <a:pt x="5800341" y="5262372"/>
                  </a:lnTo>
                  <a:lnTo>
                    <a:pt x="5800341" y="5271516"/>
                  </a:lnTo>
                  <a:lnTo>
                    <a:pt x="5829297" y="5271516"/>
                  </a:lnTo>
                  <a:close/>
                </a:path>
                <a:path w="8326120" h="5271770">
                  <a:moveTo>
                    <a:pt x="5791197" y="5271516"/>
                  </a:moveTo>
                  <a:lnTo>
                    <a:pt x="5791197" y="5262372"/>
                  </a:lnTo>
                  <a:lnTo>
                    <a:pt x="5762241" y="5262372"/>
                  </a:lnTo>
                  <a:lnTo>
                    <a:pt x="5762241" y="5271516"/>
                  </a:lnTo>
                  <a:lnTo>
                    <a:pt x="5791197" y="5271516"/>
                  </a:lnTo>
                  <a:close/>
                </a:path>
                <a:path w="8326120" h="5271770">
                  <a:moveTo>
                    <a:pt x="5753097" y="5271516"/>
                  </a:moveTo>
                  <a:lnTo>
                    <a:pt x="5753097" y="5262372"/>
                  </a:lnTo>
                  <a:lnTo>
                    <a:pt x="5724141" y="5262372"/>
                  </a:lnTo>
                  <a:lnTo>
                    <a:pt x="5724141" y="5271516"/>
                  </a:lnTo>
                  <a:lnTo>
                    <a:pt x="5753097" y="5271516"/>
                  </a:lnTo>
                  <a:close/>
                </a:path>
                <a:path w="8326120" h="5271770">
                  <a:moveTo>
                    <a:pt x="5714997" y="5271516"/>
                  </a:moveTo>
                  <a:lnTo>
                    <a:pt x="5714997" y="5262372"/>
                  </a:lnTo>
                  <a:lnTo>
                    <a:pt x="5686041" y="5262372"/>
                  </a:lnTo>
                  <a:lnTo>
                    <a:pt x="5686041" y="5271516"/>
                  </a:lnTo>
                  <a:lnTo>
                    <a:pt x="5714997" y="5271516"/>
                  </a:lnTo>
                  <a:close/>
                </a:path>
                <a:path w="8326120" h="5271770">
                  <a:moveTo>
                    <a:pt x="5676897" y="5271516"/>
                  </a:moveTo>
                  <a:lnTo>
                    <a:pt x="5676897" y="5262372"/>
                  </a:lnTo>
                  <a:lnTo>
                    <a:pt x="5647941" y="5262372"/>
                  </a:lnTo>
                  <a:lnTo>
                    <a:pt x="5647941" y="5271516"/>
                  </a:lnTo>
                  <a:lnTo>
                    <a:pt x="5676897" y="5271516"/>
                  </a:lnTo>
                  <a:close/>
                </a:path>
                <a:path w="8326120" h="5271770">
                  <a:moveTo>
                    <a:pt x="5638797" y="5271516"/>
                  </a:moveTo>
                  <a:lnTo>
                    <a:pt x="5638797" y="5262372"/>
                  </a:lnTo>
                  <a:lnTo>
                    <a:pt x="5609841" y="5262372"/>
                  </a:lnTo>
                  <a:lnTo>
                    <a:pt x="5609841" y="5271516"/>
                  </a:lnTo>
                  <a:lnTo>
                    <a:pt x="5638797" y="5271516"/>
                  </a:lnTo>
                  <a:close/>
                </a:path>
                <a:path w="8326120" h="5271770">
                  <a:moveTo>
                    <a:pt x="5600697" y="5271516"/>
                  </a:moveTo>
                  <a:lnTo>
                    <a:pt x="5600697" y="5262372"/>
                  </a:lnTo>
                  <a:lnTo>
                    <a:pt x="5571741" y="5262372"/>
                  </a:lnTo>
                  <a:lnTo>
                    <a:pt x="5571741" y="5271516"/>
                  </a:lnTo>
                  <a:lnTo>
                    <a:pt x="5600697" y="5271516"/>
                  </a:lnTo>
                  <a:close/>
                </a:path>
                <a:path w="8326120" h="5271770">
                  <a:moveTo>
                    <a:pt x="5562597" y="5271516"/>
                  </a:moveTo>
                  <a:lnTo>
                    <a:pt x="5562597" y="5262372"/>
                  </a:lnTo>
                  <a:lnTo>
                    <a:pt x="5533641" y="5262372"/>
                  </a:lnTo>
                  <a:lnTo>
                    <a:pt x="5533641" y="5271516"/>
                  </a:lnTo>
                  <a:lnTo>
                    <a:pt x="5562597" y="5271516"/>
                  </a:lnTo>
                  <a:close/>
                </a:path>
                <a:path w="8326120" h="5271770">
                  <a:moveTo>
                    <a:pt x="5524497" y="5271516"/>
                  </a:moveTo>
                  <a:lnTo>
                    <a:pt x="5524497" y="5262372"/>
                  </a:lnTo>
                  <a:lnTo>
                    <a:pt x="5495541" y="5262372"/>
                  </a:lnTo>
                  <a:lnTo>
                    <a:pt x="5495541" y="5271516"/>
                  </a:lnTo>
                  <a:lnTo>
                    <a:pt x="5524497" y="5271516"/>
                  </a:lnTo>
                  <a:close/>
                </a:path>
                <a:path w="8326120" h="5271770">
                  <a:moveTo>
                    <a:pt x="5486397" y="5271516"/>
                  </a:moveTo>
                  <a:lnTo>
                    <a:pt x="5486397" y="5262372"/>
                  </a:lnTo>
                  <a:lnTo>
                    <a:pt x="5457441" y="5262372"/>
                  </a:lnTo>
                  <a:lnTo>
                    <a:pt x="5457441" y="5271516"/>
                  </a:lnTo>
                  <a:lnTo>
                    <a:pt x="5486397" y="5271516"/>
                  </a:lnTo>
                  <a:close/>
                </a:path>
                <a:path w="8326120" h="5271770">
                  <a:moveTo>
                    <a:pt x="5448297" y="5271516"/>
                  </a:moveTo>
                  <a:lnTo>
                    <a:pt x="5448297" y="5262372"/>
                  </a:lnTo>
                  <a:lnTo>
                    <a:pt x="5419341" y="5262372"/>
                  </a:lnTo>
                  <a:lnTo>
                    <a:pt x="5419341" y="5271516"/>
                  </a:lnTo>
                  <a:lnTo>
                    <a:pt x="5448297" y="5271516"/>
                  </a:lnTo>
                  <a:close/>
                </a:path>
                <a:path w="8326120" h="5271770">
                  <a:moveTo>
                    <a:pt x="5410197" y="5271516"/>
                  </a:moveTo>
                  <a:lnTo>
                    <a:pt x="5410197" y="5262372"/>
                  </a:lnTo>
                  <a:lnTo>
                    <a:pt x="5381241" y="5262372"/>
                  </a:lnTo>
                  <a:lnTo>
                    <a:pt x="5381241" y="5271516"/>
                  </a:lnTo>
                  <a:lnTo>
                    <a:pt x="5410197" y="5271516"/>
                  </a:lnTo>
                  <a:close/>
                </a:path>
                <a:path w="8326120" h="5271770">
                  <a:moveTo>
                    <a:pt x="5372097" y="5271516"/>
                  </a:moveTo>
                  <a:lnTo>
                    <a:pt x="5372097" y="5262372"/>
                  </a:lnTo>
                  <a:lnTo>
                    <a:pt x="5343141" y="5262372"/>
                  </a:lnTo>
                  <a:lnTo>
                    <a:pt x="5343141" y="5271516"/>
                  </a:lnTo>
                  <a:lnTo>
                    <a:pt x="5372097" y="5271516"/>
                  </a:lnTo>
                  <a:close/>
                </a:path>
                <a:path w="8326120" h="5271770">
                  <a:moveTo>
                    <a:pt x="5333997" y="5271516"/>
                  </a:moveTo>
                  <a:lnTo>
                    <a:pt x="5333997" y="5262372"/>
                  </a:lnTo>
                  <a:lnTo>
                    <a:pt x="5305041" y="5262372"/>
                  </a:lnTo>
                  <a:lnTo>
                    <a:pt x="5305041" y="5271516"/>
                  </a:lnTo>
                  <a:lnTo>
                    <a:pt x="5333997" y="5271516"/>
                  </a:lnTo>
                  <a:close/>
                </a:path>
                <a:path w="8326120" h="5271770">
                  <a:moveTo>
                    <a:pt x="5295897" y="5271516"/>
                  </a:moveTo>
                  <a:lnTo>
                    <a:pt x="5295897" y="5262372"/>
                  </a:lnTo>
                  <a:lnTo>
                    <a:pt x="5266941" y="5262372"/>
                  </a:lnTo>
                  <a:lnTo>
                    <a:pt x="5266941" y="5271516"/>
                  </a:lnTo>
                  <a:lnTo>
                    <a:pt x="5295897" y="5271516"/>
                  </a:lnTo>
                  <a:close/>
                </a:path>
                <a:path w="8326120" h="5271770">
                  <a:moveTo>
                    <a:pt x="5257797" y="5271516"/>
                  </a:moveTo>
                  <a:lnTo>
                    <a:pt x="5257797" y="5262372"/>
                  </a:lnTo>
                  <a:lnTo>
                    <a:pt x="5228841" y="5262372"/>
                  </a:lnTo>
                  <a:lnTo>
                    <a:pt x="5228841" y="5271516"/>
                  </a:lnTo>
                  <a:lnTo>
                    <a:pt x="5257797" y="5271516"/>
                  </a:lnTo>
                  <a:close/>
                </a:path>
                <a:path w="8326120" h="5271770">
                  <a:moveTo>
                    <a:pt x="5219697" y="5271516"/>
                  </a:moveTo>
                  <a:lnTo>
                    <a:pt x="5219697" y="5262372"/>
                  </a:lnTo>
                  <a:lnTo>
                    <a:pt x="5190741" y="5262372"/>
                  </a:lnTo>
                  <a:lnTo>
                    <a:pt x="5190741" y="5271516"/>
                  </a:lnTo>
                  <a:lnTo>
                    <a:pt x="5219697" y="5271516"/>
                  </a:lnTo>
                  <a:close/>
                </a:path>
                <a:path w="8326120" h="5271770">
                  <a:moveTo>
                    <a:pt x="5181597" y="5271516"/>
                  </a:moveTo>
                  <a:lnTo>
                    <a:pt x="5181597" y="5262372"/>
                  </a:lnTo>
                  <a:lnTo>
                    <a:pt x="5152641" y="5262372"/>
                  </a:lnTo>
                  <a:lnTo>
                    <a:pt x="5152641" y="5271516"/>
                  </a:lnTo>
                  <a:lnTo>
                    <a:pt x="5181597" y="5271516"/>
                  </a:lnTo>
                  <a:close/>
                </a:path>
                <a:path w="8326120" h="5271770">
                  <a:moveTo>
                    <a:pt x="5143497" y="5271516"/>
                  </a:moveTo>
                  <a:lnTo>
                    <a:pt x="5143497" y="5262372"/>
                  </a:lnTo>
                  <a:lnTo>
                    <a:pt x="5114541" y="5262372"/>
                  </a:lnTo>
                  <a:lnTo>
                    <a:pt x="5114541" y="5271516"/>
                  </a:lnTo>
                  <a:lnTo>
                    <a:pt x="5143497" y="5271516"/>
                  </a:lnTo>
                  <a:close/>
                </a:path>
                <a:path w="8326120" h="5271770">
                  <a:moveTo>
                    <a:pt x="5105397" y="5271516"/>
                  </a:moveTo>
                  <a:lnTo>
                    <a:pt x="5105397" y="5262372"/>
                  </a:lnTo>
                  <a:lnTo>
                    <a:pt x="5076441" y="5262372"/>
                  </a:lnTo>
                  <a:lnTo>
                    <a:pt x="5076441" y="5271516"/>
                  </a:lnTo>
                  <a:lnTo>
                    <a:pt x="5105397" y="5271516"/>
                  </a:lnTo>
                  <a:close/>
                </a:path>
                <a:path w="8326120" h="5271770">
                  <a:moveTo>
                    <a:pt x="5067297" y="5271516"/>
                  </a:moveTo>
                  <a:lnTo>
                    <a:pt x="5067297" y="5262372"/>
                  </a:lnTo>
                  <a:lnTo>
                    <a:pt x="5038341" y="5262372"/>
                  </a:lnTo>
                  <a:lnTo>
                    <a:pt x="5038341" y="5271516"/>
                  </a:lnTo>
                  <a:lnTo>
                    <a:pt x="5067297" y="5271516"/>
                  </a:lnTo>
                  <a:close/>
                </a:path>
                <a:path w="8326120" h="5271770">
                  <a:moveTo>
                    <a:pt x="5029197" y="5271516"/>
                  </a:moveTo>
                  <a:lnTo>
                    <a:pt x="5029197" y="5262372"/>
                  </a:lnTo>
                  <a:lnTo>
                    <a:pt x="5000241" y="5262372"/>
                  </a:lnTo>
                  <a:lnTo>
                    <a:pt x="5000241" y="5271516"/>
                  </a:lnTo>
                  <a:lnTo>
                    <a:pt x="5029197" y="5271516"/>
                  </a:lnTo>
                  <a:close/>
                </a:path>
                <a:path w="8326120" h="5271770">
                  <a:moveTo>
                    <a:pt x="4991097" y="5271516"/>
                  </a:moveTo>
                  <a:lnTo>
                    <a:pt x="4991097" y="5262372"/>
                  </a:lnTo>
                  <a:lnTo>
                    <a:pt x="4962141" y="5262372"/>
                  </a:lnTo>
                  <a:lnTo>
                    <a:pt x="4962141" y="5271516"/>
                  </a:lnTo>
                  <a:lnTo>
                    <a:pt x="4991097" y="5271516"/>
                  </a:lnTo>
                  <a:close/>
                </a:path>
                <a:path w="8326120" h="5271770">
                  <a:moveTo>
                    <a:pt x="4952997" y="5271516"/>
                  </a:moveTo>
                  <a:lnTo>
                    <a:pt x="4952997" y="5262372"/>
                  </a:lnTo>
                  <a:lnTo>
                    <a:pt x="4924041" y="5262372"/>
                  </a:lnTo>
                  <a:lnTo>
                    <a:pt x="4924041" y="5271516"/>
                  </a:lnTo>
                  <a:lnTo>
                    <a:pt x="4952997" y="5271516"/>
                  </a:lnTo>
                  <a:close/>
                </a:path>
                <a:path w="8326120" h="5271770">
                  <a:moveTo>
                    <a:pt x="4914897" y="5271516"/>
                  </a:moveTo>
                  <a:lnTo>
                    <a:pt x="4914897" y="5262372"/>
                  </a:lnTo>
                  <a:lnTo>
                    <a:pt x="4885941" y="5262372"/>
                  </a:lnTo>
                  <a:lnTo>
                    <a:pt x="4885941" y="5271516"/>
                  </a:lnTo>
                  <a:lnTo>
                    <a:pt x="4914897" y="5271516"/>
                  </a:lnTo>
                  <a:close/>
                </a:path>
                <a:path w="8326120" h="5271770">
                  <a:moveTo>
                    <a:pt x="4876797" y="5271516"/>
                  </a:moveTo>
                  <a:lnTo>
                    <a:pt x="4876797" y="5262372"/>
                  </a:lnTo>
                  <a:lnTo>
                    <a:pt x="4847841" y="5262372"/>
                  </a:lnTo>
                  <a:lnTo>
                    <a:pt x="4847841" y="5271516"/>
                  </a:lnTo>
                  <a:lnTo>
                    <a:pt x="4876797" y="5271516"/>
                  </a:lnTo>
                  <a:close/>
                </a:path>
                <a:path w="8326120" h="5271770">
                  <a:moveTo>
                    <a:pt x="4838697" y="5271516"/>
                  </a:moveTo>
                  <a:lnTo>
                    <a:pt x="4838697" y="5262372"/>
                  </a:lnTo>
                  <a:lnTo>
                    <a:pt x="4809741" y="5262372"/>
                  </a:lnTo>
                  <a:lnTo>
                    <a:pt x="4809741" y="5271516"/>
                  </a:lnTo>
                  <a:lnTo>
                    <a:pt x="4838697" y="5271516"/>
                  </a:lnTo>
                  <a:close/>
                </a:path>
                <a:path w="8326120" h="5271770">
                  <a:moveTo>
                    <a:pt x="4800597" y="5271516"/>
                  </a:moveTo>
                  <a:lnTo>
                    <a:pt x="4800597" y="5262372"/>
                  </a:lnTo>
                  <a:lnTo>
                    <a:pt x="4771641" y="5262372"/>
                  </a:lnTo>
                  <a:lnTo>
                    <a:pt x="4771641" y="5271516"/>
                  </a:lnTo>
                  <a:lnTo>
                    <a:pt x="4800597" y="5271516"/>
                  </a:lnTo>
                  <a:close/>
                </a:path>
                <a:path w="8326120" h="5271770">
                  <a:moveTo>
                    <a:pt x="4762497" y="5271516"/>
                  </a:moveTo>
                  <a:lnTo>
                    <a:pt x="4762497" y="5262372"/>
                  </a:lnTo>
                  <a:lnTo>
                    <a:pt x="4733541" y="5262372"/>
                  </a:lnTo>
                  <a:lnTo>
                    <a:pt x="4733541" y="5271516"/>
                  </a:lnTo>
                  <a:lnTo>
                    <a:pt x="4762497" y="5271516"/>
                  </a:lnTo>
                  <a:close/>
                </a:path>
                <a:path w="8326120" h="5271770">
                  <a:moveTo>
                    <a:pt x="4724397" y="5271516"/>
                  </a:moveTo>
                  <a:lnTo>
                    <a:pt x="4724397" y="5262372"/>
                  </a:lnTo>
                  <a:lnTo>
                    <a:pt x="4695441" y="5262372"/>
                  </a:lnTo>
                  <a:lnTo>
                    <a:pt x="4695441" y="5271516"/>
                  </a:lnTo>
                  <a:lnTo>
                    <a:pt x="4724397" y="5271516"/>
                  </a:lnTo>
                  <a:close/>
                </a:path>
                <a:path w="8326120" h="5271770">
                  <a:moveTo>
                    <a:pt x="4686297" y="5271516"/>
                  </a:moveTo>
                  <a:lnTo>
                    <a:pt x="4686297" y="5262372"/>
                  </a:lnTo>
                  <a:lnTo>
                    <a:pt x="4657341" y="5262372"/>
                  </a:lnTo>
                  <a:lnTo>
                    <a:pt x="4657341" y="5271516"/>
                  </a:lnTo>
                  <a:lnTo>
                    <a:pt x="4686297" y="5271516"/>
                  </a:lnTo>
                  <a:close/>
                </a:path>
                <a:path w="8326120" h="5271770">
                  <a:moveTo>
                    <a:pt x="4648197" y="5271516"/>
                  </a:moveTo>
                  <a:lnTo>
                    <a:pt x="4648197" y="5262372"/>
                  </a:lnTo>
                  <a:lnTo>
                    <a:pt x="4619241" y="5262372"/>
                  </a:lnTo>
                  <a:lnTo>
                    <a:pt x="4619241" y="5271516"/>
                  </a:lnTo>
                  <a:lnTo>
                    <a:pt x="4648197" y="5271516"/>
                  </a:lnTo>
                  <a:close/>
                </a:path>
                <a:path w="8326120" h="5271770">
                  <a:moveTo>
                    <a:pt x="4610097" y="5271516"/>
                  </a:moveTo>
                  <a:lnTo>
                    <a:pt x="4610097" y="5262372"/>
                  </a:lnTo>
                  <a:lnTo>
                    <a:pt x="4581141" y="5262372"/>
                  </a:lnTo>
                  <a:lnTo>
                    <a:pt x="4581141" y="5271516"/>
                  </a:lnTo>
                  <a:lnTo>
                    <a:pt x="4610097" y="5271516"/>
                  </a:lnTo>
                  <a:close/>
                </a:path>
                <a:path w="8326120" h="5271770">
                  <a:moveTo>
                    <a:pt x="4571997" y="5271516"/>
                  </a:moveTo>
                  <a:lnTo>
                    <a:pt x="4571997" y="5262372"/>
                  </a:lnTo>
                  <a:lnTo>
                    <a:pt x="4543041" y="5262372"/>
                  </a:lnTo>
                  <a:lnTo>
                    <a:pt x="4543041" y="5271516"/>
                  </a:lnTo>
                  <a:lnTo>
                    <a:pt x="4571997" y="5271516"/>
                  </a:lnTo>
                  <a:close/>
                </a:path>
                <a:path w="8326120" h="5271770">
                  <a:moveTo>
                    <a:pt x="4533897" y="5271516"/>
                  </a:moveTo>
                  <a:lnTo>
                    <a:pt x="4533897" y="5262372"/>
                  </a:lnTo>
                  <a:lnTo>
                    <a:pt x="4504941" y="5262372"/>
                  </a:lnTo>
                  <a:lnTo>
                    <a:pt x="4504941" y="5271516"/>
                  </a:lnTo>
                  <a:lnTo>
                    <a:pt x="4533897" y="5271516"/>
                  </a:lnTo>
                  <a:close/>
                </a:path>
                <a:path w="8326120" h="5271770">
                  <a:moveTo>
                    <a:pt x="4495797" y="5271516"/>
                  </a:moveTo>
                  <a:lnTo>
                    <a:pt x="4495797" y="5262372"/>
                  </a:lnTo>
                  <a:lnTo>
                    <a:pt x="4466841" y="5262372"/>
                  </a:lnTo>
                  <a:lnTo>
                    <a:pt x="4466841" y="5271516"/>
                  </a:lnTo>
                  <a:lnTo>
                    <a:pt x="4495797" y="5271516"/>
                  </a:lnTo>
                  <a:close/>
                </a:path>
                <a:path w="8326120" h="5271770">
                  <a:moveTo>
                    <a:pt x="4457697" y="5271516"/>
                  </a:moveTo>
                  <a:lnTo>
                    <a:pt x="4457697" y="5262372"/>
                  </a:lnTo>
                  <a:lnTo>
                    <a:pt x="4428741" y="5262372"/>
                  </a:lnTo>
                  <a:lnTo>
                    <a:pt x="4428741" y="5271516"/>
                  </a:lnTo>
                  <a:lnTo>
                    <a:pt x="4457697" y="5271516"/>
                  </a:lnTo>
                  <a:close/>
                </a:path>
                <a:path w="8326120" h="5271770">
                  <a:moveTo>
                    <a:pt x="4419597" y="5271516"/>
                  </a:moveTo>
                  <a:lnTo>
                    <a:pt x="4419597" y="5262372"/>
                  </a:lnTo>
                  <a:lnTo>
                    <a:pt x="4390641" y="5262372"/>
                  </a:lnTo>
                  <a:lnTo>
                    <a:pt x="4390641" y="5271516"/>
                  </a:lnTo>
                  <a:lnTo>
                    <a:pt x="4419597" y="5271516"/>
                  </a:lnTo>
                  <a:close/>
                </a:path>
                <a:path w="8326120" h="5271770">
                  <a:moveTo>
                    <a:pt x="4381497" y="5271516"/>
                  </a:moveTo>
                  <a:lnTo>
                    <a:pt x="4381497" y="5262372"/>
                  </a:lnTo>
                  <a:lnTo>
                    <a:pt x="4352541" y="5262372"/>
                  </a:lnTo>
                  <a:lnTo>
                    <a:pt x="4352541" y="5271516"/>
                  </a:lnTo>
                  <a:lnTo>
                    <a:pt x="4381497" y="5271516"/>
                  </a:lnTo>
                  <a:close/>
                </a:path>
                <a:path w="8326120" h="5271770">
                  <a:moveTo>
                    <a:pt x="4343397" y="5271516"/>
                  </a:moveTo>
                  <a:lnTo>
                    <a:pt x="4343397" y="5262372"/>
                  </a:lnTo>
                  <a:lnTo>
                    <a:pt x="4314441" y="5262372"/>
                  </a:lnTo>
                  <a:lnTo>
                    <a:pt x="4314441" y="5271516"/>
                  </a:lnTo>
                  <a:lnTo>
                    <a:pt x="4343397" y="5271516"/>
                  </a:lnTo>
                  <a:close/>
                </a:path>
                <a:path w="8326120" h="5271770">
                  <a:moveTo>
                    <a:pt x="4305297" y="5271516"/>
                  </a:moveTo>
                  <a:lnTo>
                    <a:pt x="4305297" y="5262372"/>
                  </a:lnTo>
                  <a:lnTo>
                    <a:pt x="4276341" y="5262372"/>
                  </a:lnTo>
                  <a:lnTo>
                    <a:pt x="4276341" y="5271516"/>
                  </a:lnTo>
                  <a:lnTo>
                    <a:pt x="4305297" y="5271516"/>
                  </a:lnTo>
                  <a:close/>
                </a:path>
                <a:path w="8326120" h="5271770">
                  <a:moveTo>
                    <a:pt x="4267197" y="5271516"/>
                  </a:moveTo>
                  <a:lnTo>
                    <a:pt x="4267197" y="5262372"/>
                  </a:lnTo>
                  <a:lnTo>
                    <a:pt x="4238241" y="5262372"/>
                  </a:lnTo>
                  <a:lnTo>
                    <a:pt x="4238241" y="5271516"/>
                  </a:lnTo>
                  <a:lnTo>
                    <a:pt x="4267197" y="5271516"/>
                  </a:lnTo>
                  <a:close/>
                </a:path>
                <a:path w="8326120" h="5271770">
                  <a:moveTo>
                    <a:pt x="4229097" y="5271516"/>
                  </a:moveTo>
                  <a:lnTo>
                    <a:pt x="4229097" y="5262372"/>
                  </a:lnTo>
                  <a:lnTo>
                    <a:pt x="4200141" y="5262372"/>
                  </a:lnTo>
                  <a:lnTo>
                    <a:pt x="4200141" y="5271516"/>
                  </a:lnTo>
                  <a:lnTo>
                    <a:pt x="4229097" y="5271516"/>
                  </a:lnTo>
                  <a:close/>
                </a:path>
                <a:path w="8326120" h="5271770">
                  <a:moveTo>
                    <a:pt x="4190997" y="5271516"/>
                  </a:moveTo>
                  <a:lnTo>
                    <a:pt x="4190997" y="5262372"/>
                  </a:lnTo>
                  <a:lnTo>
                    <a:pt x="4162041" y="5262372"/>
                  </a:lnTo>
                  <a:lnTo>
                    <a:pt x="4162041" y="5271516"/>
                  </a:lnTo>
                  <a:lnTo>
                    <a:pt x="4190997" y="5271516"/>
                  </a:lnTo>
                  <a:close/>
                </a:path>
                <a:path w="8326120" h="5271770">
                  <a:moveTo>
                    <a:pt x="4152897" y="5271516"/>
                  </a:moveTo>
                  <a:lnTo>
                    <a:pt x="4152897" y="5262372"/>
                  </a:lnTo>
                  <a:lnTo>
                    <a:pt x="4123941" y="5262372"/>
                  </a:lnTo>
                  <a:lnTo>
                    <a:pt x="4123941" y="5271516"/>
                  </a:lnTo>
                  <a:lnTo>
                    <a:pt x="4152897" y="5271516"/>
                  </a:lnTo>
                  <a:close/>
                </a:path>
                <a:path w="8326120" h="5271770">
                  <a:moveTo>
                    <a:pt x="4114797" y="5271516"/>
                  </a:moveTo>
                  <a:lnTo>
                    <a:pt x="4114797" y="5262372"/>
                  </a:lnTo>
                  <a:lnTo>
                    <a:pt x="4085841" y="5262372"/>
                  </a:lnTo>
                  <a:lnTo>
                    <a:pt x="4085841" y="5271516"/>
                  </a:lnTo>
                  <a:lnTo>
                    <a:pt x="4114797" y="5271516"/>
                  </a:lnTo>
                  <a:close/>
                </a:path>
                <a:path w="8326120" h="5271770">
                  <a:moveTo>
                    <a:pt x="4076697" y="5271516"/>
                  </a:moveTo>
                  <a:lnTo>
                    <a:pt x="4076697" y="5262372"/>
                  </a:lnTo>
                  <a:lnTo>
                    <a:pt x="4047741" y="5262372"/>
                  </a:lnTo>
                  <a:lnTo>
                    <a:pt x="4047741" y="5271516"/>
                  </a:lnTo>
                  <a:lnTo>
                    <a:pt x="4076697" y="5271516"/>
                  </a:lnTo>
                  <a:close/>
                </a:path>
                <a:path w="8326120" h="5271770">
                  <a:moveTo>
                    <a:pt x="4038597" y="5271516"/>
                  </a:moveTo>
                  <a:lnTo>
                    <a:pt x="4038597" y="5262372"/>
                  </a:lnTo>
                  <a:lnTo>
                    <a:pt x="4009641" y="5262372"/>
                  </a:lnTo>
                  <a:lnTo>
                    <a:pt x="4009641" y="5271516"/>
                  </a:lnTo>
                  <a:lnTo>
                    <a:pt x="4038597" y="5271516"/>
                  </a:lnTo>
                  <a:close/>
                </a:path>
                <a:path w="8326120" h="5271770">
                  <a:moveTo>
                    <a:pt x="4000497" y="5271516"/>
                  </a:moveTo>
                  <a:lnTo>
                    <a:pt x="4000497" y="5262372"/>
                  </a:lnTo>
                  <a:lnTo>
                    <a:pt x="3971541" y="5262372"/>
                  </a:lnTo>
                  <a:lnTo>
                    <a:pt x="3971541" y="5271516"/>
                  </a:lnTo>
                  <a:lnTo>
                    <a:pt x="4000497" y="5271516"/>
                  </a:lnTo>
                  <a:close/>
                </a:path>
                <a:path w="8326120" h="5271770">
                  <a:moveTo>
                    <a:pt x="3962397" y="5271516"/>
                  </a:moveTo>
                  <a:lnTo>
                    <a:pt x="3962397" y="5262372"/>
                  </a:lnTo>
                  <a:lnTo>
                    <a:pt x="3933441" y="5262372"/>
                  </a:lnTo>
                  <a:lnTo>
                    <a:pt x="3933441" y="5271516"/>
                  </a:lnTo>
                  <a:lnTo>
                    <a:pt x="3962397" y="5271516"/>
                  </a:lnTo>
                  <a:close/>
                </a:path>
                <a:path w="8326120" h="5271770">
                  <a:moveTo>
                    <a:pt x="3924297" y="5271516"/>
                  </a:moveTo>
                  <a:lnTo>
                    <a:pt x="3924297" y="5262372"/>
                  </a:lnTo>
                  <a:lnTo>
                    <a:pt x="3895341" y="5262372"/>
                  </a:lnTo>
                  <a:lnTo>
                    <a:pt x="3895341" y="5271516"/>
                  </a:lnTo>
                  <a:lnTo>
                    <a:pt x="3924297" y="5271516"/>
                  </a:lnTo>
                  <a:close/>
                </a:path>
                <a:path w="8326120" h="5271770">
                  <a:moveTo>
                    <a:pt x="3886197" y="5271516"/>
                  </a:moveTo>
                  <a:lnTo>
                    <a:pt x="3886197" y="5262372"/>
                  </a:lnTo>
                  <a:lnTo>
                    <a:pt x="3857241" y="5262372"/>
                  </a:lnTo>
                  <a:lnTo>
                    <a:pt x="3857241" y="5271516"/>
                  </a:lnTo>
                  <a:lnTo>
                    <a:pt x="3886197" y="5271516"/>
                  </a:lnTo>
                  <a:close/>
                </a:path>
                <a:path w="8326120" h="5271770">
                  <a:moveTo>
                    <a:pt x="3848097" y="5271516"/>
                  </a:moveTo>
                  <a:lnTo>
                    <a:pt x="3848097" y="5262372"/>
                  </a:lnTo>
                  <a:lnTo>
                    <a:pt x="3819141" y="5262372"/>
                  </a:lnTo>
                  <a:lnTo>
                    <a:pt x="3819141" y="5271516"/>
                  </a:lnTo>
                  <a:lnTo>
                    <a:pt x="3848097" y="5271516"/>
                  </a:lnTo>
                  <a:close/>
                </a:path>
                <a:path w="8326120" h="5271770">
                  <a:moveTo>
                    <a:pt x="3809997" y="5271516"/>
                  </a:moveTo>
                  <a:lnTo>
                    <a:pt x="3809997" y="5262372"/>
                  </a:lnTo>
                  <a:lnTo>
                    <a:pt x="3781041" y="5262372"/>
                  </a:lnTo>
                  <a:lnTo>
                    <a:pt x="3781041" y="5271516"/>
                  </a:lnTo>
                  <a:lnTo>
                    <a:pt x="3809997" y="5271516"/>
                  </a:lnTo>
                  <a:close/>
                </a:path>
                <a:path w="8326120" h="5271770">
                  <a:moveTo>
                    <a:pt x="3771897" y="5271516"/>
                  </a:moveTo>
                  <a:lnTo>
                    <a:pt x="3771897" y="5262372"/>
                  </a:lnTo>
                  <a:lnTo>
                    <a:pt x="3742941" y="5262372"/>
                  </a:lnTo>
                  <a:lnTo>
                    <a:pt x="3742941" y="5271516"/>
                  </a:lnTo>
                  <a:lnTo>
                    <a:pt x="3771897" y="5271516"/>
                  </a:lnTo>
                  <a:close/>
                </a:path>
                <a:path w="8326120" h="5271770">
                  <a:moveTo>
                    <a:pt x="3733797" y="5271516"/>
                  </a:moveTo>
                  <a:lnTo>
                    <a:pt x="3733797" y="5262372"/>
                  </a:lnTo>
                  <a:lnTo>
                    <a:pt x="3704841" y="5262372"/>
                  </a:lnTo>
                  <a:lnTo>
                    <a:pt x="3704841" y="5271516"/>
                  </a:lnTo>
                  <a:lnTo>
                    <a:pt x="3733797" y="5271516"/>
                  </a:lnTo>
                  <a:close/>
                </a:path>
                <a:path w="8326120" h="5271770">
                  <a:moveTo>
                    <a:pt x="3695697" y="5271516"/>
                  </a:moveTo>
                  <a:lnTo>
                    <a:pt x="3695697" y="5262372"/>
                  </a:lnTo>
                  <a:lnTo>
                    <a:pt x="3666741" y="5262372"/>
                  </a:lnTo>
                  <a:lnTo>
                    <a:pt x="3666741" y="5271516"/>
                  </a:lnTo>
                  <a:lnTo>
                    <a:pt x="3695697" y="5271516"/>
                  </a:lnTo>
                  <a:close/>
                </a:path>
                <a:path w="8326120" h="5271770">
                  <a:moveTo>
                    <a:pt x="3657597" y="5271516"/>
                  </a:moveTo>
                  <a:lnTo>
                    <a:pt x="3657597" y="5262372"/>
                  </a:lnTo>
                  <a:lnTo>
                    <a:pt x="3628641" y="5262372"/>
                  </a:lnTo>
                  <a:lnTo>
                    <a:pt x="3628641" y="5271516"/>
                  </a:lnTo>
                  <a:lnTo>
                    <a:pt x="3657597" y="5271516"/>
                  </a:lnTo>
                  <a:close/>
                </a:path>
                <a:path w="8326120" h="5271770">
                  <a:moveTo>
                    <a:pt x="3619497" y="5271516"/>
                  </a:moveTo>
                  <a:lnTo>
                    <a:pt x="3619497" y="5262372"/>
                  </a:lnTo>
                  <a:lnTo>
                    <a:pt x="3590541" y="5262372"/>
                  </a:lnTo>
                  <a:lnTo>
                    <a:pt x="3590541" y="5271516"/>
                  </a:lnTo>
                  <a:lnTo>
                    <a:pt x="3619497" y="5271516"/>
                  </a:lnTo>
                  <a:close/>
                </a:path>
                <a:path w="8326120" h="5271770">
                  <a:moveTo>
                    <a:pt x="3581397" y="5271516"/>
                  </a:moveTo>
                  <a:lnTo>
                    <a:pt x="3581397" y="5262372"/>
                  </a:lnTo>
                  <a:lnTo>
                    <a:pt x="3552441" y="5262372"/>
                  </a:lnTo>
                  <a:lnTo>
                    <a:pt x="3552441" y="5271516"/>
                  </a:lnTo>
                  <a:lnTo>
                    <a:pt x="3581397" y="5271516"/>
                  </a:lnTo>
                  <a:close/>
                </a:path>
                <a:path w="8326120" h="5271770">
                  <a:moveTo>
                    <a:pt x="3543297" y="5271516"/>
                  </a:moveTo>
                  <a:lnTo>
                    <a:pt x="3543297" y="5262372"/>
                  </a:lnTo>
                  <a:lnTo>
                    <a:pt x="3514341" y="5262372"/>
                  </a:lnTo>
                  <a:lnTo>
                    <a:pt x="3514341" y="5271516"/>
                  </a:lnTo>
                  <a:lnTo>
                    <a:pt x="3543297" y="5271516"/>
                  </a:lnTo>
                  <a:close/>
                </a:path>
                <a:path w="8326120" h="5271770">
                  <a:moveTo>
                    <a:pt x="3505197" y="5271516"/>
                  </a:moveTo>
                  <a:lnTo>
                    <a:pt x="3505197" y="5262372"/>
                  </a:lnTo>
                  <a:lnTo>
                    <a:pt x="3476241" y="5262372"/>
                  </a:lnTo>
                  <a:lnTo>
                    <a:pt x="3476241" y="5271516"/>
                  </a:lnTo>
                  <a:lnTo>
                    <a:pt x="3505197" y="5271516"/>
                  </a:lnTo>
                  <a:close/>
                </a:path>
                <a:path w="8326120" h="5271770">
                  <a:moveTo>
                    <a:pt x="3467097" y="5271516"/>
                  </a:moveTo>
                  <a:lnTo>
                    <a:pt x="3467097" y="5262372"/>
                  </a:lnTo>
                  <a:lnTo>
                    <a:pt x="3438141" y="5262372"/>
                  </a:lnTo>
                  <a:lnTo>
                    <a:pt x="3438141" y="5271516"/>
                  </a:lnTo>
                  <a:lnTo>
                    <a:pt x="3467097" y="5271516"/>
                  </a:lnTo>
                  <a:close/>
                </a:path>
                <a:path w="8326120" h="5271770">
                  <a:moveTo>
                    <a:pt x="3428997" y="5271516"/>
                  </a:moveTo>
                  <a:lnTo>
                    <a:pt x="3428997" y="5262372"/>
                  </a:lnTo>
                  <a:lnTo>
                    <a:pt x="3400041" y="5262372"/>
                  </a:lnTo>
                  <a:lnTo>
                    <a:pt x="3400041" y="5271516"/>
                  </a:lnTo>
                  <a:lnTo>
                    <a:pt x="3428997" y="5271516"/>
                  </a:lnTo>
                  <a:close/>
                </a:path>
                <a:path w="8326120" h="5271770">
                  <a:moveTo>
                    <a:pt x="3390897" y="5271516"/>
                  </a:moveTo>
                  <a:lnTo>
                    <a:pt x="3390897" y="5262372"/>
                  </a:lnTo>
                  <a:lnTo>
                    <a:pt x="3361941" y="5262372"/>
                  </a:lnTo>
                  <a:lnTo>
                    <a:pt x="3361941" y="5271516"/>
                  </a:lnTo>
                  <a:lnTo>
                    <a:pt x="3390897" y="5271516"/>
                  </a:lnTo>
                  <a:close/>
                </a:path>
                <a:path w="8326120" h="5271770">
                  <a:moveTo>
                    <a:pt x="3352797" y="5271516"/>
                  </a:moveTo>
                  <a:lnTo>
                    <a:pt x="3352797" y="5262372"/>
                  </a:lnTo>
                  <a:lnTo>
                    <a:pt x="3323841" y="5262372"/>
                  </a:lnTo>
                  <a:lnTo>
                    <a:pt x="3323841" y="5271516"/>
                  </a:lnTo>
                  <a:lnTo>
                    <a:pt x="3352797" y="5271516"/>
                  </a:lnTo>
                  <a:close/>
                </a:path>
                <a:path w="8326120" h="5271770">
                  <a:moveTo>
                    <a:pt x="3314697" y="5271516"/>
                  </a:moveTo>
                  <a:lnTo>
                    <a:pt x="3314697" y="5262372"/>
                  </a:lnTo>
                  <a:lnTo>
                    <a:pt x="3285741" y="5262372"/>
                  </a:lnTo>
                  <a:lnTo>
                    <a:pt x="3285741" y="5271516"/>
                  </a:lnTo>
                  <a:lnTo>
                    <a:pt x="3314697" y="5271516"/>
                  </a:lnTo>
                  <a:close/>
                </a:path>
                <a:path w="8326120" h="5271770">
                  <a:moveTo>
                    <a:pt x="3276597" y="5271516"/>
                  </a:moveTo>
                  <a:lnTo>
                    <a:pt x="3276597" y="5262372"/>
                  </a:lnTo>
                  <a:lnTo>
                    <a:pt x="3247641" y="5262372"/>
                  </a:lnTo>
                  <a:lnTo>
                    <a:pt x="3247641" y="5271516"/>
                  </a:lnTo>
                  <a:lnTo>
                    <a:pt x="3276597" y="5271516"/>
                  </a:lnTo>
                  <a:close/>
                </a:path>
                <a:path w="8326120" h="5271770">
                  <a:moveTo>
                    <a:pt x="3238497" y="5271516"/>
                  </a:moveTo>
                  <a:lnTo>
                    <a:pt x="3238497" y="5262372"/>
                  </a:lnTo>
                  <a:lnTo>
                    <a:pt x="3209541" y="5262372"/>
                  </a:lnTo>
                  <a:lnTo>
                    <a:pt x="3209541" y="5271516"/>
                  </a:lnTo>
                  <a:lnTo>
                    <a:pt x="3238497" y="5271516"/>
                  </a:lnTo>
                  <a:close/>
                </a:path>
                <a:path w="8326120" h="5271770">
                  <a:moveTo>
                    <a:pt x="3200397" y="5271516"/>
                  </a:moveTo>
                  <a:lnTo>
                    <a:pt x="3200397" y="5262372"/>
                  </a:lnTo>
                  <a:lnTo>
                    <a:pt x="3171441" y="5262372"/>
                  </a:lnTo>
                  <a:lnTo>
                    <a:pt x="3171441" y="5271516"/>
                  </a:lnTo>
                  <a:lnTo>
                    <a:pt x="3200397" y="5271516"/>
                  </a:lnTo>
                  <a:close/>
                </a:path>
                <a:path w="8326120" h="5271770">
                  <a:moveTo>
                    <a:pt x="3162297" y="5271516"/>
                  </a:moveTo>
                  <a:lnTo>
                    <a:pt x="3162297" y="5262372"/>
                  </a:lnTo>
                  <a:lnTo>
                    <a:pt x="3133341" y="5262372"/>
                  </a:lnTo>
                  <a:lnTo>
                    <a:pt x="3133341" y="5271516"/>
                  </a:lnTo>
                  <a:lnTo>
                    <a:pt x="3162297" y="5271516"/>
                  </a:lnTo>
                  <a:close/>
                </a:path>
                <a:path w="8326120" h="5271770">
                  <a:moveTo>
                    <a:pt x="3124197" y="5271516"/>
                  </a:moveTo>
                  <a:lnTo>
                    <a:pt x="3124197" y="5262372"/>
                  </a:lnTo>
                  <a:lnTo>
                    <a:pt x="3095241" y="5262372"/>
                  </a:lnTo>
                  <a:lnTo>
                    <a:pt x="3095241" y="5271516"/>
                  </a:lnTo>
                  <a:lnTo>
                    <a:pt x="3124197" y="5271516"/>
                  </a:lnTo>
                  <a:close/>
                </a:path>
                <a:path w="8326120" h="5271770">
                  <a:moveTo>
                    <a:pt x="3086097" y="5271516"/>
                  </a:moveTo>
                  <a:lnTo>
                    <a:pt x="3086097" y="5262372"/>
                  </a:lnTo>
                  <a:lnTo>
                    <a:pt x="3057141" y="5262372"/>
                  </a:lnTo>
                  <a:lnTo>
                    <a:pt x="3057141" y="5271516"/>
                  </a:lnTo>
                  <a:lnTo>
                    <a:pt x="3086097" y="5271516"/>
                  </a:lnTo>
                  <a:close/>
                </a:path>
                <a:path w="8326120" h="5271770">
                  <a:moveTo>
                    <a:pt x="3047997" y="5271516"/>
                  </a:moveTo>
                  <a:lnTo>
                    <a:pt x="3047997" y="5262372"/>
                  </a:lnTo>
                  <a:lnTo>
                    <a:pt x="3019041" y="5262372"/>
                  </a:lnTo>
                  <a:lnTo>
                    <a:pt x="3019041" y="5271516"/>
                  </a:lnTo>
                  <a:lnTo>
                    <a:pt x="3047997" y="5271516"/>
                  </a:lnTo>
                  <a:close/>
                </a:path>
                <a:path w="8326120" h="5271770">
                  <a:moveTo>
                    <a:pt x="3009897" y="5271516"/>
                  </a:moveTo>
                  <a:lnTo>
                    <a:pt x="3009897" y="5262372"/>
                  </a:lnTo>
                  <a:lnTo>
                    <a:pt x="2980941" y="5262372"/>
                  </a:lnTo>
                  <a:lnTo>
                    <a:pt x="2980941" y="5271516"/>
                  </a:lnTo>
                  <a:lnTo>
                    <a:pt x="3009897" y="5271516"/>
                  </a:lnTo>
                  <a:close/>
                </a:path>
                <a:path w="8326120" h="5271770">
                  <a:moveTo>
                    <a:pt x="2971797" y="5271516"/>
                  </a:moveTo>
                  <a:lnTo>
                    <a:pt x="2971797" y="5262372"/>
                  </a:lnTo>
                  <a:lnTo>
                    <a:pt x="2942841" y="5262372"/>
                  </a:lnTo>
                  <a:lnTo>
                    <a:pt x="2942841" y="5271516"/>
                  </a:lnTo>
                  <a:lnTo>
                    <a:pt x="2971797" y="5271516"/>
                  </a:lnTo>
                  <a:close/>
                </a:path>
                <a:path w="8326120" h="5271770">
                  <a:moveTo>
                    <a:pt x="2933697" y="5271516"/>
                  </a:moveTo>
                  <a:lnTo>
                    <a:pt x="2933697" y="5262372"/>
                  </a:lnTo>
                  <a:lnTo>
                    <a:pt x="2904741" y="5262372"/>
                  </a:lnTo>
                  <a:lnTo>
                    <a:pt x="2904741" y="5271516"/>
                  </a:lnTo>
                  <a:lnTo>
                    <a:pt x="2933697" y="5271516"/>
                  </a:lnTo>
                  <a:close/>
                </a:path>
                <a:path w="8326120" h="5271770">
                  <a:moveTo>
                    <a:pt x="2895597" y="5271516"/>
                  </a:moveTo>
                  <a:lnTo>
                    <a:pt x="2895597" y="5262372"/>
                  </a:lnTo>
                  <a:lnTo>
                    <a:pt x="2866641" y="5262372"/>
                  </a:lnTo>
                  <a:lnTo>
                    <a:pt x="2866641" y="5271516"/>
                  </a:lnTo>
                  <a:lnTo>
                    <a:pt x="2895597" y="5271516"/>
                  </a:lnTo>
                  <a:close/>
                </a:path>
                <a:path w="8326120" h="5271770">
                  <a:moveTo>
                    <a:pt x="2857497" y="5271516"/>
                  </a:moveTo>
                  <a:lnTo>
                    <a:pt x="2857497" y="5262372"/>
                  </a:lnTo>
                  <a:lnTo>
                    <a:pt x="2828541" y="5262372"/>
                  </a:lnTo>
                  <a:lnTo>
                    <a:pt x="2828541" y="5271516"/>
                  </a:lnTo>
                  <a:lnTo>
                    <a:pt x="2857497" y="5271516"/>
                  </a:lnTo>
                  <a:close/>
                </a:path>
                <a:path w="8326120" h="5271770">
                  <a:moveTo>
                    <a:pt x="2819397" y="5271516"/>
                  </a:moveTo>
                  <a:lnTo>
                    <a:pt x="2819397" y="5262372"/>
                  </a:lnTo>
                  <a:lnTo>
                    <a:pt x="2790441" y="5262372"/>
                  </a:lnTo>
                  <a:lnTo>
                    <a:pt x="2790441" y="5271516"/>
                  </a:lnTo>
                  <a:lnTo>
                    <a:pt x="2819397" y="5271516"/>
                  </a:lnTo>
                  <a:close/>
                </a:path>
                <a:path w="8326120" h="5271770">
                  <a:moveTo>
                    <a:pt x="2781297" y="5271516"/>
                  </a:moveTo>
                  <a:lnTo>
                    <a:pt x="2781297" y="5262372"/>
                  </a:lnTo>
                  <a:lnTo>
                    <a:pt x="2752341" y="5262372"/>
                  </a:lnTo>
                  <a:lnTo>
                    <a:pt x="2752341" y="5271516"/>
                  </a:lnTo>
                  <a:lnTo>
                    <a:pt x="2781297" y="5271516"/>
                  </a:lnTo>
                  <a:close/>
                </a:path>
                <a:path w="8326120" h="5271770">
                  <a:moveTo>
                    <a:pt x="2743197" y="5271516"/>
                  </a:moveTo>
                  <a:lnTo>
                    <a:pt x="2743197" y="5262372"/>
                  </a:lnTo>
                  <a:lnTo>
                    <a:pt x="2714241" y="5262372"/>
                  </a:lnTo>
                  <a:lnTo>
                    <a:pt x="2714241" y="5271516"/>
                  </a:lnTo>
                  <a:lnTo>
                    <a:pt x="2743197" y="5271516"/>
                  </a:lnTo>
                  <a:close/>
                </a:path>
                <a:path w="8326120" h="5271770">
                  <a:moveTo>
                    <a:pt x="2705097" y="5271516"/>
                  </a:moveTo>
                  <a:lnTo>
                    <a:pt x="2705097" y="5262372"/>
                  </a:lnTo>
                  <a:lnTo>
                    <a:pt x="2676141" y="5262372"/>
                  </a:lnTo>
                  <a:lnTo>
                    <a:pt x="2676141" y="5271516"/>
                  </a:lnTo>
                  <a:lnTo>
                    <a:pt x="2705097" y="5271516"/>
                  </a:lnTo>
                  <a:close/>
                </a:path>
                <a:path w="8326120" h="5271770">
                  <a:moveTo>
                    <a:pt x="2666997" y="5271516"/>
                  </a:moveTo>
                  <a:lnTo>
                    <a:pt x="2666997" y="5262372"/>
                  </a:lnTo>
                  <a:lnTo>
                    <a:pt x="2638041" y="5262372"/>
                  </a:lnTo>
                  <a:lnTo>
                    <a:pt x="2638041" y="5271516"/>
                  </a:lnTo>
                  <a:lnTo>
                    <a:pt x="2666997" y="5271516"/>
                  </a:lnTo>
                  <a:close/>
                </a:path>
                <a:path w="8326120" h="5271770">
                  <a:moveTo>
                    <a:pt x="2628897" y="5271516"/>
                  </a:moveTo>
                  <a:lnTo>
                    <a:pt x="2628897" y="5262372"/>
                  </a:lnTo>
                  <a:lnTo>
                    <a:pt x="2599941" y="5262372"/>
                  </a:lnTo>
                  <a:lnTo>
                    <a:pt x="2599941" y="5271516"/>
                  </a:lnTo>
                  <a:lnTo>
                    <a:pt x="2628897" y="5271516"/>
                  </a:lnTo>
                  <a:close/>
                </a:path>
                <a:path w="8326120" h="5271770">
                  <a:moveTo>
                    <a:pt x="2590797" y="5271516"/>
                  </a:moveTo>
                  <a:lnTo>
                    <a:pt x="2590797" y="5262372"/>
                  </a:lnTo>
                  <a:lnTo>
                    <a:pt x="2561841" y="5262372"/>
                  </a:lnTo>
                  <a:lnTo>
                    <a:pt x="2561841" y="5271516"/>
                  </a:lnTo>
                  <a:lnTo>
                    <a:pt x="2590797" y="5271516"/>
                  </a:lnTo>
                  <a:close/>
                </a:path>
                <a:path w="8326120" h="5271770">
                  <a:moveTo>
                    <a:pt x="2552697" y="5271516"/>
                  </a:moveTo>
                  <a:lnTo>
                    <a:pt x="2552697" y="5262372"/>
                  </a:lnTo>
                  <a:lnTo>
                    <a:pt x="2523741" y="5262372"/>
                  </a:lnTo>
                  <a:lnTo>
                    <a:pt x="2523741" y="5271516"/>
                  </a:lnTo>
                  <a:lnTo>
                    <a:pt x="2552697" y="5271516"/>
                  </a:lnTo>
                  <a:close/>
                </a:path>
                <a:path w="8326120" h="5271770">
                  <a:moveTo>
                    <a:pt x="2514597" y="5271516"/>
                  </a:moveTo>
                  <a:lnTo>
                    <a:pt x="2514597" y="5262372"/>
                  </a:lnTo>
                  <a:lnTo>
                    <a:pt x="2485641" y="5262372"/>
                  </a:lnTo>
                  <a:lnTo>
                    <a:pt x="2485641" y="5271516"/>
                  </a:lnTo>
                  <a:lnTo>
                    <a:pt x="2514597" y="5271516"/>
                  </a:lnTo>
                  <a:close/>
                </a:path>
                <a:path w="8326120" h="5271770">
                  <a:moveTo>
                    <a:pt x="2476497" y="5271516"/>
                  </a:moveTo>
                  <a:lnTo>
                    <a:pt x="2476497" y="5262372"/>
                  </a:lnTo>
                  <a:lnTo>
                    <a:pt x="2447541" y="5262372"/>
                  </a:lnTo>
                  <a:lnTo>
                    <a:pt x="2447541" y="5271516"/>
                  </a:lnTo>
                  <a:lnTo>
                    <a:pt x="2476497" y="5271516"/>
                  </a:lnTo>
                  <a:close/>
                </a:path>
                <a:path w="8326120" h="5271770">
                  <a:moveTo>
                    <a:pt x="2438397" y="5271516"/>
                  </a:moveTo>
                  <a:lnTo>
                    <a:pt x="2438397" y="5262372"/>
                  </a:lnTo>
                  <a:lnTo>
                    <a:pt x="2409441" y="5262372"/>
                  </a:lnTo>
                  <a:lnTo>
                    <a:pt x="2409441" y="5271516"/>
                  </a:lnTo>
                  <a:lnTo>
                    <a:pt x="2438397" y="5271516"/>
                  </a:lnTo>
                  <a:close/>
                </a:path>
                <a:path w="8326120" h="5271770">
                  <a:moveTo>
                    <a:pt x="2400297" y="5271516"/>
                  </a:moveTo>
                  <a:lnTo>
                    <a:pt x="2400297" y="5262372"/>
                  </a:lnTo>
                  <a:lnTo>
                    <a:pt x="2371341" y="5262372"/>
                  </a:lnTo>
                  <a:lnTo>
                    <a:pt x="2371341" y="5271516"/>
                  </a:lnTo>
                  <a:lnTo>
                    <a:pt x="2400297" y="5271516"/>
                  </a:lnTo>
                  <a:close/>
                </a:path>
                <a:path w="8326120" h="5271770">
                  <a:moveTo>
                    <a:pt x="2362197" y="5271516"/>
                  </a:moveTo>
                  <a:lnTo>
                    <a:pt x="2362197" y="5262372"/>
                  </a:lnTo>
                  <a:lnTo>
                    <a:pt x="2333241" y="5262372"/>
                  </a:lnTo>
                  <a:lnTo>
                    <a:pt x="2333241" y="5271516"/>
                  </a:lnTo>
                  <a:lnTo>
                    <a:pt x="2362197" y="5271516"/>
                  </a:lnTo>
                  <a:close/>
                </a:path>
                <a:path w="8326120" h="5271770">
                  <a:moveTo>
                    <a:pt x="2324097" y="5271516"/>
                  </a:moveTo>
                  <a:lnTo>
                    <a:pt x="2324097" y="5262372"/>
                  </a:lnTo>
                  <a:lnTo>
                    <a:pt x="2295141" y="5262372"/>
                  </a:lnTo>
                  <a:lnTo>
                    <a:pt x="2295141" y="5271516"/>
                  </a:lnTo>
                  <a:lnTo>
                    <a:pt x="2324097" y="5271516"/>
                  </a:lnTo>
                  <a:close/>
                </a:path>
                <a:path w="8326120" h="5271770">
                  <a:moveTo>
                    <a:pt x="2285997" y="5271516"/>
                  </a:moveTo>
                  <a:lnTo>
                    <a:pt x="2285997" y="5262372"/>
                  </a:lnTo>
                  <a:lnTo>
                    <a:pt x="2257041" y="5262372"/>
                  </a:lnTo>
                  <a:lnTo>
                    <a:pt x="2257041" y="5271516"/>
                  </a:lnTo>
                  <a:lnTo>
                    <a:pt x="2285997" y="5271516"/>
                  </a:lnTo>
                  <a:close/>
                </a:path>
                <a:path w="8326120" h="5271770">
                  <a:moveTo>
                    <a:pt x="2247897" y="5271516"/>
                  </a:moveTo>
                  <a:lnTo>
                    <a:pt x="2247897" y="5262372"/>
                  </a:lnTo>
                  <a:lnTo>
                    <a:pt x="2218941" y="5262372"/>
                  </a:lnTo>
                  <a:lnTo>
                    <a:pt x="2218941" y="5271516"/>
                  </a:lnTo>
                  <a:lnTo>
                    <a:pt x="2247897" y="5271516"/>
                  </a:lnTo>
                  <a:close/>
                </a:path>
                <a:path w="8326120" h="5271770">
                  <a:moveTo>
                    <a:pt x="2209797" y="5271516"/>
                  </a:moveTo>
                  <a:lnTo>
                    <a:pt x="2209797" y="5262372"/>
                  </a:lnTo>
                  <a:lnTo>
                    <a:pt x="2180841" y="5262372"/>
                  </a:lnTo>
                  <a:lnTo>
                    <a:pt x="2180841" y="5271516"/>
                  </a:lnTo>
                  <a:lnTo>
                    <a:pt x="2209797" y="5271516"/>
                  </a:lnTo>
                  <a:close/>
                </a:path>
                <a:path w="8326120" h="5271770">
                  <a:moveTo>
                    <a:pt x="2171697" y="5271516"/>
                  </a:moveTo>
                  <a:lnTo>
                    <a:pt x="2171697" y="5262372"/>
                  </a:lnTo>
                  <a:lnTo>
                    <a:pt x="2142741" y="5262372"/>
                  </a:lnTo>
                  <a:lnTo>
                    <a:pt x="2142741" y="5271516"/>
                  </a:lnTo>
                  <a:lnTo>
                    <a:pt x="2171697" y="5271516"/>
                  </a:lnTo>
                  <a:close/>
                </a:path>
                <a:path w="8326120" h="5271770">
                  <a:moveTo>
                    <a:pt x="2133597" y="5271516"/>
                  </a:moveTo>
                  <a:lnTo>
                    <a:pt x="2133597" y="5262372"/>
                  </a:lnTo>
                  <a:lnTo>
                    <a:pt x="2104641" y="5262372"/>
                  </a:lnTo>
                  <a:lnTo>
                    <a:pt x="2104641" y="5271516"/>
                  </a:lnTo>
                  <a:lnTo>
                    <a:pt x="2133597" y="5271516"/>
                  </a:lnTo>
                  <a:close/>
                </a:path>
                <a:path w="8326120" h="5271770">
                  <a:moveTo>
                    <a:pt x="2095497" y="5271516"/>
                  </a:moveTo>
                  <a:lnTo>
                    <a:pt x="2095497" y="5262372"/>
                  </a:lnTo>
                  <a:lnTo>
                    <a:pt x="2066541" y="5262372"/>
                  </a:lnTo>
                  <a:lnTo>
                    <a:pt x="2066541" y="5271516"/>
                  </a:lnTo>
                  <a:lnTo>
                    <a:pt x="2095497" y="5271516"/>
                  </a:lnTo>
                  <a:close/>
                </a:path>
                <a:path w="8326120" h="5271770">
                  <a:moveTo>
                    <a:pt x="2057397" y="5271516"/>
                  </a:moveTo>
                  <a:lnTo>
                    <a:pt x="2057397" y="5262372"/>
                  </a:lnTo>
                  <a:lnTo>
                    <a:pt x="2028441" y="5262372"/>
                  </a:lnTo>
                  <a:lnTo>
                    <a:pt x="2028441" y="5271516"/>
                  </a:lnTo>
                  <a:lnTo>
                    <a:pt x="2057397" y="5271516"/>
                  </a:lnTo>
                  <a:close/>
                </a:path>
                <a:path w="8326120" h="5271770">
                  <a:moveTo>
                    <a:pt x="2019297" y="5271516"/>
                  </a:moveTo>
                  <a:lnTo>
                    <a:pt x="2019297" y="5262372"/>
                  </a:lnTo>
                  <a:lnTo>
                    <a:pt x="1990341" y="5262372"/>
                  </a:lnTo>
                  <a:lnTo>
                    <a:pt x="1990341" y="5271516"/>
                  </a:lnTo>
                  <a:lnTo>
                    <a:pt x="2019297" y="5271516"/>
                  </a:lnTo>
                  <a:close/>
                </a:path>
                <a:path w="8326120" h="5271770">
                  <a:moveTo>
                    <a:pt x="1981197" y="5271516"/>
                  </a:moveTo>
                  <a:lnTo>
                    <a:pt x="1981197" y="5262372"/>
                  </a:lnTo>
                  <a:lnTo>
                    <a:pt x="1952241" y="5262372"/>
                  </a:lnTo>
                  <a:lnTo>
                    <a:pt x="1952241" y="5271516"/>
                  </a:lnTo>
                  <a:lnTo>
                    <a:pt x="1981197" y="5271516"/>
                  </a:lnTo>
                  <a:close/>
                </a:path>
                <a:path w="8326120" h="5271770">
                  <a:moveTo>
                    <a:pt x="1943097" y="5271516"/>
                  </a:moveTo>
                  <a:lnTo>
                    <a:pt x="1943097" y="5262372"/>
                  </a:lnTo>
                  <a:lnTo>
                    <a:pt x="1914141" y="5262372"/>
                  </a:lnTo>
                  <a:lnTo>
                    <a:pt x="1914141" y="5271516"/>
                  </a:lnTo>
                  <a:lnTo>
                    <a:pt x="1943097" y="5271516"/>
                  </a:lnTo>
                  <a:close/>
                </a:path>
                <a:path w="8326120" h="5271770">
                  <a:moveTo>
                    <a:pt x="1904997" y="5271516"/>
                  </a:moveTo>
                  <a:lnTo>
                    <a:pt x="1904997" y="5262372"/>
                  </a:lnTo>
                  <a:lnTo>
                    <a:pt x="1876041" y="5262372"/>
                  </a:lnTo>
                  <a:lnTo>
                    <a:pt x="1876041" y="5271516"/>
                  </a:lnTo>
                  <a:lnTo>
                    <a:pt x="1904997" y="5271516"/>
                  </a:lnTo>
                  <a:close/>
                </a:path>
                <a:path w="8326120" h="5271770">
                  <a:moveTo>
                    <a:pt x="1866897" y="5271516"/>
                  </a:moveTo>
                  <a:lnTo>
                    <a:pt x="1866897" y="5262372"/>
                  </a:lnTo>
                  <a:lnTo>
                    <a:pt x="1837941" y="5262372"/>
                  </a:lnTo>
                  <a:lnTo>
                    <a:pt x="1837941" y="5271516"/>
                  </a:lnTo>
                  <a:lnTo>
                    <a:pt x="1866897" y="5271516"/>
                  </a:lnTo>
                  <a:close/>
                </a:path>
                <a:path w="8326120" h="5271770">
                  <a:moveTo>
                    <a:pt x="1828797" y="5271516"/>
                  </a:moveTo>
                  <a:lnTo>
                    <a:pt x="1828797" y="5262372"/>
                  </a:lnTo>
                  <a:lnTo>
                    <a:pt x="1799841" y="5262372"/>
                  </a:lnTo>
                  <a:lnTo>
                    <a:pt x="1799841" y="5271516"/>
                  </a:lnTo>
                  <a:lnTo>
                    <a:pt x="1828797" y="5271516"/>
                  </a:lnTo>
                  <a:close/>
                </a:path>
                <a:path w="8326120" h="5271770">
                  <a:moveTo>
                    <a:pt x="1790697" y="5271516"/>
                  </a:moveTo>
                  <a:lnTo>
                    <a:pt x="1790697" y="5262372"/>
                  </a:lnTo>
                  <a:lnTo>
                    <a:pt x="1761741" y="5262372"/>
                  </a:lnTo>
                  <a:lnTo>
                    <a:pt x="1761741" y="5271516"/>
                  </a:lnTo>
                  <a:lnTo>
                    <a:pt x="1790697" y="5271516"/>
                  </a:lnTo>
                  <a:close/>
                </a:path>
                <a:path w="8326120" h="5271770">
                  <a:moveTo>
                    <a:pt x="1752597" y="5271516"/>
                  </a:moveTo>
                  <a:lnTo>
                    <a:pt x="1752597" y="5262372"/>
                  </a:lnTo>
                  <a:lnTo>
                    <a:pt x="1723641" y="5262372"/>
                  </a:lnTo>
                  <a:lnTo>
                    <a:pt x="1723641" y="5271516"/>
                  </a:lnTo>
                  <a:lnTo>
                    <a:pt x="1752597" y="5271516"/>
                  </a:lnTo>
                  <a:close/>
                </a:path>
                <a:path w="8326120" h="5271770">
                  <a:moveTo>
                    <a:pt x="1714497" y="5271516"/>
                  </a:moveTo>
                  <a:lnTo>
                    <a:pt x="1714497" y="5262372"/>
                  </a:lnTo>
                  <a:lnTo>
                    <a:pt x="1685541" y="5262372"/>
                  </a:lnTo>
                  <a:lnTo>
                    <a:pt x="1685541" y="5271516"/>
                  </a:lnTo>
                  <a:lnTo>
                    <a:pt x="1714497" y="5271516"/>
                  </a:lnTo>
                  <a:close/>
                </a:path>
                <a:path w="8326120" h="5271770">
                  <a:moveTo>
                    <a:pt x="1676397" y="5271516"/>
                  </a:moveTo>
                  <a:lnTo>
                    <a:pt x="1676397" y="5262372"/>
                  </a:lnTo>
                  <a:lnTo>
                    <a:pt x="1647441" y="5262372"/>
                  </a:lnTo>
                  <a:lnTo>
                    <a:pt x="1647441" y="5271516"/>
                  </a:lnTo>
                  <a:lnTo>
                    <a:pt x="1676397" y="5271516"/>
                  </a:lnTo>
                  <a:close/>
                </a:path>
                <a:path w="8326120" h="5271770">
                  <a:moveTo>
                    <a:pt x="1638297" y="5271516"/>
                  </a:moveTo>
                  <a:lnTo>
                    <a:pt x="1638297" y="5262372"/>
                  </a:lnTo>
                  <a:lnTo>
                    <a:pt x="1609341" y="5262372"/>
                  </a:lnTo>
                  <a:lnTo>
                    <a:pt x="1609341" y="5271516"/>
                  </a:lnTo>
                  <a:lnTo>
                    <a:pt x="1638297" y="5271516"/>
                  </a:lnTo>
                  <a:close/>
                </a:path>
                <a:path w="8326120" h="5271770">
                  <a:moveTo>
                    <a:pt x="1600197" y="5271516"/>
                  </a:moveTo>
                  <a:lnTo>
                    <a:pt x="1600197" y="5262372"/>
                  </a:lnTo>
                  <a:lnTo>
                    <a:pt x="1571241" y="5262372"/>
                  </a:lnTo>
                  <a:lnTo>
                    <a:pt x="1571241" y="5271516"/>
                  </a:lnTo>
                  <a:lnTo>
                    <a:pt x="1600197" y="5271516"/>
                  </a:lnTo>
                  <a:close/>
                </a:path>
                <a:path w="8326120" h="5271770">
                  <a:moveTo>
                    <a:pt x="1562097" y="5271516"/>
                  </a:moveTo>
                  <a:lnTo>
                    <a:pt x="1562097" y="5262372"/>
                  </a:lnTo>
                  <a:lnTo>
                    <a:pt x="1533141" y="5262372"/>
                  </a:lnTo>
                  <a:lnTo>
                    <a:pt x="1533141" y="5271516"/>
                  </a:lnTo>
                  <a:lnTo>
                    <a:pt x="1562097" y="5271516"/>
                  </a:lnTo>
                  <a:close/>
                </a:path>
                <a:path w="8326120" h="5271770">
                  <a:moveTo>
                    <a:pt x="1523997" y="5271516"/>
                  </a:moveTo>
                  <a:lnTo>
                    <a:pt x="1523997" y="5262372"/>
                  </a:lnTo>
                  <a:lnTo>
                    <a:pt x="1495040" y="5262372"/>
                  </a:lnTo>
                  <a:lnTo>
                    <a:pt x="1495040" y="5271516"/>
                  </a:lnTo>
                  <a:lnTo>
                    <a:pt x="1523997" y="5271516"/>
                  </a:lnTo>
                  <a:close/>
                </a:path>
                <a:path w="8326120" h="5271770">
                  <a:moveTo>
                    <a:pt x="1485896" y="5271516"/>
                  </a:moveTo>
                  <a:lnTo>
                    <a:pt x="1485896" y="5262372"/>
                  </a:lnTo>
                  <a:lnTo>
                    <a:pt x="1456940" y="5262372"/>
                  </a:lnTo>
                  <a:lnTo>
                    <a:pt x="1456940" y="5271516"/>
                  </a:lnTo>
                  <a:lnTo>
                    <a:pt x="1485896" y="5271516"/>
                  </a:lnTo>
                  <a:close/>
                </a:path>
                <a:path w="8326120" h="5271770">
                  <a:moveTo>
                    <a:pt x="1447796" y="5271516"/>
                  </a:moveTo>
                  <a:lnTo>
                    <a:pt x="1447796" y="5262372"/>
                  </a:lnTo>
                  <a:lnTo>
                    <a:pt x="1418840" y="5262372"/>
                  </a:lnTo>
                  <a:lnTo>
                    <a:pt x="1418840" y="5271516"/>
                  </a:lnTo>
                  <a:lnTo>
                    <a:pt x="1447796" y="5271516"/>
                  </a:lnTo>
                  <a:close/>
                </a:path>
                <a:path w="8326120" h="5271770">
                  <a:moveTo>
                    <a:pt x="1409696" y="5271516"/>
                  </a:moveTo>
                  <a:lnTo>
                    <a:pt x="1409696" y="5262372"/>
                  </a:lnTo>
                  <a:lnTo>
                    <a:pt x="1380740" y="5262372"/>
                  </a:lnTo>
                  <a:lnTo>
                    <a:pt x="1380740" y="5271516"/>
                  </a:lnTo>
                  <a:lnTo>
                    <a:pt x="1409696" y="5271516"/>
                  </a:lnTo>
                  <a:close/>
                </a:path>
                <a:path w="8326120" h="5271770">
                  <a:moveTo>
                    <a:pt x="1371596" y="5271516"/>
                  </a:moveTo>
                  <a:lnTo>
                    <a:pt x="1371596" y="5262372"/>
                  </a:lnTo>
                  <a:lnTo>
                    <a:pt x="1342640" y="5262372"/>
                  </a:lnTo>
                  <a:lnTo>
                    <a:pt x="1342640" y="5271516"/>
                  </a:lnTo>
                  <a:lnTo>
                    <a:pt x="1371596" y="5271516"/>
                  </a:lnTo>
                  <a:close/>
                </a:path>
                <a:path w="8326120" h="5271770">
                  <a:moveTo>
                    <a:pt x="1333496" y="5271516"/>
                  </a:moveTo>
                  <a:lnTo>
                    <a:pt x="1333496" y="5262372"/>
                  </a:lnTo>
                  <a:lnTo>
                    <a:pt x="1304540" y="5262372"/>
                  </a:lnTo>
                  <a:lnTo>
                    <a:pt x="1304540" y="5271516"/>
                  </a:lnTo>
                  <a:lnTo>
                    <a:pt x="1333496" y="5271516"/>
                  </a:lnTo>
                  <a:close/>
                </a:path>
                <a:path w="8326120" h="5271770">
                  <a:moveTo>
                    <a:pt x="1295396" y="5271516"/>
                  </a:moveTo>
                  <a:lnTo>
                    <a:pt x="1295396" y="5262372"/>
                  </a:lnTo>
                  <a:lnTo>
                    <a:pt x="1266440" y="5262372"/>
                  </a:lnTo>
                  <a:lnTo>
                    <a:pt x="1266440" y="5271516"/>
                  </a:lnTo>
                  <a:lnTo>
                    <a:pt x="1295396" y="5271516"/>
                  </a:lnTo>
                  <a:close/>
                </a:path>
                <a:path w="8326120" h="5271770">
                  <a:moveTo>
                    <a:pt x="1257296" y="5271516"/>
                  </a:moveTo>
                  <a:lnTo>
                    <a:pt x="1257296" y="5262372"/>
                  </a:lnTo>
                  <a:lnTo>
                    <a:pt x="1228340" y="5262372"/>
                  </a:lnTo>
                  <a:lnTo>
                    <a:pt x="1228340" y="5271516"/>
                  </a:lnTo>
                  <a:lnTo>
                    <a:pt x="1257296" y="5271516"/>
                  </a:lnTo>
                  <a:close/>
                </a:path>
                <a:path w="8326120" h="5271770">
                  <a:moveTo>
                    <a:pt x="1219196" y="5271516"/>
                  </a:moveTo>
                  <a:lnTo>
                    <a:pt x="1219196" y="5262372"/>
                  </a:lnTo>
                  <a:lnTo>
                    <a:pt x="1190240" y="5262372"/>
                  </a:lnTo>
                  <a:lnTo>
                    <a:pt x="1190240" y="5271516"/>
                  </a:lnTo>
                  <a:lnTo>
                    <a:pt x="1219196" y="5271516"/>
                  </a:lnTo>
                  <a:close/>
                </a:path>
                <a:path w="8326120" h="5271770">
                  <a:moveTo>
                    <a:pt x="1181096" y="5271516"/>
                  </a:moveTo>
                  <a:lnTo>
                    <a:pt x="1181096" y="5262372"/>
                  </a:lnTo>
                  <a:lnTo>
                    <a:pt x="1152140" y="5262372"/>
                  </a:lnTo>
                  <a:lnTo>
                    <a:pt x="1152140" y="5271516"/>
                  </a:lnTo>
                  <a:lnTo>
                    <a:pt x="1181096" y="5271516"/>
                  </a:lnTo>
                  <a:close/>
                </a:path>
                <a:path w="8326120" h="5271770">
                  <a:moveTo>
                    <a:pt x="1142996" y="5271516"/>
                  </a:moveTo>
                  <a:lnTo>
                    <a:pt x="1142996" y="5262372"/>
                  </a:lnTo>
                  <a:lnTo>
                    <a:pt x="1114040" y="5262372"/>
                  </a:lnTo>
                  <a:lnTo>
                    <a:pt x="1114040" y="5271516"/>
                  </a:lnTo>
                  <a:lnTo>
                    <a:pt x="1142996" y="5271516"/>
                  </a:lnTo>
                  <a:close/>
                </a:path>
                <a:path w="8326120" h="5271770">
                  <a:moveTo>
                    <a:pt x="1104896" y="5271516"/>
                  </a:moveTo>
                  <a:lnTo>
                    <a:pt x="1104896" y="5262372"/>
                  </a:lnTo>
                  <a:lnTo>
                    <a:pt x="1075940" y="5262372"/>
                  </a:lnTo>
                  <a:lnTo>
                    <a:pt x="1075940" y="5271516"/>
                  </a:lnTo>
                  <a:lnTo>
                    <a:pt x="1104896" y="5271516"/>
                  </a:lnTo>
                  <a:close/>
                </a:path>
                <a:path w="8326120" h="5271770">
                  <a:moveTo>
                    <a:pt x="1066796" y="5271516"/>
                  </a:moveTo>
                  <a:lnTo>
                    <a:pt x="1066796" y="5262372"/>
                  </a:lnTo>
                  <a:lnTo>
                    <a:pt x="1037840" y="5262372"/>
                  </a:lnTo>
                  <a:lnTo>
                    <a:pt x="1037840" y="5271516"/>
                  </a:lnTo>
                  <a:lnTo>
                    <a:pt x="1066796" y="5271516"/>
                  </a:lnTo>
                  <a:close/>
                </a:path>
                <a:path w="8326120" h="5271770">
                  <a:moveTo>
                    <a:pt x="1028696" y="5271516"/>
                  </a:moveTo>
                  <a:lnTo>
                    <a:pt x="1028696" y="5262372"/>
                  </a:lnTo>
                  <a:lnTo>
                    <a:pt x="999740" y="5262372"/>
                  </a:lnTo>
                  <a:lnTo>
                    <a:pt x="999740" y="5271516"/>
                  </a:lnTo>
                  <a:lnTo>
                    <a:pt x="1028696" y="5271516"/>
                  </a:lnTo>
                  <a:close/>
                </a:path>
                <a:path w="8326120" h="5271770">
                  <a:moveTo>
                    <a:pt x="990596" y="5271516"/>
                  </a:moveTo>
                  <a:lnTo>
                    <a:pt x="990596" y="5262372"/>
                  </a:lnTo>
                  <a:lnTo>
                    <a:pt x="961640" y="5262372"/>
                  </a:lnTo>
                  <a:lnTo>
                    <a:pt x="961640" y="5271516"/>
                  </a:lnTo>
                  <a:lnTo>
                    <a:pt x="990596" y="5271516"/>
                  </a:lnTo>
                  <a:close/>
                </a:path>
                <a:path w="8326120" h="5271770">
                  <a:moveTo>
                    <a:pt x="952496" y="5271516"/>
                  </a:moveTo>
                  <a:lnTo>
                    <a:pt x="952496" y="5262372"/>
                  </a:lnTo>
                  <a:lnTo>
                    <a:pt x="923540" y="5262372"/>
                  </a:lnTo>
                  <a:lnTo>
                    <a:pt x="923540" y="5271516"/>
                  </a:lnTo>
                  <a:lnTo>
                    <a:pt x="952496" y="5271516"/>
                  </a:lnTo>
                  <a:close/>
                </a:path>
                <a:path w="8326120" h="5271770">
                  <a:moveTo>
                    <a:pt x="914396" y="5271516"/>
                  </a:moveTo>
                  <a:lnTo>
                    <a:pt x="914396" y="5262372"/>
                  </a:lnTo>
                  <a:lnTo>
                    <a:pt x="885440" y="5262372"/>
                  </a:lnTo>
                  <a:lnTo>
                    <a:pt x="885440" y="5271516"/>
                  </a:lnTo>
                  <a:lnTo>
                    <a:pt x="914396" y="5271516"/>
                  </a:lnTo>
                  <a:close/>
                </a:path>
                <a:path w="8326120" h="5271770">
                  <a:moveTo>
                    <a:pt x="876296" y="5271516"/>
                  </a:moveTo>
                  <a:lnTo>
                    <a:pt x="876296" y="5262372"/>
                  </a:lnTo>
                  <a:lnTo>
                    <a:pt x="847340" y="5262372"/>
                  </a:lnTo>
                  <a:lnTo>
                    <a:pt x="847340" y="5271516"/>
                  </a:lnTo>
                  <a:lnTo>
                    <a:pt x="876296" y="5271516"/>
                  </a:lnTo>
                  <a:close/>
                </a:path>
                <a:path w="8326120" h="5271770">
                  <a:moveTo>
                    <a:pt x="838196" y="5271516"/>
                  </a:moveTo>
                  <a:lnTo>
                    <a:pt x="838196" y="5262372"/>
                  </a:lnTo>
                  <a:lnTo>
                    <a:pt x="809240" y="5262372"/>
                  </a:lnTo>
                  <a:lnTo>
                    <a:pt x="809240" y="5271516"/>
                  </a:lnTo>
                  <a:lnTo>
                    <a:pt x="838196" y="5271516"/>
                  </a:lnTo>
                  <a:close/>
                </a:path>
                <a:path w="8326120" h="5271770">
                  <a:moveTo>
                    <a:pt x="800096" y="5271516"/>
                  </a:moveTo>
                  <a:lnTo>
                    <a:pt x="800096" y="5262372"/>
                  </a:lnTo>
                  <a:lnTo>
                    <a:pt x="771140" y="5262372"/>
                  </a:lnTo>
                  <a:lnTo>
                    <a:pt x="771140" y="5271516"/>
                  </a:lnTo>
                  <a:lnTo>
                    <a:pt x="800096" y="5271516"/>
                  </a:lnTo>
                  <a:close/>
                </a:path>
                <a:path w="8326120" h="5271770">
                  <a:moveTo>
                    <a:pt x="761996" y="5271516"/>
                  </a:moveTo>
                  <a:lnTo>
                    <a:pt x="761996" y="5262372"/>
                  </a:lnTo>
                  <a:lnTo>
                    <a:pt x="733040" y="5262372"/>
                  </a:lnTo>
                  <a:lnTo>
                    <a:pt x="733040" y="5271516"/>
                  </a:lnTo>
                  <a:lnTo>
                    <a:pt x="761996" y="5271516"/>
                  </a:lnTo>
                  <a:close/>
                </a:path>
                <a:path w="8326120" h="5271770">
                  <a:moveTo>
                    <a:pt x="723896" y="5271516"/>
                  </a:moveTo>
                  <a:lnTo>
                    <a:pt x="723896" y="5262372"/>
                  </a:lnTo>
                  <a:lnTo>
                    <a:pt x="694940" y="5262372"/>
                  </a:lnTo>
                  <a:lnTo>
                    <a:pt x="694940" y="5271516"/>
                  </a:lnTo>
                  <a:lnTo>
                    <a:pt x="723896" y="5271516"/>
                  </a:lnTo>
                  <a:close/>
                </a:path>
                <a:path w="8326120" h="5271770">
                  <a:moveTo>
                    <a:pt x="685796" y="5271516"/>
                  </a:moveTo>
                  <a:lnTo>
                    <a:pt x="685796" y="5262372"/>
                  </a:lnTo>
                  <a:lnTo>
                    <a:pt x="656840" y="5262372"/>
                  </a:lnTo>
                  <a:lnTo>
                    <a:pt x="656840" y="5271516"/>
                  </a:lnTo>
                  <a:lnTo>
                    <a:pt x="685796" y="5271516"/>
                  </a:lnTo>
                  <a:close/>
                </a:path>
                <a:path w="8326120" h="5271770">
                  <a:moveTo>
                    <a:pt x="647696" y="5271516"/>
                  </a:moveTo>
                  <a:lnTo>
                    <a:pt x="647696" y="5262372"/>
                  </a:lnTo>
                  <a:lnTo>
                    <a:pt x="618740" y="5262372"/>
                  </a:lnTo>
                  <a:lnTo>
                    <a:pt x="618740" y="5271516"/>
                  </a:lnTo>
                  <a:lnTo>
                    <a:pt x="647696" y="5271516"/>
                  </a:lnTo>
                  <a:close/>
                </a:path>
                <a:path w="8326120" h="5271770">
                  <a:moveTo>
                    <a:pt x="609596" y="5271516"/>
                  </a:moveTo>
                  <a:lnTo>
                    <a:pt x="609596" y="5262372"/>
                  </a:lnTo>
                  <a:lnTo>
                    <a:pt x="580640" y="5262372"/>
                  </a:lnTo>
                  <a:lnTo>
                    <a:pt x="580640" y="5271516"/>
                  </a:lnTo>
                  <a:lnTo>
                    <a:pt x="609596" y="5271516"/>
                  </a:lnTo>
                  <a:close/>
                </a:path>
                <a:path w="8326120" h="5271770">
                  <a:moveTo>
                    <a:pt x="571496" y="5271516"/>
                  </a:moveTo>
                  <a:lnTo>
                    <a:pt x="571496" y="5262372"/>
                  </a:lnTo>
                  <a:lnTo>
                    <a:pt x="542540" y="5262372"/>
                  </a:lnTo>
                  <a:lnTo>
                    <a:pt x="542540" y="5271516"/>
                  </a:lnTo>
                  <a:lnTo>
                    <a:pt x="571496" y="5271516"/>
                  </a:lnTo>
                  <a:close/>
                </a:path>
                <a:path w="8326120" h="5271770">
                  <a:moveTo>
                    <a:pt x="533396" y="5271516"/>
                  </a:moveTo>
                  <a:lnTo>
                    <a:pt x="533396" y="5262372"/>
                  </a:lnTo>
                  <a:lnTo>
                    <a:pt x="504440" y="5262372"/>
                  </a:lnTo>
                  <a:lnTo>
                    <a:pt x="504440" y="5271516"/>
                  </a:lnTo>
                  <a:lnTo>
                    <a:pt x="533396" y="5271516"/>
                  </a:lnTo>
                  <a:close/>
                </a:path>
                <a:path w="8326120" h="5271770">
                  <a:moveTo>
                    <a:pt x="495296" y="5271516"/>
                  </a:moveTo>
                  <a:lnTo>
                    <a:pt x="495296" y="5262372"/>
                  </a:lnTo>
                  <a:lnTo>
                    <a:pt x="466340" y="5262372"/>
                  </a:lnTo>
                  <a:lnTo>
                    <a:pt x="466340" y="5271516"/>
                  </a:lnTo>
                  <a:lnTo>
                    <a:pt x="495296" y="5271516"/>
                  </a:lnTo>
                  <a:close/>
                </a:path>
                <a:path w="8326120" h="5271770">
                  <a:moveTo>
                    <a:pt x="457196" y="5271516"/>
                  </a:moveTo>
                  <a:lnTo>
                    <a:pt x="457196" y="5262372"/>
                  </a:lnTo>
                  <a:lnTo>
                    <a:pt x="428240" y="5262372"/>
                  </a:lnTo>
                  <a:lnTo>
                    <a:pt x="428240" y="5271516"/>
                  </a:lnTo>
                  <a:lnTo>
                    <a:pt x="457196" y="5271516"/>
                  </a:lnTo>
                  <a:close/>
                </a:path>
                <a:path w="8326120" h="5271770">
                  <a:moveTo>
                    <a:pt x="419096" y="5271516"/>
                  </a:moveTo>
                  <a:lnTo>
                    <a:pt x="419096" y="5262372"/>
                  </a:lnTo>
                  <a:lnTo>
                    <a:pt x="390140" y="5262372"/>
                  </a:lnTo>
                  <a:lnTo>
                    <a:pt x="390140" y="5271516"/>
                  </a:lnTo>
                  <a:lnTo>
                    <a:pt x="419096" y="5271516"/>
                  </a:lnTo>
                  <a:close/>
                </a:path>
                <a:path w="8326120" h="5271770">
                  <a:moveTo>
                    <a:pt x="380996" y="5271516"/>
                  </a:moveTo>
                  <a:lnTo>
                    <a:pt x="380996" y="5262372"/>
                  </a:lnTo>
                  <a:lnTo>
                    <a:pt x="352040" y="5262372"/>
                  </a:lnTo>
                  <a:lnTo>
                    <a:pt x="352040" y="5271516"/>
                  </a:lnTo>
                  <a:lnTo>
                    <a:pt x="380996" y="5271516"/>
                  </a:lnTo>
                  <a:close/>
                </a:path>
                <a:path w="8326120" h="5271770">
                  <a:moveTo>
                    <a:pt x="342900" y="5271516"/>
                  </a:moveTo>
                  <a:lnTo>
                    <a:pt x="342900" y="5262372"/>
                  </a:lnTo>
                  <a:lnTo>
                    <a:pt x="313944" y="5262372"/>
                  </a:lnTo>
                  <a:lnTo>
                    <a:pt x="313944" y="5271516"/>
                  </a:lnTo>
                  <a:lnTo>
                    <a:pt x="342900" y="5271516"/>
                  </a:lnTo>
                  <a:close/>
                </a:path>
                <a:path w="8326120" h="5271770">
                  <a:moveTo>
                    <a:pt x="304800" y="5271516"/>
                  </a:moveTo>
                  <a:lnTo>
                    <a:pt x="304800" y="5262372"/>
                  </a:lnTo>
                  <a:lnTo>
                    <a:pt x="275844" y="5262372"/>
                  </a:lnTo>
                  <a:lnTo>
                    <a:pt x="275844" y="5271516"/>
                  </a:lnTo>
                  <a:lnTo>
                    <a:pt x="304800" y="5271516"/>
                  </a:lnTo>
                  <a:close/>
                </a:path>
                <a:path w="8326120" h="5271770">
                  <a:moveTo>
                    <a:pt x="266700" y="5271516"/>
                  </a:moveTo>
                  <a:lnTo>
                    <a:pt x="266700" y="5262372"/>
                  </a:lnTo>
                  <a:lnTo>
                    <a:pt x="237744" y="5262372"/>
                  </a:lnTo>
                  <a:lnTo>
                    <a:pt x="237744" y="5271516"/>
                  </a:lnTo>
                  <a:lnTo>
                    <a:pt x="266700" y="5271516"/>
                  </a:lnTo>
                  <a:close/>
                </a:path>
                <a:path w="8326120" h="5271770">
                  <a:moveTo>
                    <a:pt x="228600" y="5271516"/>
                  </a:moveTo>
                  <a:lnTo>
                    <a:pt x="228600" y="5262372"/>
                  </a:lnTo>
                  <a:lnTo>
                    <a:pt x="199644" y="5262372"/>
                  </a:lnTo>
                  <a:lnTo>
                    <a:pt x="199644" y="5271516"/>
                  </a:lnTo>
                  <a:lnTo>
                    <a:pt x="228600" y="5271516"/>
                  </a:lnTo>
                  <a:close/>
                </a:path>
                <a:path w="8326120" h="5271770">
                  <a:moveTo>
                    <a:pt x="190500" y="5271516"/>
                  </a:moveTo>
                  <a:lnTo>
                    <a:pt x="190500" y="5262372"/>
                  </a:lnTo>
                  <a:lnTo>
                    <a:pt x="161544" y="5262372"/>
                  </a:lnTo>
                  <a:lnTo>
                    <a:pt x="161544" y="5271516"/>
                  </a:lnTo>
                  <a:lnTo>
                    <a:pt x="190500" y="5271516"/>
                  </a:lnTo>
                  <a:close/>
                </a:path>
                <a:path w="8326120" h="5271770">
                  <a:moveTo>
                    <a:pt x="152400" y="5271516"/>
                  </a:moveTo>
                  <a:lnTo>
                    <a:pt x="152400" y="5262372"/>
                  </a:lnTo>
                  <a:lnTo>
                    <a:pt x="123444" y="5262372"/>
                  </a:lnTo>
                  <a:lnTo>
                    <a:pt x="123444" y="5271516"/>
                  </a:lnTo>
                  <a:lnTo>
                    <a:pt x="152400" y="5271516"/>
                  </a:lnTo>
                  <a:close/>
                </a:path>
                <a:path w="8326120" h="5271770">
                  <a:moveTo>
                    <a:pt x="114300" y="5271516"/>
                  </a:moveTo>
                  <a:lnTo>
                    <a:pt x="114300" y="5262372"/>
                  </a:lnTo>
                  <a:lnTo>
                    <a:pt x="85344" y="5262372"/>
                  </a:lnTo>
                  <a:lnTo>
                    <a:pt x="85344" y="5271516"/>
                  </a:lnTo>
                  <a:lnTo>
                    <a:pt x="114300" y="5271516"/>
                  </a:lnTo>
                  <a:close/>
                </a:path>
                <a:path w="8326120" h="5271770">
                  <a:moveTo>
                    <a:pt x="76200" y="5271516"/>
                  </a:moveTo>
                  <a:lnTo>
                    <a:pt x="76200" y="5262372"/>
                  </a:lnTo>
                  <a:lnTo>
                    <a:pt x="47244" y="5262372"/>
                  </a:lnTo>
                  <a:lnTo>
                    <a:pt x="47244" y="5271516"/>
                  </a:lnTo>
                  <a:lnTo>
                    <a:pt x="76200" y="5271516"/>
                  </a:lnTo>
                  <a:close/>
                </a:path>
                <a:path w="8326120" h="5271770">
                  <a:moveTo>
                    <a:pt x="9144" y="5262372"/>
                  </a:moveTo>
                  <a:lnTo>
                    <a:pt x="9144" y="5234940"/>
                  </a:lnTo>
                  <a:lnTo>
                    <a:pt x="0" y="5234940"/>
                  </a:lnTo>
                  <a:lnTo>
                    <a:pt x="0" y="5262372"/>
                  </a:lnTo>
                  <a:lnTo>
                    <a:pt x="9144" y="5262372"/>
                  </a:lnTo>
                  <a:close/>
                </a:path>
                <a:path w="8326120" h="5271770">
                  <a:moveTo>
                    <a:pt x="38100" y="5271516"/>
                  </a:moveTo>
                  <a:lnTo>
                    <a:pt x="38100" y="5262372"/>
                  </a:lnTo>
                  <a:lnTo>
                    <a:pt x="9144" y="5262372"/>
                  </a:lnTo>
                  <a:lnTo>
                    <a:pt x="9144" y="5271516"/>
                  </a:lnTo>
                  <a:lnTo>
                    <a:pt x="38100" y="5271516"/>
                  </a:lnTo>
                  <a:close/>
                </a:path>
                <a:path w="8326120" h="5271770">
                  <a:moveTo>
                    <a:pt x="9144" y="5224272"/>
                  </a:moveTo>
                  <a:lnTo>
                    <a:pt x="9144" y="5196840"/>
                  </a:lnTo>
                  <a:lnTo>
                    <a:pt x="0" y="5196840"/>
                  </a:lnTo>
                  <a:lnTo>
                    <a:pt x="0" y="5224272"/>
                  </a:lnTo>
                  <a:lnTo>
                    <a:pt x="9144" y="5224272"/>
                  </a:lnTo>
                  <a:close/>
                </a:path>
                <a:path w="8326120" h="5271770">
                  <a:moveTo>
                    <a:pt x="9144" y="5186172"/>
                  </a:moveTo>
                  <a:lnTo>
                    <a:pt x="9144" y="5158740"/>
                  </a:lnTo>
                  <a:lnTo>
                    <a:pt x="0" y="5158740"/>
                  </a:lnTo>
                  <a:lnTo>
                    <a:pt x="0" y="5186172"/>
                  </a:lnTo>
                  <a:lnTo>
                    <a:pt x="9144" y="5186172"/>
                  </a:lnTo>
                  <a:close/>
                </a:path>
                <a:path w="8326120" h="5271770">
                  <a:moveTo>
                    <a:pt x="9144" y="5148072"/>
                  </a:moveTo>
                  <a:lnTo>
                    <a:pt x="9144" y="5120640"/>
                  </a:lnTo>
                  <a:lnTo>
                    <a:pt x="0" y="5120640"/>
                  </a:lnTo>
                  <a:lnTo>
                    <a:pt x="0" y="5148072"/>
                  </a:lnTo>
                  <a:lnTo>
                    <a:pt x="9144" y="5148072"/>
                  </a:lnTo>
                  <a:close/>
                </a:path>
                <a:path w="8326120" h="5271770">
                  <a:moveTo>
                    <a:pt x="9144" y="5109972"/>
                  </a:moveTo>
                  <a:lnTo>
                    <a:pt x="9144" y="5082540"/>
                  </a:lnTo>
                  <a:lnTo>
                    <a:pt x="0" y="5082540"/>
                  </a:lnTo>
                  <a:lnTo>
                    <a:pt x="0" y="5109972"/>
                  </a:lnTo>
                  <a:lnTo>
                    <a:pt x="9144" y="5109972"/>
                  </a:lnTo>
                  <a:close/>
                </a:path>
                <a:path w="8326120" h="5271770">
                  <a:moveTo>
                    <a:pt x="9144" y="5071872"/>
                  </a:moveTo>
                  <a:lnTo>
                    <a:pt x="9144" y="5044440"/>
                  </a:lnTo>
                  <a:lnTo>
                    <a:pt x="0" y="5044440"/>
                  </a:lnTo>
                  <a:lnTo>
                    <a:pt x="0" y="5071872"/>
                  </a:lnTo>
                  <a:lnTo>
                    <a:pt x="9144" y="5071872"/>
                  </a:lnTo>
                  <a:close/>
                </a:path>
                <a:path w="8326120" h="5271770">
                  <a:moveTo>
                    <a:pt x="9144" y="5033772"/>
                  </a:moveTo>
                  <a:lnTo>
                    <a:pt x="9144" y="5006340"/>
                  </a:lnTo>
                  <a:lnTo>
                    <a:pt x="0" y="5006340"/>
                  </a:lnTo>
                  <a:lnTo>
                    <a:pt x="0" y="5033772"/>
                  </a:lnTo>
                  <a:lnTo>
                    <a:pt x="9144" y="5033772"/>
                  </a:lnTo>
                  <a:close/>
                </a:path>
                <a:path w="8326120" h="5271770">
                  <a:moveTo>
                    <a:pt x="9144" y="4995672"/>
                  </a:moveTo>
                  <a:lnTo>
                    <a:pt x="9144" y="4968240"/>
                  </a:lnTo>
                  <a:lnTo>
                    <a:pt x="0" y="4968240"/>
                  </a:lnTo>
                  <a:lnTo>
                    <a:pt x="0" y="4995672"/>
                  </a:lnTo>
                  <a:lnTo>
                    <a:pt x="9144" y="4995672"/>
                  </a:lnTo>
                  <a:close/>
                </a:path>
                <a:path w="8326120" h="5271770">
                  <a:moveTo>
                    <a:pt x="9144" y="4957572"/>
                  </a:moveTo>
                  <a:lnTo>
                    <a:pt x="9144" y="4930140"/>
                  </a:lnTo>
                  <a:lnTo>
                    <a:pt x="0" y="4930140"/>
                  </a:lnTo>
                  <a:lnTo>
                    <a:pt x="0" y="4957572"/>
                  </a:lnTo>
                  <a:lnTo>
                    <a:pt x="9144" y="4957572"/>
                  </a:lnTo>
                  <a:close/>
                </a:path>
                <a:path w="8326120" h="5271770">
                  <a:moveTo>
                    <a:pt x="9144" y="4919472"/>
                  </a:moveTo>
                  <a:lnTo>
                    <a:pt x="9144" y="4892040"/>
                  </a:lnTo>
                  <a:lnTo>
                    <a:pt x="0" y="4892040"/>
                  </a:lnTo>
                  <a:lnTo>
                    <a:pt x="0" y="4919472"/>
                  </a:lnTo>
                  <a:lnTo>
                    <a:pt x="9144" y="4919472"/>
                  </a:lnTo>
                  <a:close/>
                </a:path>
                <a:path w="8326120" h="5271770">
                  <a:moveTo>
                    <a:pt x="9144" y="4881372"/>
                  </a:moveTo>
                  <a:lnTo>
                    <a:pt x="9144" y="4853940"/>
                  </a:lnTo>
                  <a:lnTo>
                    <a:pt x="0" y="4853940"/>
                  </a:lnTo>
                  <a:lnTo>
                    <a:pt x="0" y="4881372"/>
                  </a:lnTo>
                  <a:lnTo>
                    <a:pt x="9144" y="4881372"/>
                  </a:lnTo>
                  <a:close/>
                </a:path>
                <a:path w="8326120" h="5271770">
                  <a:moveTo>
                    <a:pt x="9144" y="4843272"/>
                  </a:moveTo>
                  <a:lnTo>
                    <a:pt x="9144" y="4815840"/>
                  </a:lnTo>
                  <a:lnTo>
                    <a:pt x="0" y="4815840"/>
                  </a:lnTo>
                  <a:lnTo>
                    <a:pt x="0" y="4843272"/>
                  </a:lnTo>
                  <a:lnTo>
                    <a:pt x="9144" y="4843272"/>
                  </a:lnTo>
                  <a:close/>
                </a:path>
                <a:path w="8326120" h="5271770">
                  <a:moveTo>
                    <a:pt x="9144" y="4805172"/>
                  </a:moveTo>
                  <a:lnTo>
                    <a:pt x="9144" y="4777740"/>
                  </a:lnTo>
                  <a:lnTo>
                    <a:pt x="0" y="4777740"/>
                  </a:lnTo>
                  <a:lnTo>
                    <a:pt x="0" y="4805172"/>
                  </a:lnTo>
                  <a:lnTo>
                    <a:pt x="9144" y="4805172"/>
                  </a:lnTo>
                  <a:close/>
                </a:path>
                <a:path w="8326120" h="5271770">
                  <a:moveTo>
                    <a:pt x="9144" y="4767072"/>
                  </a:moveTo>
                  <a:lnTo>
                    <a:pt x="9144" y="4739640"/>
                  </a:lnTo>
                  <a:lnTo>
                    <a:pt x="0" y="4739640"/>
                  </a:lnTo>
                  <a:lnTo>
                    <a:pt x="0" y="4767072"/>
                  </a:lnTo>
                  <a:lnTo>
                    <a:pt x="9144" y="4767072"/>
                  </a:lnTo>
                  <a:close/>
                </a:path>
                <a:path w="8326120" h="5271770">
                  <a:moveTo>
                    <a:pt x="9144" y="4728972"/>
                  </a:moveTo>
                  <a:lnTo>
                    <a:pt x="9144" y="4701540"/>
                  </a:lnTo>
                  <a:lnTo>
                    <a:pt x="0" y="4701540"/>
                  </a:lnTo>
                  <a:lnTo>
                    <a:pt x="0" y="4728972"/>
                  </a:lnTo>
                  <a:lnTo>
                    <a:pt x="9144" y="4728972"/>
                  </a:lnTo>
                  <a:close/>
                </a:path>
                <a:path w="8326120" h="5271770">
                  <a:moveTo>
                    <a:pt x="9144" y="4690872"/>
                  </a:moveTo>
                  <a:lnTo>
                    <a:pt x="9144" y="4663440"/>
                  </a:lnTo>
                  <a:lnTo>
                    <a:pt x="0" y="4663440"/>
                  </a:lnTo>
                  <a:lnTo>
                    <a:pt x="0" y="4690872"/>
                  </a:lnTo>
                  <a:lnTo>
                    <a:pt x="9144" y="4690872"/>
                  </a:lnTo>
                  <a:close/>
                </a:path>
                <a:path w="8326120" h="5271770">
                  <a:moveTo>
                    <a:pt x="9144" y="4652772"/>
                  </a:moveTo>
                  <a:lnTo>
                    <a:pt x="9144" y="4625340"/>
                  </a:lnTo>
                  <a:lnTo>
                    <a:pt x="0" y="4625340"/>
                  </a:lnTo>
                  <a:lnTo>
                    <a:pt x="0" y="4652772"/>
                  </a:lnTo>
                  <a:lnTo>
                    <a:pt x="9144" y="4652772"/>
                  </a:lnTo>
                  <a:close/>
                </a:path>
                <a:path w="8326120" h="5271770">
                  <a:moveTo>
                    <a:pt x="9144" y="4614672"/>
                  </a:moveTo>
                  <a:lnTo>
                    <a:pt x="9144" y="4587240"/>
                  </a:lnTo>
                  <a:lnTo>
                    <a:pt x="0" y="4587240"/>
                  </a:lnTo>
                  <a:lnTo>
                    <a:pt x="0" y="4614672"/>
                  </a:lnTo>
                  <a:lnTo>
                    <a:pt x="9144" y="4614672"/>
                  </a:lnTo>
                  <a:close/>
                </a:path>
                <a:path w="8326120" h="5271770">
                  <a:moveTo>
                    <a:pt x="9144" y="4576572"/>
                  </a:moveTo>
                  <a:lnTo>
                    <a:pt x="9144" y="4549140"/>
                  </a:lnTo>
                  <a:lnTo>
                    <a:pt x="0" y="4549140"/>
                  </a:lnTo>
                  <a:lnTo>
                    <a:pt x="0" y="4576572"/>
                  </a:lnTo>
                  <a:lnTo>
                    <a:pt x="9144" y="4576572"/>
                  </a:lnTo>
                  <a:close/>
                </a:path>
                <a:path w="8326120" h="5271770">
                  <a:moveTo>
                    <a:pt x="9144" y="4538472"/>
                  </a:moveTo>
                  <a:lnTo>
                    <a:pt x="9144" y="4511040"/>
                  </a:lnTo>
                  <a:lnTo>
                    <a:pt x="0" y="4511040"/>
                  </a:lnTo>
                  <a:lnTo>
                    <a:pt x="0" y="4538472"/>
                  </a:lnTo>
                  <a:lnTo>
                    <a:pt x="9144" y="4538472"/>
                  </a:lnTo>
                  <a:close/>
                </a:path>
                <a:path w="8326120" h="5271770">
                  <a:moveTo>
                    <a:pt x="9144" y="4500372"/>
                  </a:moveTo>
                  <a:lnTo>
                    <a:pt x="9144" y="4472940"/>
                  </a:lnTo>
                  <a:lnTo>
                    <a:pt x="0" y="4472940"/>
                  </a:lnTo>
                  <a:lnTo>
                    <a:pt x="0" y="4500372"/>
                  </a:lnTo>
                  <a:lnTo>
                    <a:pt x="9144" y="4500372"/>
                  </a:lnTo>
                  <a:close/>
                </a:path>
                <a:path w="8326120" h="5271770">
                  <a:moveTo>
                    <a:pt x="9144" y="4462272"/>
                  </a:moveTo>
                  <a:lnTo>
                    <a:pt x="9144" y="4434840"/>
                  </a:lnTo>
                  <a:lnTo>
                    <a:pt x="0" y="4434840"/>
                  </a:lnTo>
                  <a:lnTo>
                    <a:pt x="0" y="4462272"/>
                  </a:lnTo>
                  <a:lnTo>
                    <a:pt x="9144" y="4462272"/>
                  </a:lnTo>
                  <a:close/>
                </a:path>
                <a:path w="8326120" h="5271770">
                  <a:moveTo>
                    <a:pt x="9144" y="4424172"/>
                  </a:moveTo>
                  <a:lnTo>
                    <a:pt x="9144" y="4396740"/>
                  </a:lnTo>
                  <a:lnTo>
                    <a:pt x="0" y="4396740"/>
                  </a:lnTo>
                  <a:lnTo>
                    <a:pt x="0" y="4424172"/>
                  </a:lnTo>
                  <a:lnTo>
                    <a:pt x="9144" y="4424172"/>
                  </a:lnTo>
                  <a:close/>
                </a:path>
                <a:path w="8326120" h="5271770">
                  <a:moveTo>
                    <a:pt x="9144" y="4386072"/>
                  </a:moveTo>
                  <a:lnTo>
                    <a:pt x="9144" y="4358640"/>
                  </a:lnTo>
                  <a:lnTo>
                    <a:pt x="0" y="4358640"/>
                  </a:lnTo>
                  <a:lnTo>
                    <a:pt x="0" y="4386072"/>
                  </a:lnTo>
                  <a:lnTo>
                    <a:pt x="9144" y="4386072"/>
                  </a:lnTo>
                  <a:close/>
                </a:path>
                <a:path w="8326120" h="5271770">
                  <a:moveTo>
                    <a:pt x="9144" y="4347972"/>
                  </a:moveTo>
                  <a:lnTo>
                    <a:pt x="9144" y="4320540"/>
                  </a:lnTo>
                  <a:lnTo>
                    <a:pt x="0" y="4320540"/>
                  </a:lnTo>
                  <a:lnTo>
                    <a:pt x="0" y="4347972"/>
                  </a:lnTo>
                  <a:lnTo>
                    <a:pt x="9144" y="4347972"/>
                  </a:lnTo>
                  <a:close/>
                </a:path>
                <a:path w="8326120" h="5271770">
                  <a:moveTo>
                    <a:pt x="9144" y="4309872"/>
                  </a:moveTo>
                  <a:lnTo>
                    <a:pt x="9144" y="4282440"/>
                  </a:lnTo>
                  <a:lnTo>
                    <a:pt x="0" y="4282440"/>
                  </a:lnTo>
                  <a:lnTo>
                    <a:pt x="0" y="4309872"/>
                  </a:lnTo>
                  <a:lnTo>
                    <a:pt x="9144" y="4309872"/>
                  </a:lnTo>
                  <a:close/>
                </a:path>
                <a:path w="8326120" h="5271770">
                  <a:moveTo>
                    <a:pt x="9144" y="4271772"/>
                  </a:moveTo>
                  <a:lnTo>
                    <a:pt x="9144" y="4244340"/>
                  </a:lnTo>
                  <a:lnTo>
                    <a:pt x="0" y="4244340"/>
                  </a:lnTo>
                  <a:lnTo>
                    <a:pt x="0" y="4271772"/>
                  </a:lnTo>
                  <a:lnTo>
                    <a:pt x="9144" y="4271772"/>
                  </a:lnTo>
                  <a:close/>
                </a:path>
                <a:path w="8326120" h="5271770">
                  <a:moveTo>
                    <a:pt x="9144" y="4233672"/>
                  </a:moveTo>
                  <a:lnTo>
                    <a:pt x="9144" y="4206240"/>
                  </a:lnTo>
                  <a:lnTo>
                    <a:pt x="0" y="4206240"/>
                  </a:lnTo>
                  <a:lnTo>
                    <a:pt x="0" y="4233672"/>
                  </a:lnTo>
                  <a:lnTo>
                    <a:pt x="9144" y="4233672"/>
                  </a:lnTo>
                  <a:close/>
                </a:path>
                <a:path w="8326120" h="5271770">
                  <a:moveTo>
                    <a:pt x="9144" y="4195572"/>
                  </a:moveTo>
                  <a:lnTo>
                    <a:pt x="9144" y="4168140"/>
                  </a:lnTo>
                  <a:lnTo>
                    <a:pt x="0" y="4168140"/>
                  </a:lnTo>
                  <a:lnTo>
                    <a:pt x="0" y="4195572"/>
                  </a:lnTo>
                  <a:lnTo>
                    <a:pt x="9144" y="4195572"/>
                  </a:lnTo>
                  <a:close/>
                </a:path>
                <a:path w="8326120" h="5271770">
                  <a:moveTo>
                    <a:pt x="9144" y="4157472"/>
                  </a:moveTo>
                  <a:lnTo>
                    <a:pt x="9144" y="4130040"/>
                  </a:lnTo>
                  <a:lnTo>
                    <a:pt x="0" y="4130040"/>
                  </a:lnTo>
                  <a:lnTo>
                    <a:pt x="0" y="4157472"/>
                  </a:lnTo>
                  <a:lnTo>
                    <a:pt x="9144" y="4157472"/>
                  </a:lnTo>
                  <a:close/>
                </a:path>
                <a:path w="8326120" h="5271770">
                  <a:moveTo>
                    <a:pt x="9144" y="4119372"/>
                  </a:moveTo>
                  <a:lnTo>
                    <a:pt x="9144" y="4091940"/>
                  </a:lnTo>
                  <a:lnTo>
                    <a:pt x="0" y="4091940"/>
                  </a:lnTo>
                  <a:lnTo>
                    <a:pt x="0" y="4119372"/>
                  </a:lnTo>
                  <a:lnTo>
                    <a:pt x="9144" y="4119372"/>
                  </a:lnTo>
                  <a:close/>
                </a:path>
                <a:path w="8326120" h="5271770">
                  <a:moveTo>
                    <a:pt x="9144" y="4081272"/>
                  </a:moveTo>
                  <a:lnTo>
                    <a:pt x="9144" y="4053840"/>
                  </a:lnTo>
                  <a:lnTo>
                    <a:pt x="0" y="4053840"/>
                  </a:lnTo>
                  <a:lnTo>
                    <a:pt x="0" y="4081272"/>
                  </a:lnTo>
                  <a:lnTo>
                    <a:pt x="9144" y="4081272"/>
                  </a:lnTo>
                  <a:close/>
                </a:path>
                <a:path w="8326120" h="5271770">
                  <a:moveTo>
                    <a:pt x="9144" y="4043172"/>
                  </a:moveTo>
                  <a:lnTo>
                    <a:pt x="9144" y="4015740"/>
                  </a:lnTo>
                  <a:lnTo>
                    <a:pt x="0" y="4015740"/>
                  </a:lnTo>
                  <a:lnTo>
                    <a:pt x="0" y="4043172"/>
                  </a:lnTo>
                  <a:lnTo>
                    <a:pt x="9144" y="4043172"/>
                  </a:lnTo>
                  <a:close/>
                </a:path>
                <a:path w="8326120" h="5271770">
                  <a:moveTo>
                    <a:pt x="9144" y="4005072"/>
                  </a:moveTo>
                  <a:lnTo>
                    <a:pt x="9144" y="3977640"/>
                  </a:lnTo>
                  <a:lnTo>
                    <a:pt x="0" y="3977640"/>
                  </a:lnTo>
                  <a:lnTo>
                    <a:pt x="0" y="4005072"/>
                  </a:lnTo>
                  <a:lnTo>
                    <a:pt x="9144" y="4005072"/>
                  </a:lnTo>
                  <a:close/>
                </a:path>
                <a:path w="8326120" h="5271770">
                  <a:moveTo>
                    <a:pt x="9144" y="3966972"/>
                  </a:moveTo>
                  <a:lnTo>
                    <a:pt x="9144" y="3939540"/>
                  </a:lnTo>
                  <a:lnTo>
                    <a:pt x="0" y="3939540"/>
                  </a:lnTo>
                  <a:lnTo>
                    <a:pt x="0" y="3966972"/>
                  </a:lnTo>
                  <a:lnTo>
                    <a:pt x="9144" y="3966972"/>
                  </a:lnTo>
                  <a:close/>
                </a:path>
                <a:path w="8326120" h="5271770">
                  <a:moveTo>
                    <a:pt x="9144" y="3928872"/>
                  </a:moveTo>
                  <a:lnTo>
                    <a:pt x="9144" y="3901440"/>
                  </a:lnTo>
                  <a:lnTo>
                    <a:pt x="0" y="3901440"/>
                  </a:lnTo>
                  <a:lnTo>
                    <a:pt x="0" y="3928872"/>
                  </a:lnTo>
                  <a:lnTo>
                    <a:pt x="9144" y="3928872"/>
                  </a:lnTo>
                  <a:close/>
                </a:path>
                <a:path w="8326120" h="5271770">
                  <a:moveTo>
                    <a:pt x="9144" y="3890772"/>
                  </a:moveTo>
                  <a:lnTo>
                    <a:pt x="9144" y="3863340"/>
                  </a:lnTo>
                  <a:lnTo>
                    <a:pt x="0" y="3863340"/>
                  </a:lnTo>
                  <a:lnTo>
                    <a:pt x="0" y="3890772"/>
                  </a:lnTo>
                  <a:lnTo>
                    <a:pt x="9144" y="3890772"/>
                  </a:lnTo>
                  <a:close/>
                </a:path>
                <a:path w="8326120" h="5271770">
                  <a:moveTo>
                    <a:pt x="9144" y="3852672"/>
                  </a:moveTo>
                  <a:lnTo>
                    <a:pt x="9144" y="3825240"/>
                  </a:lnTo>
                  <a:lnTo>
                    <a:pt x="0" y="3825240"/>
                  </a:lnTo>
                  <a:lnTo>
                    <a:pt x="0" y="3852672"/>
                  </a:lnTo>
                  <a:lnTo>
                    <a:pt x="9144" y="3852672"/>
                  </a:lnTo>
                  <a:close/>
                </a:path>
                <a:path w="8326120" h="5271770">
                  <a:moveTo>
                    <a:pt x="9144" y="3814572"/>
                  </a:moveTo>
                  <a:lnTo>
                    <a:pt x="9144" y="3787140"/>
                  </a:lnTo>
                  <a:lnTo>
                    <a:pt x="0" y="3787140"/>
                  </a:lnTo>
                  <a:lnTo>
                    <a:pt x="0" y="3814572"/>
                  </a:lnTo>
                  <a:lnTo>
                    <a:pt x="9144" y="3814572"/>
                  </a:lnTo>
                  <a:close/>
                </a:path>
                <a:path w="8326120" h="5271770">
                  <a:moveTo>
                    <a:pt x="9144" y="3776472"/>
                  </a:moveTo>
                  <a:lnTo>
                    <a:pt x="9144" y="3749040"/>
                  </a:lnTo>
                  <a:lnTo>
                    <a:pt x="0" y="3749040"/>
                  </a:lnTo>
                  <a:lnTo>
                    <a:pt x="0" y="3776472"/>
                  </a:lnTo>
                  <a:lnTo>
                    <a:pt x="9144" y="3776472"/>
                  </a:lnTo>
                  <a:close/>
                </a:path>
                <a:path w="8326120" h="5271770">
                  <a:moveTo>
                    <a:pt x="9144" y="3738372"/>
                  </a:moveTo>
                  <a:lnTo>
                    <a:pt x="9144" y="3710940"/>
                  </a:lnTo>
                  <a:lnTo>
                    <a:pt x="0" y="3710940"/>
                  </a:lnTo>
                  <a:lnTo>
                    <a:pt x="0" y="3738372"/>
                  </a:lnTo>
                  <a:lnTo>
                    <a:pt x="9144" y="3738372"/>
                  </a:lnTo>
                  <a:close/>
                </a:path>
                <a:path w="8326120" h="5271770">
                  <a:moveTo>
                    <a:pt x="9144" y="3700272"/>
                  </a:moveTo>
                  <a:lnTo>
                    <a:pt x="9144" y="3672840"/>
                  </a:lnTo>
                  <a:lnTo>
                    <a:pt x="0" y="3672840"/>
                  </a:lnTo>
                  <a:lnTo>
                    <a:pt x="0" y="3700272"/>
                  </a:lnTo>
                  <a:lnTo>
                    <a:pt x="9144" y="3700272"/>
                  </a:lnTo>
                  <a:close/>
                </a:path>
                <a:path w="8326120" h="5271770">
                  <a:moveTo>
                    <a:pt x="9144" y="3662172"/>
                  </a:moveTo>
                  <a:lnTo>
                    <a:pt x="9144" y="3634740"/>
                  </a:lnTo>
                  <a:lnTo>
                    <a:pt x="0" y="3634740"/>
                  </a:lnTo>
                  <a:lnTo>
                    <a:pt x="0" y="3662172"/>
                  </a:lnTo>
                  <a:lnTo>
                    <a:pt x="9144" y="3662172"/>
                  </a:lnTo>
                  <a:close/>
                </a:path>
                <a:path w="8326120" h="5271770">
                  <a:moveTo>
                    <a:pt x="9144" y="3624072"/>
                  </a:moveTo>
                  <a:lnTo>
                    <a:pt x="9144" y="3596640"/>
                  </a:lnTo>
                  <a:lnTo>
                    <a:pt x="0" y="3596640"/>
                  </a:lnTo>
                  <a:lnTo>
                    <a:pt x="0" y="3624072"/>
                  </a:lnTo>
                  <a:lnTo>
                    <a:pt x="9144" y="3624072"/>
                  </a:lnTo>
                  <a:close/>
                </a:path>
                <a:path w="8326120" h="5271770">
                  <a:moveTo>
                    <a:pt x="9144" y="3585972"/>
                  </a:moveTo>
                  <a:lnTo>
                    <a:pt x="9144" y="3558540"/>
                  </a:lnTo>
                  <a:lnTo>
                    <a:pt x="0" y="3558540"/>
                  </a:lnTo>
                  <a:lnTo>
                    <a:pt x="0" y="3585972"/>
                  </a:lnTo>
                  <a:lnTo>
                    <a:pt x="9144" y="3585972"/>
                  </a:lnTo>
                  <a:close/>
                </a:path>
                <a:path w="8326120" h="5271770">
                  <a:moveTo>
                    <a:pt x="9144" y="3547872"/>
                  </a:moveTo>
                  <a:lnTo>
                    <a:pt x="9144" y="3520440"/>
                  </a:lnTo>
                  <a:lnTo>
                    <a:pt x="0" y="3520440"/>
                  </a:lnTo>
                  <a:lnTo>
                    <a:pt x="0" y="3547872"/>
                  </a:lnTo>
                  <a:lnTo>
                    <a:pt x="9144" y="3547872"/>
                  </a:lnTo>
                  <a:close/>
                </a:path>
                <a:path w="8326120" h="5271770">
                  <a:moveTo>
                    <a:pt x="9144" y="3509772"/>
                  </a:moveTo>
                  <a:lnTo>
                    <a:pt x="9144" y="3482340"/>
                  </a:lnTo>
                  <a:lnTo>
                    <a:pt x="0" y="3482340"/>
                  </a:lnTo>
                  <a:lnTo>
                    <a:pt x="0" y="3509772"/>
                  </a:lnTo>
                  <a:lnTo>
                    <a:pt x="9144" y="3509772"/>
                  </a:lnTo>
                  <a:close/>
                </a:path>
                <a:path w="8326120" h="5271770">
                  <a:moveTo>
                    <a:pt x="9144" y="3471672"/>
                  </a:moveTo>
                  <a:lnTo>
                    <a:pt x="9144" y="3444240"/>
                  </a:lnTo>
                  <a:lnTo>
                    <a:pt x="0" y="3444240"/>
                  </a:lnTo>
                  <a:lnTo>
                    <a:pt x="0" y="3471672"/>
                  </a:lnTo>
                  <a:lnTo>
                    <a:pt x="9144" y="3471672"/>
                  </a:lnTo>
                  <a:close/>
                </a:path>
                <a:path w="8326120" h="5271770">
                  <a:moveTo>
                    <a:pt x="9144" y="3433572"/>
                  </a:moveTo>
                  <a:lnTo>
                    <a:pt x="9144" y="3406140"/>
                  </a:lnTo>
                  <a:lnTo>
                    <a:pt x="0" y="3406140"/>
                  </a:lnTo>
                  <a:lnTo>
                    <a:pt x="0" y="3433572"/>
                  </a:lnTo>
                  <a:lnTo>
                    <a:pt x="9144" y="3433572"/>
                  </a:lnTo>
                  <a:close/>
                </a:path>
                <a:path w="8326120" h="5271770">
                  <a:moveTo>
                    <a:pt x="9144" y="3395472"/>
                  </a:moveTo>
                  <a:lnTo>
                    <a:pt x="9144" y="3368040"/>
                  </a:lnTo>
                  <a:lnTo>
                    <a:pt x="0" y="3368040"/>
                  </a:lnTo>
                  <a:lnTo>
                    <a:pt x="0" y="3395472"/>
                  </a:lnTo>
                  <a:lnTo>
                    <a:pt x="9144" y="3395472"/>
                  </a:lnTo>
                  <a:close/>
                </a:path>
                <a:path w="8326120" h="5271770">
                  <a:moveTo>
                    <a:pt x="9144" y="3357372"/>
                  </a:moveTo>
                  <a:lnTo>
                    <a:pt x="9144" y="3329940"/>
                  </a:lnTo>
                  <a:lnTo>
                    <a:pt x="0" y="3329940"/>
                  </a:lnTo>
                  <a:lnTo>
                    <a:pt x="0" y="3357372"/>
                  </a:lnTo>
                  <a:lnTo>
                    <a:pt x="9144" y="3357372"/>
                  </a:lnTo>
                  <a:close/>
                </a:path>
                <a:path w="8326120" h="5271770">
                  <a:moveTo>
                    <a:pt x="9144" y="3319272"/>
                  </a:moveTo>
                  <a:lnTo>
                    <a:pt x="9144" y="3291840"/>
                  </a:lnTo>
                  <a:lnTo>
                    <a:pt x="0" y="3291840"/>
                  </a:lnTo>
                  <a:lnTo>
                    <a:pt x="0" y="3319272"/>
                  </a:lnTo>
                  <a:lnTo>
                    <a:pt x="9144" y="3319272"/>
                  </a:lnTo>
                  <a:close/>
                </a:path>
                <a:path w="8326120" h="5271770">
                  <a:moveTo>
                    <a:pt x="9144" y="3281172"/>
                  </a:moveTo>
                  <a:lnTo>
                    <a:pt x="9144" y="3253740"/>
                  </a:lnTo>
                  <a:lnTo>
                    <a:pt x="0" y="3253740"/>
                  </a:lnTo>
                  <a:lnTo>
                    <a:pt x="0" y="3281172"/>
                  </a:lnTo>
                  <a:lnTo>
                    <a:pt x="9144" y="3281172"/>
                  </a:lnTo>
                  <a:close/>
                </a:path>
                <a:path w="8326120" h="5271770">
                  <a:moveTo>
                    <a:pt x="9144" y="3243072"/>
                  </a:moveTo>
                  <a:lnTo>
                    <a:pt x="9144" y="3215640"/>
                  </a:lnTo>
                  <a:lnTo>
                    <a:pt x="0" y="3215640"/>
                  </a:lnTo>
                  <a:lnTo>
                    <a:pt x="0" y="3243072"/>
                  </a:lnTo>
                  <a:lnTo>
                    <a:pt x="9144" y="3243072"/>
                  </a:lnTo>
                  <a:close/>
                </a:path>
                <a:path w="8326120" h="5271770">
                  <a:moveTo>
                    <a:pt x="9144" y="3204972"/>
                  </a:moveTo>
                  <a:lnTo>
                    <a:pt x="9144" y="3177540"/>
                  </a:lnTo>
                  <a:lnTo>
                    <a:pt x="0" y="3177540"/>
                  </a:lnTo>
                  <a:lnTo>
                    <a:pt x="0" y="3204972"/>
                  </a:lnTo>
                  <a:lnTo>
                    <a:pt x="9144" y="3204972"/>
                  </a:lnTo>
                  <a:close/>
                </a:path>
                <a:path w="8326120" h="5271770">
                  <a:moveTo>
                    <a:pt x="9144" y="3166872"/>
                  </a:moveTo>
                  <a:lnTo>
                    <a:pt x="9144" y="3139440"/>
                  </a:lnTo>
                  <a:lnTo>
                    <a:pt x="0" y="3139440"/>
                  </a:lnTo>
                  <a:lnTo>
                    <a:pt x="0" y="3166872"/>
                  </a:lnTo>
                  <a:lnTo>
                    <a:pt x="9144" y="3166872"/>
                  </a:lnTo>
                  <a:close/>
                </a:path>
                <a:path w="8326120" h="5271770">
                  <a:moveTo>
                    <a:pt x="9144" y="3128772"/>
                  </a:moveTo>
                  <a:lnTo>
                    <a:pt x="9144" y="3101340"/>
                  </a:lnTo>
                  <a:lnTo>
                    <a:pt x="0" y="3101340"/>
                  </a:lnTo>
                  <a:lnTo>
                    <a:pt x="0" y="3128772"/>
                  </a:lnTo>
                  <a:lnTo>
                    <a:pt x="9144" y="3128772"/>
                  </a:lnTo>
                  <a:close/>
                </a:path>
                <a:path w="8326120" h="5271770">
                  <a:moveTo>
                    <a:pt x="9144" y="3090672"/>
                  </a:moveTo>
                  <a:lnTo>
                    <a:pt x="9144" y="3063240"/>
                  </a:lnTo>
                  <a:lnTo>
                    <a:pt x="0" y="3063240"/>
                  </a:lnTo>
                  <a:lnTo>
                    <a:pt x="0" y="3090672"/>
                  </a:lnTo>
                  <a:lnTo>
                    <a:pt x="9144" y="3090672"/>
                  </a:lnTo>
                  <a:close/>
                </a:path>
                <a:path w="8326120" h="5271770">
                  <a:moveTo>
                    <a:pt x="9144" y="3052572"/>
                  </a:moveTo>
                  <a:lnTo>
                    <a:pt x="9144" y="3025140"/>
                  </a:lnTo>
                  <a:lnTo>
                    <a:pt x="0" y="3025140"/>
                  </a:lnTo>
                  <a:lnTo>
                    <a:pt x="0" y="3052572"/>
                  </a:lnTo>
                  <a:lnTo>
                    <a:pt x="9144" y="3052572"/>
                  </a:lnTo>
                  <a:close/>
                </a:path>
                <a:path w="8326120" h="5271770">
                  <a:moveTo>
                    <a:pt x="9144" y="3014472"/>
                  </a:moveTo>
                  <a:lnTo>
                    <a:pt x="9144" y="2987040"/>
                  </a:lnTo>
                  <a:lnTo>
                    <a:pt x="0" y="2987040"/>
                  </a:lnTo>
                  <a:lnTo>
                    <a:pt x="0" y="3014472"/>
                  </a:lnTo>
                  <a:lnTo>
                    <a:pt x="9144" y="3014472"/>
                  </a:lnTo>
                  <a:close/>
                </a:path>
                <a:path w="8326120" h="5271770">
                  <a:moveTo>
                    <a:pt x="9144" y="2976372"/>
                  </a:moveTo>
                  <a:lnTo>
                    <a:pt x="9144" y="2948940"/>
                  </a:lnTo>
                  <a:lnTo>
                    <a:pt x="0" y="2948940"/>
                  </a:lnTo>
                  <a:lnTo>
                    <a:pt x="0" y="2976372"/>
                  </a:lnTo>
                  <a:lnTo>
                    <a:pt x="9144" y="2976372"/>
                  </a:lnTo>
                  <a:close/>
                </a:path>
                <a:path w="8326120" h="5271770">
                  <a:moveTo>
                    <a:pt x="9144" y="2938272"/>
                  </a:moveTo>
                  <a:lnTo>
                    <a:pt x="9144" y="2910840"/>
                  </a:lnTo>
                  <a:lnTo>
                    <a:pt x="0" y="2910840"/>
                  </a:lnTo>
                  <a:lnTo>
                    <a:pt x="0" y="2938272"/>
                  </a:lnTo>
                  <a:lnTo>
                    <a:pt x="9144" y="2938272"/>
                  </a:lnTo>
                  <a:close/>
                </a:path>
                <a:path w="8326120" h="5271770">
                  <a:moveTo>
                    <a:pt x="9144" y="2900172"/>
                  </a:moveTo>
                  <a:lnTo>
                    <a:pt x="9144" y="2872740"/>
                  </a:lnTo>
                  <a:lnTo>
                    <a:pt x="0" y="2872740"/>
                  </a:lnTo>
                  <a:lnTo>
                    <a:pt x="0" y="2900172"/>
                  </a:lnTo>
                  <a:lnTo>
                    <a:pt x="9144" y="2900172"/>
                  </a:lnTo>
                  <a:close/>
                </a:path>
                <a:path w="8326120" h="5271770">
                  <a:moveTo>
                    <a:pt x="9144" y="2862072"/>
                  </a:moveTo>
                  <a:lnTo>
                    <a:pt x="9144" y="2834640"/>
                  </a:lnTo>
                  <a:lnTo>
                    <a:pt x="0" y="2834640"/>
                  </a:lnTo>
                  <a:lnTo>
                    <a:pt x="0" y="2862072"/>
                  </a:lnTo>
                  <a:lnTo>
                    <a:pt x="9144" y="2862072"/>
                  </a:lnTo>
                  <a:close/>
                </a:path>
                <a:path w="8326120" h="5271770">
                  <a:moveTo>
                    <a:pt x="9144" y="2823972"/>
                  </a:moveTo>
                  <a:lnTo>
                    <a:pt x="9144" y="2796540"/>
                  </a:lnTo>
                  <a:lnTo>
                    <a:pt x="0" y="2796540"/>
                  </a:lnTo>
                  <a:lnTo>
                    <a:pt x="0" y="2823972"/>
                  </a:lnTo>
                  <a:lnTo>
                    <a:pt x="9144" y="2823972"/>
                  </a:lnTo>
                  <a:close/>
                </a:path>
                <a:path w="8326120" h="5271770">
                  <a:moveTo>
                    <a:pt x="9144" y="2785872"/>
                  </a:moveTo>
                  <a:lnTo>
                    <a:pt x="9144" y="2758440"/>
                  </a:lnTo>
                  <a:lnTo>
                    <a:pt x="0" y="2758440"/>
                  </a:lnTo>
                  <a:lnTo>
                    <a:pt x="0" y="2785872"/>
                  </a:lnTo>
                  <a:lnTo>
                    <a:pt x="9144" y="2785872"/>
                  </a:lnTo>
                  <a:close/>
                </a:path>
                <a:path w="8326120" h="5271770">
                  <a:moveTo>
                    <a:pt x="9144" y="2747772"/>
                  </a:moveTo>
                  <a:lnTo>
                    <a:pt x="9144" y="2720340"/>
                  </a:lnTo>
                  <a:lnTo>
                    <a:pt x="0" y="2720340"/>
                  </a:lnTo>
                  <a:lnTo>
                    <a:pt x="0" y="2747772"/>
                  </a:lnTo>
                  <a:lnTo>
                    <a:pt x="9144" y="2747772"/>
                  </a:lnTo>
                  <a:close/>
                </a:path>
                <a:path w="8326120" h="5271770">
                  <a:moveTo>
                    <a:pt x="9144" y="2709672"/>
                  </a:moveTo>
                  <a:lnTo>
                    <a:pt x="9144" y="2682240"/>
                  </a:lnTo>
                  <a:lnTo>
                    <a:pt x="0" y="2682240"/>
                  </a:lnTo>
                  <a:lnTo>
                    <a:pt x="0" y="2709672"/>
                  </a:lnTo>
                  <a:lnTo>
                    <a:pt x="9144" y="2709672"/>
                  </a:lnTo>
                  <a:close/>
                </a:path>
                <a:path w="8326120" h="5271770">
                  <a:moveTo>
                    <a:pt x="9144" y="2671572"/>
                  </a:moveTo>
                  <a:lnTo>
                    <a:pt x="9144" y="2644140"/>
                  </a:lnTo>
                  <a:lnTo>
                    <a:pt x="0" y="2644140"/>
                  </a:lnTo>
                  <a:lnTo>
                    <a:pt x="0" y="2671572"/>
                  </a:lnTo>
                  <a:lnTo>
                    <a:pt x="9144" y="2671572"/>
                  </a:lnTo>
                  <a:close/>
                </a:path>
                <a:path w="8326120" h="5271770">
                  <a:moveTo>
                    <a:pt x="9144" y="2633472"/>
                  </a:moveTo>
                  <a:lnTo>
                    <a:pt x="9144" y="2606040"/>
                  </a:lnTo>
                  <a:lnTo>
                    <a:pt x="0" y="2606040"/>
                  </a:lnTo>
                  <a:lnTo>
                    <a:pt x="0" y="2633472"/>
                  </a:lnTo>
                  <a:lnTo>
                    <a:pt x="9144" y="2633472"/>
                  </a:lnTo>
                  <a:close/>
                </a:path>
                <a:path w="8326120" h="5271770">
                  <a:moveTo>
                    <a:pt x="9144" y="2595372"/>
                  </a:moveTo>
                  <a:lnTo>
                    <a:pt x="9144" y="2567940"/>
                  </a:lnTo>
                  <a:lnTo>
                    <a:pt x="0" y="2567940"/>
                  </a:lnTo>
                  <a:lnTo>
                    <a:pt x="0" y="2595372"/>
                  </a:lnTo>
                  <a:lnTo>
                    <a:pt x="9144" y="2595372"/>
                  </a:lnTo>
                  <a:close/>
                </a:path>
                <a:path w="8326120" h="5271770">
                  <a:moveTo>
                    <a:pt x="9144" y="2557272"/>
                  </a:moveTo>
                  <a:lnTo>
                    <a:pt x="9144" y="2529840"/>
                  </a:lnTo>
                  <a:lnTo>
                    <a:pt x="0" y="2529840"/>
                  </a:lnTo>
                  <a:lnTo>
                    <a:pt x="0" y="2557272"/>
                  </a:lnTo>
                  <a:lnTo>
                    <a:pt x="9144" y="2557272"/>
                  </a:lnTo>
                  <a:close/>
                </a:path>
                <a:path w="8326120" h="5271770">
                  <a:moveTo>
                    <a:pt x="9144" y="2519172"/>
                  </a:moveTo>
                  <a:lnTo>
                    <a:pt x="9144" y="2491740"/>
                  </a:lnTo>
                  <a:lnTo>
                    <a:pt x="0" y="2491740"/>
                  </a:lnTo>
                  <a:lnTo>
                    <a:pt x="0" y="2519172"/>
                  </a:lnTo>
                  <a:lnTo>
                    <a:pt x="9144" y="2519172"/>
                  </a:lnTo>
                  <a:close/>
                </a:path>
                <a:path w="8326120" h="5271770">
                  <a:moveTo>
                    <a:pt x="9144" y="2481072"/>
                  </a:moveTo>
                  <a:lnTo>
                    <a:pt x="9144" y="2453640"/>
                  </a:lnTo>
                  <a:lnTo>
                    <a:pt x="0" y="2453640"/>
                  </a:lnTo>
                  <a:lnTo>
                    <a:pt x="0" y="2481072"/>
                  </a:lnTo>
                  <a:lnTo>
                    <a:pt x="9144" y="2481072"/>
                  </a:lnTo>
                  <a:close/>
                </a:path>
                <a:path w="8326120" h="5271770">
                  <a:moveTo>
                    <a:pt x="9144" y="2442972"/>
                  </a:moveTo>
                  <a:lnTo>
                    <a:pt x="9144" y="2415540"/>
                  </a:lnTo>
                  <a:lnTo>
                    <a:pt x="0" y="2415540"/>
                  </a:lnTo>
                  <a:lnTo>
                    <a:pt x="0" y="2442972"/>
                  </a:lnTo>
                  <a:lnTo>
                    <a:pt x="9144" y="2442972"/>
                  </a:lnTo>
                  <a:close/>
                </a:path>
                <a:path w="8326120" h="5271770">
                  <a:moveTo>
                    <a:pt x="9144" y="2404872"/>
                  </a:moveTo>
                  <a:lnTo>
                    <a:pt x="9144" y="2377440"/>
                  </a:lnTo>
                  <a:lnTo>
                    <a:pt x="0" y="2377440"/>
                  </a:lnTo>
                  <a:lnTo>
                    <a:pt x="0" y="2404872"/>
                  </a:lnTo>
                  <a:lnTo>
                    <a:pt x="9144" y="2404872"/>
                  </a:lnTo>
                  <a:close/>
                </a:path>
                <a:path w="8326120" h="5271770">
                  <a:moveTo>
                    <a:pt x="9144" y="2366772"/>
                  </a:moveTo>
                  <a:lnTo>
                    <a:pt x="9144" y="2339340"/>
                  </a:lnTo>
                  <a:lnTo>
                    <a:pt x="0" y="2339340"/>
                  </a:lnTo>
                  <a:lnTo>
                    <a:pt x="0" y="2366772"/>
                  </a:lnTo>
                  <a:lnTo>
                    <a:pt x="9144" y="2366772"/>
                  </a:lnTo>
                  <a:close/>
                </a:path>
                <a:path w="8326120" h="5271770">
                  <a:moveTo>
                    <a:pt x="9144" y="2328672"/>
                  </a:moveTo>
                  <a:lnTo>
                    <a:pt x="9144" y="2301240"/>
                  </a:lnTo>
                  <a:lnTo>
                    <a:pt x="0" y="2301240"/>
                  </a:lnTo>
                  <a:lnTo>
                    <a:pt x="0" y="2328672"/>
                  </a:lnTo>
                  <a:lnTo>
                    <a:pt x="9144" y="2328672"/>
                  </a:lnTo>
                  <a:close/>
                </a:path>
                <a:path w="8326120" h="5271770">
                  <a:moveTo>
                    <a:pt x="9144" y="2290572"/>
                  </a:moveTo>
                  <a:lnTo>
                    <a:pt x="9144" y="2263140"/>
                  </a:lnTo>
                  <a:lnTo>
                    <a:pt x="0" y="2263140"/>
                  </a:lnTo>
                  <a:lnTo>
                    <a:pt x="0" y="2290572"/>
                  </a:lnTo>
                  <a:lnTo>
                    <a:pt x="9144" y="2290572"/>
                  </a:lnTo>
                  <a:close/>
                </a:path>
                <a:path w="8326120" h="5271770">
                  <a:moveTo>
                    <a:pt x="9144" y="2252472"/>
                  </a:moveTo>
                  <a:lnTo>
                    <a:pt x="9144" y="2225040"/>
                  </a:lnTo>
                  <a:lnTo>
                    <a:pt x="0" y="2225040"/>
                  </a:lnTo>
                  <a:lnTo>
                    <a:pt x="0" y="2252472"/>
                  </a:lnTo>
                  <a:lnTo>
                    <a:pt x="9144" y="2252472"/>
                  </a:lnTo>
                  <a:close/>
                </a:path>
                <a:path w="8326120" h="5271770">
                  <a:moveTo>
                    <a:pt x="9144" y="2214372"/>
                  </a:moveTo>
                  <a:lnTo>
                    <a:pt x="9144" y="2186940"/>
                  </a:lnTo>
                  <a:lnTo>
                    <a:pt x="0" y="2186940"/>
                  </a:lnTo>
                  <a:lnTo>
                    <a:pt x="0" y="2214372"/>
                  </a:lnTo>
                  <a:lnTo>
                    <a:pt x="9144" y="2214372"/>
                  </a:lnTo>
                  <a:close/>
                </a:path>
                <a:path w="8326120" h="5271770">
                  <a:moveTo>
                    <a:pt x="9144" y="2176272"/>
                  </a:moveTo>
                  <a:lnTo>
                    <a:pt x="9144" y="2148840"/>
                  </a:lnTo>
                  <a:lnTo>
                    <a:pt x="0" y="2148840"/>
                  </a:lnTo>
                  <a:lnTo>
                    <a:pt x="0" y="2176272"/>
                  </a:lnTo>
                  <a:lnTo>
                    <a:pt x="9144" y="2176272"/>
                  </a:lnTo>
                  <a:close/>
                </a:path>
                <a:path w="8326120" h="5271770">
                  <a:moveTo>
                    <a:pt x="9144" y="2138172"/>
                  </a:moveTo>
                  <a:lnTo>
                    <a:pt x="9144" y="2110740"/>
                  </a:lnTo>
                  <a:lnTo>
                    <a:pt x="0" y="2110740"/>
                  </a:lnTo>
                  <a:lnTo>
                    <a:pt x="0" y="2138172"/>
                  </a:lnTo>
                  <a:lnTo>
                    <a:pt x="9144" y="2138172"/>
                  </a:lnTo>
                  <a:close/>
                </a:path>
                <a:path w="8326120" h="5271770">
                  <a:moveTo>
                    <a:pt x="9144" y="2100072"/>
                  </a:moveTo>
                  <a:lnTo>
                    <a:pt x="9144" y="2072640"/>
                  </a:lnTo>
                  <a:lnTo>
                    <a:pt x="0" y="2072640"/>
                  </a:lnTo>
                  <a:lnTo>
                    <a:pt x="0" y="2100072"/>
                  </a:lnTo>
                  <a:lnTo>
                    <a:pt x="9144" y="2100072"/>
                  </a:lnTo>
                  <a:close/>
                </a:path>
                <a:path w="8326120" h="5271770">
                  <a:moveTo>
                    <a:pt x="9144" y="2061972"/>
                  </a:moveTo>
                  <a:lnTo>
                    <a:pt x="9144" y="2034540"/>
                  </a:lnTo>
                  <a:lnTo>
                    <a:pt x="0" y="2034540"/>
                  </a:lnTo>
                  <a:lnTo>
                    <a:pt x="0" y="2061972"/>
                  </a:lnTo>
                  <a:lnTo>
                    <a:pt x="9144" y="2061972"/>
                  </a:lnTo>
                  <a:close/>
                </a:path>
                <a:path w="8326120" h="5271770">
                  <a:moveTo>
                    <a:pt x="9144" y="2023872"/>
                  </a:moveTo>
                  <a:lnTo>
                    <a:pt x="9144" y="1996440"/>
                  </a:lnTo>
                  <a:lnTo>
                    <a:pt x="0" y="1996440"/>
                  </a:lnTo>
                  <a:lnTo>
                    <a:pt x="0" y="2023872"/>
                  </a:lnTo>
                  <a:lnTo>
                    <a:pt x="9144" y="2023872"/>
                  </a:lnTo>
                  <a:close/>
                </a:path>
                <a:path w="8326120" h="5271770">
                  <a:moveTo>
                    <a:pt x="9144" y="1985772"/>
                  </a:moveTo>
                  <a:lnTo>
                    <a:pt x="9144" y="1958340"/>
                  </a:lnTo>
                  <a:lnTo>
                    <a:pt x="0" y="1958340"/>
                  </a:lnTo>
                  <a:lnTo>
                    <a:pt x="0" y="1985772"/>
                  </a:lnTo>
                  <a:lnTo>
                    <a:pt x="9144" y="1985772"/>
                  </a:lnTo>
                  <a:close/>
                </a:path>
                <a:path w="8326120" h="5271770">
                  <a:moveTo>
                    <a:pt x="9144" y="1947672"/>
                  </a:moveTo>
                  <a:lnTo>
                    <a:pt x="9144" y="1920240"/>
                  </a:lnTo>
                  <a:lnTo>
                    <a:pt x="0" y="1920240"/>
                  </a:lnTo>
                  <a:lnTo>
                    <a:pt x="0" y="1947672"/>
                  </a:lnTo>
                  <a:lnTo>
                    <a:pt x="9144" y="1947672"/>
                  </a:lnTo>
                  <a:close/>
                </a:path>
                <a:path w="8326120" h="5271770">
                  <a:moveTo>
                    <a:pt x="9144" y="1909572"/>
                  </a:moveTo>
                  <a:lnTo>
                    <a:pt x="9144" y="1882140"/>
                  </a:lnTo>
                  <a:lnTo>
                    <a:pt x="0" y="1882140"/>
                  </a:lnTo>
                  <a:lnTo>
                    <a:pt x="0" y="1909572"/>
                  </a:lnTo>
                  <a:lnTo>
                    <a:pt x="9144" y="1909572"/>
                  </a:lnTo>
                  <a:close/>
                </a:path>
                <a:path w="8326120" h="5271770">
                  <a:moveTo>
                    <a:pt x="9144" y="1871472"/>
                  </a:moveTo>
                  <a:lnTo>
                    <a:pt x="9144" y="1844040"/>
                  </a:lnTo>
                  <a:lnTo>
                    <a:pt x="0" y="1844040"/>
                  </a:lnTo>
                  <a:lnTo>
                    <a:pt x="0" y="1871472"/>
                  </a:lnTo>
                  <a:lnTo>
                    <a:pt x="9144" y="1871472"/>
                  </a:lnTo>
                  <a:close/>
                </a:path>
                <a:path w="8326120" h="5271770">
                  <a:moveTo>
                    <a:pt x="9144" y="1833372"/>
                  </a:moveTo>
                  <a:lnTo>
                    <a:pt x="9144" y="1805940"/>
                  </a:lnTo>
                  <a:lnTo>
                    <a:pt x="0" y="1805940"/>
                  </a:lnTo>
                  <a:lnTo>
                    <a:pt x="0" y="1833372"/>
                  </a:lnTo>
                  <a:lnTo>
                    <a:pt x="9144" y="1833372"/>
                  </a:lnTo>
                  <a:close/>
                </a:path>
                <a:path w="8326120" h="5271770">
                  <a:moveTo>
                    <a:pt x="9144" y="1795272"/>
                  </a:moveTo>
                  <a:lnTo>
                    <a:pt x="9144" y="1767840"/>
                  </a:lnTo>
                  <a:lnTo>
                    <a:pt x="0" y="1767840"/>
                  </a:lnTo>
                  <a:lnTo>
                    <a:pt x="0" y="1795272"/>
                  </a:lnTo>
                  <a:lnTo>
                    <a:pt x="9144" y="1795272"/>
                  </a:lnTo>
                  <a:close/>
                </a:path>
                <a:path w="8326120" h="5271770">
                  <a:moveTo>
                    <a:pt x="9144" y="1757172"/>
                  </a:moveTo>
                  <a:lnTo>
                    <a:pt x="9144" y="1729740"/>
                  </a:lnTo>
                  <a:lnTo>
                    <a:pt x="0" y="1729740"/>
                  </a:lnTo>
                  <a:lnTo>
                    <a:pt x="0" y="1757172"/>
                  </a:lnTo>
                  <a:lnTo>
                    <a:pt x="9144" y="1757172"/>
                  </a:lnTo>
                  <a:close/>
                </a:path>
                <a:path w="8326120" h="5271770">
                  <a:moveTo>
                    <a:pt x="9144" y="1719072"/>
                  </a:moveTo>
                  <a:lnTo>
                    <a:pt x="9144" y="1691640"/>
                  </a:lnTo>
                  <a:lnTo>
                    <a:pt x="0" y="1691640"/>
                  </a:lnTo>
                  <a:lnTo>
                    <a:pt x="0" y="1719072"/>
                  </a:lnTo>
                  <a:lnTo>
                    <a:pt x="9144" y="1719072"/>
                  </a:lnTo>
                  <a:close/>
                </a:path>
                <a:path w="8326120" h="5271770">
                  <a:moveTo>
                    <a:pt x="9144" y="1680972"/>
                  </a:moveTo>
                  <a:lnTo>
                    <a:pt x="9144" y="1653540"/>
                  </a:lnTo>
                  <a:lnTo>
                    <a:pt x="0" y="1653540"/>
                  </a:lnTo>
                  <a:lnTo>
                    <a:pt x="0" y="1680972"/>
                  </a:lnTo>
                  <a:lnTo>
                    <a:pt x="9144" y="1680972"/>
                  </a:lnTo>
                  <a:close/>
                </a:path>
                <a:path w="8326120" h="5271770">
                  <a:moveTo>
                    <a:pt x="9144" y="1642872"/>
                  </a:moveTo>
                  <a:lnTo>
                    <a:pt x="9144" y="1615440"/>
                  </a:lnTo>
                  <a:lnTo>
                    <a:pt x="0" y="1615440"/>
                  </a:lnTo>
                  <a:lnTo>
                    <a:pt x="0" y="1642872"/>
                  </a:lnTo>
                  <a:lnTo>
                    <a:pt x="9144" y="1642872"/>
                  </a:lnTo>
                  <a:close/>
                </a:path>
                <a:path w="8326120" h="5271770">
                  <a:moveTo>
                    <a:pt x="9144" y="1604772"/>
                  </a:moveTo>
                  <a:lnTo>
                    <a:pt x="9144" y="1577340"/>
                  </a:lnTo>
                  <a:lnTo>
                    <a:pt x="0" y="1577340"/>
                  </a:lnTo>
                  <a:lnTo>
                    <a:pt x="0" y="1604772"/>
                  </a:lnTo>
                  <a:lnTo>
                    <a:pt x="9144" y="1604772"/>
                  </a:lnTo>
                  <a:close/>
                </a:path>
                <a:path w="8326120" h="5271770">
                  <a:moveTo>
                    <a:pt x="9144" y="1566672"/>
                  </a:moveTo>
                  <a:lnTo>
                    <a:pt x="9144" y="1539240"/>
                  </a:lnTo>
                  <a:lnTo>
                    <a:pt x="0" y="1539240"/>
                  </a:lnTo>
                  <a:lnTo>
                    <a:pt x="0" y="1566672"/>
                  </a:lnTo>
                  <a:lnTo>
                    <a:pt x="9144" y="1566672"/>
                  </a:lnTo>
                  <a:close/>
                </a:path>
                <a:path w="8326120" h="5271770">
                  <a:moveTo>
                    <a:pt x="9144" y="1528572"/>
                  </a:moveTo>
                  <a:lnTo>
                    <a:pt x="9144" y="1501140"/>
                  </a:lnTo>
                  <a:lnTo>
                    <a:pt x="0" y="1501140"/>
                  </a:lnTo>
                  <a:lnTo>
                    <a:pt x="0" y="1528572"/>
                  </a:lnTo>
                  <a:lnTo>
                    <a:pt x="9144" y="1528572"/>
                  </a:lnTo>
                  <a:close/>
                </a:path>
                <a:path w="8326120" h="5271770">
                  <a:moveTo>
                    <a:pt x="9144" y="1490472"/>
                  </a:moveTo>
                  <a:lnTo>
                    <a:pt x="9144" y="1463040"/>
                  </a:lnTo>
                  <a:lnTo>
                    <a:pt x="0" y="1463040"/>
                  </a:lnTo>
                  <a:lnTo>
                    <a:pt x="0" y="1490472"/>
                  </a:lnTo>
                  <a:lnTo>
                    <a:pt x="9144" y="1490472"/>
                  </a:lnTo>
                  <a:close/>
                </a:path>
                <a:path w="8326120" h="5271770">
                  <a:moveTo>
                    <a:pt x="9144" y="1452372"/>
                  </a:moveTo>
                  <a:lnTo>
                    <a:pt x="9144" y="1424940"/>
                  </a:lnTo>
                  <a:lnTo>
                    <a:pt x="0" y="1424940"/>
                  </a:lnTo>
                  <a:lnTo>
                    <a:pt x="0" y="1452372"/>
                  </a:lnTo>
                  <a:lnTo>
                    <a:pt x="9144" y="1452372"/>
                  </a:lnTo>
                  <a:close/>
                </a:path>
                <a:path w="8326120" h="5271770">
                  <a:moveTo>
                    <a:pt x="9144" y="1414272"/>
                  </a:moveTo>
                  <a:lnTo>
                    <a:pt x="9144" y="1386840"/>
                  </a:lnTo>
                  <a:lnTo>
                    <a:pt x="0" y="1386840"/>
                  </a:lnTo>
                  <a:lnTo>
                    <a:pt x="0" y="1414272"/>
                  </a:lnTo>
                  <a:lnTo>
                    <a:pt x="9144" y="1414272"/>
                  </a:lnTo>
                  <a:close/>
                </a:path>
                <a:path w="8326120" h="5271770">
                  <a:moveTo>
                    <a:pt x="9144" y="1376172"/>
                  </a:moveTo>
                  <a:lnTo>
                    <a:pt x="9144" y="1348740"/>
                  </a:lnTo>
                  <a:lnTo>
                    <a:pt x="0" y="1348740"/>
                  </a:lnTo>
                  <a:lnTo>
                    <a:pt x="0" y="1376172"/>
                  </a:lnTo>
                  <a:lnTo>
                    <a:pt x="9144" y="1376172"/>
                  </a:lnTo>
                  <a:close/>
                </a:path>
                <a:path w="8326120" h="5271770">
                  <a:moveTo>
                    <a:pt x="9144" y="1338072"/>
                  </a:moveTo>
                  <a:lnTo>
                    <a:pt x="9144" y="1310640"/>
                  </a:lnTo>
                  <a:lnTo>
                    <a:pt x="0" y="1310640"/>
                  </a:lnTo>
                  <a:lnTo>
                    <a:pt x="0" y="1338072"/>
                  </a:lnTo>
                  <a:lnTo>
                    <a:pt x="9144" y="1338072"/>
                  </a:lnTo>
                  <a:close/>
                </a:path>
                <a:path w="8326120" h="5271770">
                  <a:moveTo>
                    <a:pt x="9144" y="1299972"/>
                  </a:moveTo>
                  <a:lnTo>
                    <a:pt x="9144" y="1272540"/>
                  </a:lnTo>
                  <a:lnTo>
                    <a:pt x="0" y="1272540"/>
                  </a:lnTo>
                  <a:lnTo>
                    <a:pt x="0" y="1299972"/>
                  </a:lnTo>
                  <a:lnTo>
                    <a:pt x="9144" y="1299972"/>
                  </a:lnTo>
                  <a:close/>
                </a:path>
                <a:path w="8326120" h="5271770">
                  <a:moveTo>
                    <a:pt x="9144" y="1261872"/>
                  </a:moveTo>
                  <a:lnTo>
                    <a:pt x="9144" y="1234440"/>
                  </a:lnTo>
                  <a:lnTo>
                    <a:pt x="0" y="1234440"/>
                  </a:lnTo>
                  <a:lnTo>
                    <a:pt x="0" y="1261872"/>
                  </a:lnTo>
                  <a:lnTo>
                    <a:pt x="9144" y="1261872"/>
                  </a:lnTo>
                  <a:close/>
                </a:path>
                <a:path w="8326120" h="5271770">
                  <a:moveTo>
                    <a:pt x="9144" y="1223772"/>
                  </a:moveTo>
                  <a:lnTo>
                    <a:pt x="9144" y="1196340"/>
                  </a:lnTo>
                  <a:lnTo>
                    <a:pt x="0" y="1196340"/>
                  </a:lnTo>
                  <a:lnTo>
                    <a:pt x="0" y="1223772"/>
                  </a:lnTo>
                  <a:lnTo>
                    <a:pt x="9144" y="1223772"/>
                  </a:lnTo>
                  <a:close/>
                </a:path>
                <a:path w="8326120" h="5271770">
                  <a:moveTo>
                    <a:pt x="9144" y="1185672"/>
                  </a:moveTo>
                  <a:lnTo>
                    <a:pt x="9144" y="1158240"/>
                  </a:lnTo>
                  <a:lnTo>
                    <a:pt x="0" y="1158240"/>
                  </a:lnTo>
                  <a:lnTo>
                    <a:pt x="0" y="1185672"/>
                  </a:lnTo>
                  <a:lnTo>
                    <a:pt x="9144" y="1185672"/>
                  </a:lnTo>
                  <a:close/>
                </a:path>
                <a:path w="8326120" h="5271770">
                  <a:moveTo>
                    <a:pt x="9144" y="1147572"/>
                  </a:moveTo>
                  <a:lnTo>
                    <a:pt x="9144" y="1120140"/>
                  </a:lnTo>
                  <a:lnTo>
                    <a:pt x="0" y="1120140"/>
                  </a:lnTo>
                  <a:lnTo>
                    <a:pt x="0" y="1147572"/>
                  </a:lnTo>
                  <a:lnTo>
                    <a:pt x="9144" y="1147572"/>
                  </a:lnTo>
                  <a:close/>
                </a:path>
                <a:path w="8326120" h="5271770">
                  <a:moveTo>
                    <a:pt x="9144" y="1109472"/>
                  </a:moveTo>
                  <a:lnTo>
                    <a:pt x="9144" y="1082040"/>
                  </a:lnTo>
                  <a:lnTo>
                    <a:pt x="0" y="1082040"/>
                  </a:lnTo>
                  <a:lnTo>
                    <a:pt x="0" y="1109472"/>
                  </a:lnTo>
                  <a:lnTo>
                    <a:pt x="9144" y="1109472"/>
                  </a:lnTo>
                  <a:close/>
                </a:path>
                <a:path w="8326120" h="5271770">
                  <a:moveTo>
                    <a:pt x="9144" y="1071372"/>
                  </a:moveTo>
                  <a:lnTo>
                    <a:pt x="9144" y="1043940"/>
                  </a:lnTo>
                  <a:lnTo>
                    <a:pt x="0" y="1043940"/>
                  </a:lnTo>
                  <a:lnTo>
                    <a:pt x="0" y="1071372"/>
                  </a:lnTo>
                  <a:lnTo>
                    <a:pt x="9144" y="1071372"/>
                  </a:lnTo>
                  <a:close/>
                </a:path>
                <a:path w="8326120" h="5271770">
                  <a:moveTo>
                    <a:pt x="9144" y="1033272"/>
                  </a:moveTo>
                  <a:lnTo>
                    <a:pt x="9144" y="1005840"/>
                  </a:lnTo>
                  <a:lnTo>
                    <a:pt x="0" y="1005840"/>
                  </a:lnTo>
                  <a:lnTo>
                    <a:pt x="0" y="1033272"/>
                  </a:lnTo>
                  <a:lnTo>
                    <a:pt x="9144" y="1033272"/>
                  </a:lnTo>
                  <a:close/>
                </a:path>
                <a:path w="8326120" h="5271770">
                  <a:moveTo>
                    <a:pt x="9144" y="995172"/>
                  </a:moveTo>
                  <a:lnTo>
                    <a:pt x="9144" y="967740"/>
                  </a:lnTo>
                  <a:lnTo>
                    <a:pt x="0" y="967740"/>
                  </a:lnTo>
                  <a:lnTo>
                    <a:pt x="0" y="995172"/>
                  </a:lnTo>
                  <a:lnTo>
                    <a:pt x="9144" y="995172"/>
                  </a:lnTo>
                  <a:close/>
                </a:path>
                <a:path w="8326120" h="5271770">
                  <a:moveTo>
                    <a:pt x="9144" y="957072"/>
                  </a:moveTo>
                  <a:lnTo>
                    <a:pt x="9144" y="929640"/>
                  </a:lnTo>
                  <a:lnTo>
                    <a:pt x="0" y="929640"/>
                  </a:lnTo>
                  <a:lnTo>
                    <a:pt x="0" y="957072"/>
                  </a:lnTo>
                  <a:lnTo>
                    <a:pt x="9144" y="957072"/>
                  </a:lnTo>
                  <a:close/>
                </a:path>
                <a:path w="8326120" h="5271770">
                  <a:moveTo>
                    <a:pt x="9144" y="918972"/>
                  </a:moveTo>
                  <a:lnTo>
                    <a:pt x="9144" y="891540"/>
                  </a:lnTo>
                  <a:lnTo>
                    <a:pt x="0" y="891540"/>
                  </a:lnTo>
                  <a:lnTo>
                    <a:pt x="0" y="918972"/>
                  </a:lnTo>
                  <a:lnTo>
                    <a:pt x="9144" y="918972"/>
                  </a:lnTo>
                  <a:close/>
                </a:path>
                <a:path w="8326120" h="5271770">
                  <a:moveTo>
                    <a:pt x="9144" y="880872"/>
                  </a:moveTo>
                  <a:lnTo>
                    <a:pt x="9144" y="853440"/>
                  </a:lnTo>
                  <a:lnTo>
                    <a:pt x="0" y="853440"/>
                  </a:lnTo>
                  <a:lnTo>
                    <a:pt x="0" y="880872"/>
                  </a:lnTo>
                  <a:lnTo>
                    <a:pt x="9144" y="880872"/>
                  </a:lnTo>
                  <a:close/>
                </a:path>
                <a:path w="8326120" h="5271770">
                  <a:moveTo>
                    <a:pt x="9144" y="842772"/>
                  </a:moveTo>
                  <a:lnTo>
                    <a:pt x="9144" y="815340"/>
                  </a:lnTo>
                  <a:lnTo>
                    <a:pt x="0" y="815340"/>
                  </a:lnTo>
                  <a:lnTo>
                    <a:pt x="0" y="842772"/>
                  </a:lnTo>
                  <a:lnTo>
                    <a:pt x="9144" y="842772"/>
                  </a:lnTo>
                  <a:close/>
                </a:path>
                <a:path w="8326120" h="5271770">
                  <a:moveTo>
                    <a:pt x="9144" y="804672"/>
                  </a:moveTo>
                  <a:lnTo>
                    <a:pt x="9144" y="777240"/>
                  </a:lnTo>
                  <a:lnTo>
                    <a:pt x="0" y="777240"/>
                  </a:lnTo>
                  <a:lnTo>
                    <a:pt x="0" y="804672"/>
                  </a:lnTo>
                  <a:lnTo>
                    <a:pt x="9144" y="804672"/>
                  </a:lnTo>
                  <a:close/>
                </a:path>
                <a:path w="8326120" h="5271770">
                  <a:moveTo>
                    <a:pt x="9144" y="766572"/>
                  </a:moveTo>
                  <a:lnTo>
                    <a:pt x="9144" y="739140"/>
                  </a:lnTo>
                  <a:lnTo>
                    <a:pt x="0" y="739140"/>
                  </a:lnTo>
                  <a:lnTo>
                    <a:pt x="0" y="766572"/>
                  </a:lnTo>
                  <a:lnTo>
                    <a:pt x="9144" y="766572"/>
                  </a:lnTo>
                  <a:close/>
                </a:path>
                <a:path w="8326120" h="5271770">
                  <a:moveTo>
                    <a:pt x="9144" y="728472"/>
                  </a:moveTo>
                  <a:lnTo>
                    <a:pt x="9144" y="701040"/>
                  </a:lnTo>
                  <a:lnTo>
                    <a:pt x="0" y="701040"/>
                  </a:lnTo>
                  <a:lnTo>
                    <a:pt x="0" y="728472"/>
                  </a:lnTo>
                  <a:lnTo>
                    <a:pt x="9144" y="728472"/>
                  </a:lnTo>
                  <a:close/>
                </a:path>
                <a:path w="8326120" h="5271770">
                  <a:moveTo>
                    <a:pt x="9144" y="690372"/>
                  </a:moveTo>
                  <a:lnTo>
                    <a:pt x="9144" y="662940"/>
                  </a:lnTo>
                  <a:lnTo>
                    <a:pt x="0" y="662940"/>
                  </a:lnTo>
                  <a:lnTo>
                    <a:pt x="0" y="690372"/>
                  </a:lnTo>
                  <a:lnTo>
                    <a:pt x="9144" y="690372"/>
                  </a:lnTo>
                  <a:close/>
                </a:path>
                <a:path w="8326120" h="5271770">
                  <a:moveTo>
                    <a:pt x="9144" y="652272"/>
                  </a:moveTo>
                  <a:lnTo>
                    <a:pt x="9144" y="624840"/>
                  </a:lnTo>
                  <a:lnTo>
                    <a:pt x="0" y="624840"/>
                  </a:lnTo>
                  <a:lnTo>
                    <a:pt x="0" y="652272"/>
                  </a:lnTo>
                  <a:lnTo>
                    <a:pt x="9144" y="652272"/>
                  </a:lnTo>
                  <a:close/>
                </a:path>
                <a:path w="8326120" h="5271770">
                  <a:moveTo>
                    <a:pt x="9144" y="614172"/>
                  </a:moveTo>
                  <a:lnTo>
                    <a:pt x="9144" y="586740"/>
                  </a:lnTo>
                  <a:lnTo>
                    <a:pt x="0" y="586740"/>
                  </a:lnTo>
                  <a:lnTo>
                    <a:pt x="0" y="614172"/>
                  </a:lnTo>
                  <a:lnTo>
                    <a:pt x="9144" y="614172"/>
                  </a:lnTo>
                  <a:close/>
                </a:path>
                <a:path w="8326120" h="5271770">
                  <a:moveTo>
                    <a:pt x="9144" y="576072"/>
                  </a:moveTo>
                  <a:lnTo>
                    <a:pt x="9144" y="548640"/>
                  </a:lnTo>
                  <a:lnTo>
                    <a:pt x="0" y="548640"/>
                  </a:lnTo>
                  <a:lnTo>
                    <a:pt x="0" y="576072"/>
                  </a:lnTo>
                  <a:lnTo>
                    <a:pt x="9144" y="576072"/>
                  </a:lnTo>
                  <a:close/>
                </a:path>
                <a:path w="8326120" h="5271770">
                  <a:moveTo>
                    <a:pt x="9144" y="537972"/>
                  </a:moveTo>
                  <a:lnTo>
                    <a:pt x="9144" y="510540"/>
                  </a:lnTo>
                  <a:lnTo>
                    <a:pt x="0" y="510540"/>
                  </a:lnTo>
                  <a:lnTo>
                    <a:pt x="0" y="537972"/>
                  </a:lnTo>
                  <a:lnTo>
                    <a:pt x="9144" y="537972"/>
                  </a:lnTo>
                  <a:close/>
                </a:path>
                <a:path w="8326120" h="5271770">
                  <a:moveTo>
                    <a:pt x="9144" y="499872"/>
                  </a:moveTo>
                  <a:lnTo>
                    <a:pt x="9144" y="472440"/>
                  </a:lnTo>
                  <a:lnTo>
                    <a:pt x="0" y="472440"/>
                  </a:lnTo>
                  <a:lnTo>
                    <a:pt x="0" y="499872"/>
                  </a:lnTo>
                  <a:lnTo>
                    <a:pt x="9144" y="499872"/>
                  </a:lnTo>
                  <a:close/>
                </a:path>
                <a:path w="8326120" h="5271770">
                  <a:moveTo>
                    <a:pt x="9144" y="461772"/>
                  </a:moveTo>
                  <a:lnTo>
                    <a:pt x="9144" y="434340"/>
                  </a:lnTo>
                  <a:lnTo>
                    <a:pt x="0" y="434340"/>
                  </a:lnTo>
                  <a:lnTo>
                    <a:pt x="0" y="461772"/>
                  </a:lnTo>
                  <a:lnTo>
                    <a:pt x="9144" y="461772"/>
                  </a:lnTo>
                  <a:close/>
                </a:path>
                <a:path w="8326120" h="5271770">
                  <a:moveTo>
                    <a:pt x="9144" y="423672"/>
                  </a:moveTo>
                  <a:lnTo>
                    <a:pt x="9144" y="396240"/>
                  </a:lnTo>
                  <a:lnTo>
                    <a:pt x="0" y="396240"/>
                  </a:lnTo>
                  <a:lnTo>
                    <a:pt x="0" y="423672"/>
                  </a:lnTo>
                  <a:lnTo>
                    <a:pt x="9144" y="423672"/>
                  </a:lnTo>
                  <a:close/>
                </a:path>
                <a:path w="8326120" h="5271770">
                  <a:moveTo>
                    <a:pt x="9144" y="385572"/>
                  </a:moveTo>
                  <a:lnTo>
                    <a:pt x="9144" y="358140"/>
                  </a:lnTo>
                  <a:lnTo>
                    <a:pt x="0" y="358140"/>
                  </a:lnTo>
                  <a:lnTo>
                    <a:pt x="0" y="385572"/>
                  </a:lnTo>
                  <a:lnTo>
                    <a:pt x="9144" y="385572"/>
                  </a:lnTo>
                  <a:close/>
                </a:path>
                <a:path w="8326120" h="5271770">
                  <a:moveTo>
                    <a:pt x="9144" y="347472"/>
                  </a:moveTo>
                  <a:lnTo>
                    <a:pt x="9144" y="320040"/>
                  </a:lnTo>
                  <a:lnTo>
                    <a:pt x="0" y="320040"/>
                  </a:lnTo>
                  <a:lnTo>
                    <a:pt x="0" y="347472"/>
                  </a:lnTo>
                  <a:lnTo>
                    <a:pt x="9144" y="347472"/>
                  </a:lnTo>
                  <a:close/>
                </a:path>
                <a:path w="8326120" h="5271770">
                  <a:moveTo>
                    <a:pt x="9144" y="309372"/>
                  </a:moveTo>
                  <a:lnTo>
                    <a:pt x="9144" y="281940"/>
                  </a:lnTo>
                  <a:lnTo>
                    <a:pt x="0" y="281940"/>
                  </a:lnTo>
                  <a:lnTo>
                    <a:pt x="0" y="309372"/>
                  </a:lnTo>
                  <a:lnTo>
                    <a:pt x="9144" y="309372"/>
                  </a:lnTo>
                  <a:close/>
                </a:path>
                <a:path w="8326120" h="5271770">
                  <a:moveTo>
                    <a:pt x="9144" y="271272"/>
                  </a:moveTo>
                  <a:lnTo>
                    <a:pt x="9144" y="243840"/>
                  </a:lnTo>
                  <a:lnTo>
                    <a:pt x="0" y="243840"/>
                  </a:lnTo>
                  <a:lnTo>
                    <a:pt x="0" y="271272"/>
                  </a:lnTo>
                  <a:lnTo>
                    <a:pt x="9144" y="271272"/>
                  </a:lnTo>
                  <a:close/>
                </a:path>
                <a:path w="8326120" h="5271770">
                  <a:moveTo>
                    <a:pt x="9144" y="233172"/>
                  </a:moveTo>
                  <a:lnTo>
                    <a:pt x="9144" y="205740"/>
                  </a:lnTo>
                  <a:lnTo>
                    <a:pt x="0" y="205740"/>
                  </a:lnTo>
                  <a:lnTo>
                    <a:pt x="0" y="233172"/>
                  </a:lnTo>
                  <a:lnTo>
                    <a:pt x="9144" y="233172"/>
                  </a:lnTo>
                  <a:close/>
                </a:path>
                <a:path w="8326120" h="5271770">
                  <a:moveTo>
                    <a:pt x="9144" y="195072"/>
                  </a:moveTo>
                  <a:lnTo>
                    <a:pt x="9144" y="167640"/>
                  </a:lnTo>
                  <a:lnTo>
                    <a:pt x="0" y="167640"/>
                  </a:lnTo>
                  <a:lnTo>
                    <a:pt x="0" y="195072"/>
                  </a:lnTo>
                  <a:lnTo>
                    <a:pt x="9144" y="195072"/>
                  </a:lnTo>
                  <a:close/>
                </a:path>
                <a:path w="8326120" h="5271770">
                  <a:moveTo>
                    <a:pt x="9144" y="156972"/>
                  </a:moveTo>
                  <a:lnTo>
                    <a:pt x="9144" y="129540"/>
                  </a:lnTo>
                  <a:lnTo>
                    <a:pt x="0" y="129540"/>
                  </a:lnTo>
                  <a:lnTo>
                    <a:pt x="0" y="156972"/>
                  </a:lnTo>
                  <a:lnTo>
                    <a:pt x="9144" y="156972"/>
                  </a:lnTo>
                  <a:close/>
                </a:path>
                <a:path w="8326120" h="5271770">
                  <a:moveTo>
                    <a:pt x="9144" y="118872"/>
                  </a:moveTo>
                  <a:lnTo>
                    <a:pt x="9144" y="91440"/>
                  </a:lnTo>
                  <a:lnTo>
                    <a:pt x="0" y="91440"/>
                  </a:lnTo>
                  <a:lnTo>
                    <a:pt x="0" y="118872"/>
                  </a:lnTo>
                  <a:lnTo>
                    <a:pt x="9144" y="118872"/>
                  </a:lnTo>
                  <a:close/>
                </a:path>
                <a:path w="8326120" h="5271770">
                  <a:moveTo>
                    <a:pt x="9144" y="80772"/>
                  </a:moveTo>
                  <a:lnTo>
                    <a:pt x="9144" y="53340"/>
                  </a:lnTo>
                  <a:lnTo>
                    <a:pt x="0" y="53340"/>
                  </a:lnTo>
                  <a:lnTo>
                    <a:pt x="0" y="80772"/>
                  </a:lnTo>
                  <a:lnTo>
                    <a:pt x="9144" y="80772"/>
                  </a:lnTo>
                  <a:close/>
                </a:path>
                <a:path w="8326120" h="5271770">
                  <a:moveTo>
                    <a:pt x="9144" y="42672"/>
                  </a:moveTo>
                  <a:lnTo>
                    <a:pt x="9144" y="15240"/>
                  </a:lnTo>
                  <a:lnTo>
                    <a:pt x="0" y="15240"/>
                  </a:lnTo>
                  <a:lnTo>
                    <a:pt x="0" y="42672"/>
                  </a:lnTo>
                  <a:lnTo>
                    <a:pt x="9144" y="42672"/>
                  </a:lnTo>
                  <a:close/>
                </a:path>
                <a:path w="8326120" h="5271770">
                  <a:moveTo>
                    <a:pt x="32004" y="9144"/>
                  </a:moveTo>
                  <a:lnTo>
                    <a:pt x="32004" y="0"/>
                  </a:lnTo>
                  <a:lnTo>
                    <a:pt x="1524" y="0"/>
                  </a:lnTo>
                  <a:lnTo>
                    <a:pt x="0" y="1524"/>
                  </a:lnTo>
                  <a:lnTo>
                    <a:pt x="0" y="4572"/>
                  </a:lnTo>
                  <a:lnTo>
                    <a:pt x="9144" y="4572"/>
                  </a:lnTo>
                  <a:lnTo>
                    <a:pt x="9144" y="9144"/>
                  </a:lnTo>
                  <a:lnTo>
                    <a:pt x="32004" y="9144"/>
                  </a:lnTo>
                  <a:close/>
                </a:path>
                <a:path w="8326120" h="5271770">
                  <a:moveTo>
                    <a:pt x="9144" y="9144"/>
                  </a:moveTo>
                  <a:lnTo>
                    <a:pt x="9144" y="4572"/>
                  </a:lnTo>
                  <a:lnTo>
                    <a:pt x="4572" y="9144"/>
                  </a:lnTo>
                  <a:lnTo>
                    <a:pt x="9144" y="9144"/>
                  </a:lnTo>
                  <a:close/>
                </a:path>
                <a:path w="8326120" h="5271770">
                  <a:moveTo>
                    <a:pt x="70104" y="9144"/>
                  </a:moveTo>
                  <a:lnTo>
                    <a:pt x="70104" y="0"/>
                  </a:lnTo>
                  <a:lnTo>
                    <a:pt x="41148" y="0"/>
                  </a:lnTo>
                  <a:lnTo>
                    <a:pt x="41148" y="9144"/>
                  </a:lnTo>
                  <a:lnTo>
                    <a:pt x="70104" y="9144"/>
                  </a:lnTo>
                  <a:close/>
                </a:path>
                <a:path w="8326120" h="5271770">
                  <a:moveTo>
                    <a:pt x="108204" y="9144"/>
                  </a:moveTo>
                  <a:lnTo>
                    <a:pt x="108204" y="0"/>
                  </a:lnTo>
                  <a:lnTo>
                    <a:pt x="79248" y="0"/>
                  </a:lnTo>
                  <a:lnTo>
                    <a:pt x="79248" y="9144"/>
                  </a:lnTo>
                  <a:lnTo>
                    <a:pt x="108204" y="9144"/>
                  </a:lnTo>
                  <a:close/>
                </a:path>
                <a:path w="8326120" h="5271770">
                  <a:moveTo>
                    <a:pt x="146304" y="9144"/>
                  </a:moveTo>
                  <a:lnTo>
                    <a:pt x="146304" y="0"/>
                  </a:lnTo>
                  <a:lnTo>
                    <a:pt x="117348" y="0"/>
                  </a:lnTo>
                  <a:lnTo>
                    <a:pt x="117348" y="9144"/>
                  </a:lnTo>
                  <a:lnTo>
                    <a:pt x="146304" y="9144"/>
                  </a:lnTo>
                  <a:close/>
                </a:path>
                <a:path w="8326120" h="5271770">
                  <a:moveTo>
                    <a:pt x="184404" y="9144"/>
                  </a:moveTo>
                  <a:lnTo>
                    <a:pt x="184404" y="0"/>
                  </a:lnTo>
                  <a:lnTo>
                    <a:pt x="155448" y="0"/>
                  </a:lnTo>
                  <a:lnTo>
                    <a:pt x="155448" y="9144"/>
                  </a:lnTo>
                  <a:lnTo>
                    <a:pt x="184404" y="9144"/>
                  </a:lnTo>
                  <a:close/>
                </a:path>
                <a:path w="8326120" h="5271770">
                  <a:moveTo>
                    <a:pt x="222504" y="9144"/>
                  </a:moveTo>
                  <a:lnTo>
                    <a:pt x="222504" y="0"/>
                  </a:lnTo>
                  <a:lnTo>
                    <a:pt x="193548" y="0"/>
                  </a:lnTo>
                  <a:lnTo>
                    <a:pt x="193548" y="9144"/>
                  </a:lnTo>
                  <a:lnTo>
                    <a:pt x="222504" y="9144"/>
                  </a:lnTo>
                  <a:close/>
                </a:path>
                <a:path w="8326120" h="5271770">
                  <a:moveTo>
                    <a:pt x="260604" y="9144"/>
                  </a:moveTo>
                  <a:lnTo>
                    <a:pt x="260604" y="0"/>
                  </a:lnTo>
                  <a:lnTo>
                    <a:pt x="231648" y="0"/>
                  </a:lnTo>
                  <a:lnTo>
                    <a:pt x="231648" y="9144"/>
                  </a:lnTo>
                  <a:lnTo>
                    <a:pt x="260604" y="9144"/>
                  </a:lnTo>
                  <a:close/>
                </a:path>
                <a:path w="8326120" h="5271770">
                  <a:moveTo>
                    <a:pt x="298704" y="9144"/>
                  </a:moveTo>
                  <a:lnTo>
                    <a:pt x="298704" y="0"/>
                  </a:lnTo>
                  <a:lnTo>
                    <a:pt x="269748" y="0"/>
                  </a:lnTo>
                  <a:lnTo>
                    <a:pt x="269748" y="9144"/>
                  </a:lnTo>
                  <a:lnTo>
                    <a:pt x="298704" y="9144"/>
                  </a:lnTo>
                  <a:close/>
                </a:path>
                <a:path w="8326120" h="5271770">
                  <a:moveTo>
                    <a:pt x="336804" y="9144"/>
                  </a:moveTo>
                  <a:lnTo>
                    <a:pt x="336804" y="0"/>
                  </a:lnTo>
                  <a:lnTo>
                    <a:pt x="307848" y="0"/>
                  </a:lnTo>
                  <a:lnTo>
                    <a:pt x="307848" y="9144"/>
                  </a:lnTo>
                  <a:lnTo>
                    <a:pt x="336804" y="9144"/>
                  </a:lnTo>
                  <a:close/>
                </a:path>
                <a:path w="8326120" h="5271770">
                  <a:moveTo>
                    <a:pt x="374900" y="9144"/>
                  </a:moveTo>
                  <a:lnTo>
                    <a:pt x="374900" y="0"/>
                  </a:lnTo>
                  <a:lnTo>
                    <a:pt x="345944" y="0"/>
                  </a:lnTo>
                  <a:lnTo>
                    <a:pt x="345944" y="9144"/>
                  </a:lnTo>
                  <a:lnTo>
                    <a:pt x="374900" y="9144"/>
                  </a:lnTo>
                  <a:close/>
                </a:path>
                <a:path w="8326120" h="5271770">
                  <a:moveTo>
                    <a:pt x="413000" y="9144"/>
                  </a:moveTo>
                  <a:lnTo>
                    <a:pt x="413000" y="0"/>
                  </a:lnTo>
                  <a:lnTo>
                    <a:pt x="384044" y="0"/>
                  </a:lnTo>
                  <a:lnTo>
                    <a:pt x="384044" y="9144"/>
                  </a:lnTo>
                  <a:lnTo>
                    <a:pt x="413000" y="9144"/>
                  </a:lnTo>
                  <a:close/>
                </a:path>
                <a:path w="8326120" h="5271770">
                  <a:moveTo>
                    <a:pt x="451100" y="9144"/>
                  </a:moveTo>
                  <a:lnTo>
                    <a:pt x="451100" y="0"/>
                  </a:lnTo>
                  <a:lnTo>
                    <a:pt x="422144" y="0"/>
                  </a:lnTo>
                  <a:lnTo>
                    <a:pt x="422144" y="9144"/>
                  </a:lnTo>
                  <a:lnTo>
                    <a:pt x="451100" y="9144"/>
                  </a:lnTo>
                  <a:close/>
                </a:path>
                <a:path w="8326120" h="5271770">
                  <a:moveTo>
                    <a:pt x="489200" y="9144"/>
                  </a:moveTo>
                  <a:lnTo>
                    <a:pt x="489200" y="0"/>
                  </a:lnTo>
                  <a:lnTo>
                    <a:pt x="460244" y="0"/>
                  </a:lnTo>
                  <a:lnTo>
                    <a:pt x="460244" y="9144"/>
                  </a:lnTo>
                  <a:lnTo>
                    <a:pt x="489200" y="9144"/>
                  </a:lnTo>
                  <a:close/>
                </a:path>
                <a:path w="8326120" h="5271770">
                  <a:moveTo>
                    <a:pt x="527300" y="9144"/>
                  </a:moveTo>
                  <a:lnTo>
                    <a:pt x="527300" y="0"/>
                  </a:lnTo>
                  <a:lnTo>
                    <a:pt x="498344" y="0"/>
                  </a:lnTo>
                  <a:lnTo>
                    <a:pt x="498344" y="9144"/>
                  </a:lnTo>
                  <a:lnTo>
                    <a:pt x="527300" y="9144"/>
                  </a:lnTo>
                  <a:close/>
                </a:path>
                <a:path w="8326120" h="5271770">
                  <a:moveTo>
                    <a:pt x="565400" y="9144"/>
                  </a:moveTo>
                  <a:lnTo>
                    <a:pt x="565400" y="0"/>
                  </a:lnTo>
                  <a:lnTo>
                    <a:pt x="536444" y="0"/>
                  </a:lnTo>
                  <a:lnTo>
                    <a:pt x="536444" y="9144"/>
                  </a:lnTo>
                  <a:lnTo>
                    <a:pt x="565400" y="9144"/>
                  </a:lnTo>
                  <a:close/>
                </a:path>
                <a:path w="8326120" h="5271770">
                  <a:moveTo>
                    <a:pt x="603500" y="9144"/>
                  </a:moveTo>
                  <a:lnTo>
                    <a:pt x="603500" y="0"/>
                  </a:lnTo>
                  <a:lnTo>
                    <a:pt x="574544" y="0"/>
                  </a:lnTo>
                  <a:lnTo>
                    <a:pt x="574544" y="9144"/>
                  </a:lnTo>
                  <a:lnTo>
                    <a:pt x="603500" y="9144"/>
                  </a:lnTo>
                  <a:close/>
                </a:path>
                <a:path w="8326120" h="5271770">
                  <a:moveTo>
                    <a:pt x="641600" y="9144"/>
                  </a:moveTo>
                  <a:lnTo>
                    <a:pt x="641600" y="0"/>
                  </a:lnTo>
                  <a:lnTo>
                    <a:pt x="612644" y="0"/>
                  </a:lnTo>
                  <a:lnTo>
                    <a:pt x="612644" y="9144"/>
                  </a:lnTo>
                  <a:lnTo>
                    <a:pt x="641600" y="9144"/>
                  </a:lnTo>
                  <a:close/>
                </a:path>
                <a:path w="8326120" h="5271770">
                  <a:moveTo>
                    <a:pt x="679700" y="9144"/>
                  </a:moveTo>
                  <a:lnTo>
                    <a:pt x="679700" y="0"/>
                  </a:lnTo>
                  <a:lnTo>
                    <a:pt x="650744" y="0"/>
                  </a:lnTo>
                  <a:lnTo>
                    <a:pt x="650744" y="9144"/>
                  </a:lnTo>
                  <a:lnTo>
                    <a:pt x="679700" y="9144"/>
                  </a:lnTo>
                  <a:close/>
                </a:path>
                <a:path w="8326120" h="5271770">
                  <a:moveTo>
                    <a:pt x="717800" y="9144"/>
                  </a:moveTo>
                  <a:lnTo>
                    <a:pt x="717800" y="0"/>
                  </a:lnTo>
                  <a:lnTo>
                    <a:pt x="688844" y="0"/>
                  </a:lnTo>
                  <a:lnTo>
                    <a:pt x="688844" y="9144"/>
                  </a:lnTo>
                  <a:lnTo>
                    <a:pt x="717800" y="9144"/>
                  </a:lnTo>
                  <a:close/>
                </a:path>
                <a:path w="8326120" h="5271770">
                  <a:moveTo>
                    <a:pt x="755900" y="9144"/>
                  </a:moveTo>
                  <a:lnTo>
                    <a:pt x="755900" y="0"/>
                  </a:lnTo>
                  <a:lnTo>
                    <a:pt x="726944" y="0"/>
                  </a:lnTo>
                  <a:lnTo>
                    <a:pt x="726944" y="9144"/>
                  </a:lnTo>
                  <a:lnTo>
                    <a:pt x="755900" y="9144"/>
                  </a:lnTo>
                  <a:close/>
                </a:path>
                <a:path w="8326120" h="5271770">
                  <a:moveTo>
                    <a:pt x="794000" y="9144"/>
                  </a:moveTo>
                  <a:lnTo>
                    <a:pt x="794000" y="0"/>
                  </a:lnTo>
                  <a:lnTo>
                    <a:pt x="765044" y="0"/>
                  </a:lnTo>
                  <a:lnTo>
                    <a:pt x="765044" y="9144"/>
                  </a:lnTo>
                  <a:lnTo>
                    <a:pt x="794000" y="9144"/>
                  </a:lnTo>
                  <a:close/>
                </a:path>
                <a:path w="8326120" h="5271770">
                  <a:moveTo>
                    <a:pt x="832100" y="9144"/>
                  </a:moveTo>
                  <a:lnTo>
                    <a:pt x="832100" y="0"/>
                  </a:lnTo>
                  <a:lnTo>
                    <a:pt x="803144" y="0"/>
                  </a:lnTo>
                  <a:lnTo>
                    <a:pt x="803144" y="9144"/>
                  </a:lnTo>
                  <a:lnTo>
                    <a:pt x="832100" y="9144"/>
                  </a:lnTo>
                  <a:close/>
                </a:path>
                <a:path w="8326120" h="5271770">
                  <a:moveTo>
                    <a:pt x="870200" y="9144"/>
                  </a:moveTo>
                  <a:lnTo>
                    <a:pt x="870200" y="0"/>
                  </a:lnTo>
                  <a:lnTo>
                    <a:pt x="841244" y="0"/>
                  </a:lnTo>
                  <a:lnTo>
                    <a:pt x="841244" y="9144"/>
                  </a:lnTo>
                  <a:lnTo>
                    <a:pt x="870200" y="9144"/>
                  </a:lnTo>
                  <a:close/>
                </a:path>
                <a:path w="8326120" h="5271770">
                  <a:moveTo>
                    <a:pt x="908300" y="9144"/>
                  </a:moveTo>
                  <a:lnTo>
                    <a:pt x="908300" y="0"/>
                  </a:lnTo>
                  <a:lnTo>
                    <a:pt x="879344" y="0"/>
                  </a:lnTo>
                  <a:lnTo>
                    <a:pt x="879344" y="9144"/>
                  </a:lnTo>
                  <a:lnTo>
                    <a:pt x="908300" y="9144"/>
                  </a:lnTo>
                  <a:close/>
                </a:path>
                <a:path w="8326120" h="5271770">
                  <a:moveTo>
                    <a:pt x="946400" y="9144"/>
                  </a:moveTo>
                  <a:lnTo>
                    <a:pt x="946400" y="0"/>
                  </a:lnTo>
                  <a:lnTo>
                    <a:pt x="917444" y="0"/>
                  </a:lnTo>
                  <a:lnTo>
                    <a:pt x="917444" y="9144"/>
                  </a:lnTo>
                  <a:lnTo>
                    <a:pt x="946400" y="9144"/>
                  </a:lnTo>
                  <a:close/>
                </a:path>
                <a:path w="8326120" h="5271770">
                  <a:moveTo>
                    <a:pt x="984500" y="9144"/>
                  </a:moveTo>
                  <a:lnTo>
                    <a:pt x="984500" y="0"/>
                  </a:lnTo>
                  <a:lnTo>
                    <a:pt x="955544" y="0"/>
                  </a:lnTo>
                  <a:lnTo>
                    <a:pt x="955544" y="9144"/>
                  </a:lnTo>
                  <a:lnTo>
                    <a:pt x="984500" y="9144"/>
                  </a:lnTo>
                  <a:close/>
                </a:path>
                <a:path w="8326120" h="5271770">
                  <a:moveTo>
                    <a:pt x="1022600" y="9144"/>
                  </a:moveTo>
                  <a:lnTo>
                    <a:pt x="1022600" y="0"/>
                  </a:lnTo>
                  <a:lnTo>
                    <a:pt x="993644" y="0"/>
                  </a:lnTo>
                  <a:lnTo>
                    <a:pt x="993644" y="9144"/>
                  </a:lnTo>
                  <a:lnTo>
                    <a:pt x="1022600" y="9144"/>
                  </a:lnTo>
                  <a:close/>
                </a:path>
                <a:path w="8326120" h="5271770">
                  <a:moveTo>
                    <a:pt x="1060700" y="9144"/>
                  </a:moveTo>
                  <a:lnTo>
                    <a:pt x="1060700" y="0"/>
                  </a:lnTo>
                  <a:lnTo>
                    <a:pt x="1031744" y="0"/>
                  </a:lnTo>
                  <a:lnTo>
                    <a:pt x="1031744" y="9144"/>
                  </a:lnTo>
                  <a:lnTo>
                    <a:pt x="1060700" y="9144"/>
                  </a:lnTo>
                  <a:close/>
                </a:path>
                <a:path w="8326120" h="5271770">
                  <a:moveTo>
                    <a:pt x="1098800" y="9144"/>
                  </a:moveTo>
                  <a:lnTo>
                    <a:pt x="1098800" y="0"/>
                  </a:lnTo>
                  <a:lnTo>
                    <a:pt x="1069844" y="0"/>
                  </a:lnTo>
                  <a:lnTo>
                    <a:pt x="1069844" y="9144"/>
                  </a:lnTo>
                  <a:lnTo>
                    <a:pt x="1098800" y="9144"/>
                  </a:lnTo>
                  <a:close/>
                </a:path>
                <a:path w="8326120" h="5271770">
                  <a:moveTo>
                    <a:pt x="1136900" y="9144"/>
                  </a:moveTo>
                  <a:lnTo>
                    <a:pt x="1136900" y="0"/>
                  </a:lnTo>
                  <a:lnTo>
                    <a:pt x="1107944" y="0"/>
                  </a:lnTo>
                  <a:lnTo>
                    <a:pt x="1107944" y="9144"/>
                  </a:lnTo>
                  <a:lnTo>
                    <a:pt x="1136900" y="9144"/>
                  </a:lnTo>
                  <a:close/>
                </a:path>
                <a:path w="8326120" h="5271770">
                  <a:moveTo>
                    <a:pt x="1175000" y="9144"/>
                  </a:moveTo>
                  <a:lnTo>
                    <a:pt x="1175000" y="0"/>
                  </a:lnTo>
                  <a:lnTo>
                    <a:pt x="1146044" y="0"/>
                  </a:lnTo>
                  <a:lnTo>
                    <a:pt x="1146044" y="9144"/>
                  </a:lnTo>
                  <a:lnTo>
                    <a:pt x="1175000" y="9144"/>
                  </a:lnTo>
                  <a:close/>
                </a:path>
                <a:path w="8326120" h="5271770">
                  <a:moveTo>
                    <a:pt x="1213100" y="9144"/>
                  </a:moveTo>
                  <a:lnTo>
                    <a:pt x="1213100" y="0"/>
                  </a:lnTo>
                  <a:lnTo>
                    <a:pt x="1184144" y="0"/>
                  </a:lnTo>
                  <a:lnTo>
                    <a:pt x="1184144" y="9144"/>
                  </a:lnTo>
                  <a:lnTo>
                    <a:pt x="1213100" y="9144"/>
                  </a:lnTo>
                  <a:close/>
                </a:path>
                <a:path w="8326120" h="5271770">
                  <a:moveTo>
                    <a:pt x="1251200" y="9144"/>
                  </a:moveTo>
                  <a:lnTo>
                    <a:pt x="1251200" y="0"/>
                  </a:lnTo>
                  <a:lnTo>
                    <a:pt x="1222244" y="0"/>
                  </a:lnTo>
                  <a:lnTo>
                    <a:pt x="1222244" y="9144"/>
                  </a:lnTo>
                  <a:lnTo>
                    <a:pt x="1251200" y="9144"/>
                  </a:lnTo>
                  <a:close/>
                </a:path>
                <a:path w="8326120" h="5271770">
                  <a:moveTo>
                    <a:pt x="1289300" y="9144"/>
                  </a:moveTo>
                  <a:lnTo>
                    <a:pt x="1289300" y="0"/>
                  </a:lnTo>
                  <a:lnTo>
                    <a:pt x="1260344" y="0"/>
                  </a:lnTo>
                  <a:lnTo>
                    <a:pt x="1260344" y="9144"/>
                  </a:lnTo>
                  <a:lnTo>
                    <a:pt x="1289300" y="9144"/>
                  </a:lnTo>
                  <a:close/>
                </a:path>
                <a:path w="8326120" h="5271770">
                  <a:moveTo>
                    <a:pt x="1327400" y="9144"/>
                  </a:moveTo>
                  <a:lnTo>
                    <a:pt x="1327400" y="0"/>
                  </a:lnTo>
                  <a:lnTo>
                    <a:pt x="1298444" y="0"/>
                  </a:lnTo>
                  <a:lnTo>
                    <a:pt x="1298444" y="9144"/>
                  </a:lnTo>
                  <a:lnTo>
                    <a:pt x="1327400" y="9144"/>
                  </a:lnTo>
                  <a:close/>
                </a:path>
                <a:path w="8326120" h="5271770">
                  <a:moveTo>
                    <a:pt x="1365500" y="9144"/>
                  </a:moveTo>
                  <a:lnTo>
                    <a:pt x="1365500" y="0"/>
                  </a:lnTo>
                  <a:lnTo>
                    <a:pt x="1336544" y="0"/>
                  </a:lnTo>
                  <a:lnTo>
                    <a:pt x="1336544" y="9144"/>
                  </a:lnTo>
                  <a:lnTo>
                    <a:pt x="1365500" y="9144"/>
                  </a:lnTo>
                  <a:close/>
                </a:path>
                <a:path w="8326120" h="5271770">
                  <a:moveTo>
                    <a:pt x="1403600" y="9144"/>
                  </a:moveTo>
                  <a:lnTo>
                    <a:pt x="1403600" y="0"/>
                  </a:lnTo>
                  <a:lnTo>
                    <a:pt x="1374644" y="0"/>
                  </a:lnTo>
                  <a:lnTo>
                    <a:pt x="1374644" y="9144"/>
                  </a:lnTo>
                  <a:lnTo>
                    <a:pt x="1403600" y="9144"/>
                  </a:lnTo>
                  <a:close/>
                </a:path>
                <a:path w="8326120" h="5271770">
                  <a:moveTo>
                    <a:pt x="1441700" y="9144"/>
                  </a:moveTo>
                  <a:lnTo>
                    <a:pt x="1441700" y="0"/>
                  </a:lnTo>
                  <a:lnTo>
                    <a:pt x="1412744" y="0"/>
                  </a:lnTo>
                  <a:lnTo>
                    <a:pt x="1412744" y="9144"/>
                  </a:lnTo>
                  <a:lnTo>
                    <a:pt x="1441700" y="9144"/>
                  </a:lnTo>
                  <a:close/>
                </a:path>
                <a:path w="8326120" h="5271770">
                  <a:moveTo>
                    <a:pt x="1479800" y="9144"/>
                  </a:moveTo>
                  <a:lnTo>
                    <a:pt x="1479800" y="0"/>
                  </a:lnTo>
                  <a:lnTo>
                    <a:pt x="1450844" y="0"/>
                  </a:lnTo>
                  <a:lnTo>
                    <a:pt x="1450844" y="9144"/>
                  </a:lnTo>
                  <a:lnTo>
                    <a:pt x="1479800" y="9144"/>
                  </a:lnTo>
                  <a:close/>
                </a:path>
                <a:path w="8326120" h="5271770">
                  <a:moveTo>
                    <a:pt x="1517900" y="9144"/>
                  </a:moveTo>
                  <a:lnTo>
                    <a:pt x="1517900" y="0"/>
                  </a:lnTo>
                  <a:lnTo>
                    <a:pt x="1488944" y="0"/>
                  </a:lnTo>
                  <a:lnTo>
                    <a:pt x="1488944" y="9144"/>
                  </a:lnTo>
                  <a:lnTo>
                    <a:pt x="1517900" y="9144"/>
                  </a:lnTo>
                  <a:close/>
                </a:path>
                <a:path w="8326120" h="5271770">
                  <a:moveTo>
                    <a:pt x="1556001" y="9144"/>
                  </a:moveTo>
                  <a:lnTo>
                    <a:pt x="1556001" y="0"/>
                  </a:lnTo>
                  <a:lnTo>
                    <a:pt x="1527045" y="0"/>
                  </a:lnTo>
                  <a:lnTo>
                    <a:pt x="1527045" y="9144"/>
                  </a:lnTo>
                  <a:lnTo>
                    <a:pt x="1556001" y="9144"/>
                  </a:lnTo>
                  <a:close/>
                </a:path>
                <a:path w="8326120" h="5271770">
                  <a:moveTo>
                    <a:pt x="1594101" y="9144"/>
                  </a:moveTo>
                  <a:lnTo>
                    <a:pt x="1594101" y="0"/>
                  </a:lnTo>
                  <a:lnTo>
                    <a:pt x="1565145" y="0"/>
                  </a:lnTo>
                  <a:lnTo>
                    <a:pt x="1565145" y="9144"/>
                  </a:lnTo>
                  <a:lnTo>
                    <a:pt x="1594101" y="9144"/>
                  </a:lnTo>
                  <a:close/>
                </a:path>
                <a:path w="8326120" h="5271770">
                  <a:moveTo>
                    <a:pt x="1632201" y="9144"/>
                  </a:moveTo>
                  <a:lnTo>
                    <a:pt x="1632201" y="0"/>
                  </a:lnTo>
                  <a:lnTo>
                    <a:pt x="1603245" y="0"/>
                  </a:lnTo>
                  <a:lnTo>
                    <a:pt x="1603245" y="9144"/>
                  </a:lnTo>
                  <a:lnTo>
                    <a:pt x="1632201" y="9144"/>
                  </a:lnTo>
                  <a:close/>
                </a:path>
                <a:path w="8326120" h="5271770">
                  <a:moveTo>
                    <a:pt x="1670301" y="9144"/>
                  </a:moveTo>
                  <a:lnTo>
                    <a:pt x="1670301" y="0"/>
                  </a:lnTo>
                  <a:lnTo>
                    <a:pt x="1641345" y="0"/>
                  </a:lnTo>
                  <a:lnTo>
                    <a:pt x="1641345" y="9144"/>
                  </a:lnTo>
                  <a:lnTo>
                    <a:pt x="1670301" y="9144"/>
                  </a:lnTo>
                  <a:close/>
                </a:path>
                <a:path w="8326120" h="5271770">
                  <a:moveTo>
                    <a:pt x="1708401" y="9144"/>
                  </a:moveTo>
                  <a:lnTo>
                    <a:pt x="1708401" y="0"/>
                  </a:lnTo>
                  <a:lnTo>
                    <a:pt x="1679445" y="0"/>
                  </a:lnTo>
                  <a:lnTo>
                    <a:pt x="1679445" y="9144"/>
                  </a:lnTo>
                  <a:lnTo>
                    <a:pt x="1708401" y="9144"/>
                  </a:lnTo>
                  <a:close/>
                </a:path>
                <a:path w="8326120" h="5271770">
                  <a:moveTo>
                    <a:pt x="1746501" y="9144"/>
                  </a:moveTo>
                  <a:lnTo>
                    <a:pt x="1746501" y="0"/>
                  </a:lnTo>
                  <a:lnTo>
                    <a:pt x="1717545" y="0"/>
                  </a:lnTo>
                  <a:lnTo>
                    <a:pt x="1717545" y="9144"/>
                  </a:lnTo>
                  <a:lnTo>
                    <a:pt x="1746501" y="9144"/>
                  </a:lnTo>
                  <a:close/>
                </a:path>
                <a:path w="8326120" h="5271770">
                  <a:moveTo>
                    <a:pt x="1784601" y="9144"/>
                  </a:moveTo>
                  <a:lnTo>
                    <a:pt x="1784601" y="0"/>
                  </a:lnTo>
                  <a:lnTo>
                    <a:pt x="1755645" y="0"/>
                  </a:lnTo>
                  <a:lnTo>
                    <a:pt x="1755645" y="9144"/>
                  </a:lnTo>
                  <a:lnTo>
                    <a:pt x="1784601" y="9144"/>
                  </a:lnTo>
                  <a:close/>
                </a:path>
                <a:path w="8326120" h="5271770">
                  <a:moveTo>
                    <a:pt x="1822701" y="9144"/>
                  </a:moveTo>
                  <a:lnTo>
                    <a:pt x="1822701" y="0"/>
                  </a:lnTo>
                  <a:lnTo>
                    <a:pt x="1793745" y="0"/>
                  </a:lnTo>
                  <a:lnTo>
                    <a:pt x="1793745" y="9144"/>
                  </a:lnTo>
                  <a:lnTo>
                    <a:pt x="1822701" y="9144"/>
                  </a:lnTo>
                  <a:close/>
                </a:path>
                <a:path w="8326120" h="5271770">
                  <a:moveTo>
                    <a:pt x="1860801" y="9144"/>
                  </a:moveTo>
                  <a:lnTo>
                    <a:pt x="1860801" y="0"/>
                  </a:lnTo>
                  <a:lnTo>
                    <a:pt x="1831845" y="0"/>
                  </a:lnTo>
                  <a:lnTo>
                    <a:pt x="1831845" y="9144"/>
                  </a:lnTo>
                  <a:lnTo>
                    <a:pt x="1860801" y="9144"/>
                  </a:lnTo>
                  <a:close/>
                </a:path>
                <a:path w="8326120" h="5271770">
                  <a:moveTo>
                    <a:pt x="1898901" y="9144"/>
                  </a:moveTo>
                  <a:lnTo>
                    <a:pt x="1898901" y="0"/>
                  </a:lnTo>
                  <a:lnTo>
                    <a:pt x="1869945" y="0"/>
                  </a:lnTo>
                  <a:lnTo>
                    <a:pt x="1869945" y="9144"/>
                  </a:lnTo>
                  <a:lnTo>
                    <a:pt x="1898901" y="9144"/>
                  </a:lnTo>
                  <a:close/>
                </a:path>
                <a:path w="8326120" h="5271770">
                  <a:moveTo>
                    <a:pt x="1937001" y="9144"/>
                  </a:moveTo>
                  <a:lnTo>
                    <a:pt x="1937001" y="0"/>
                  </a:lnTo>
                  <a:lnTo>
                    <a:pt x="1908045" y="0"/>
                  </a:lnTo>
                  <a:lnTo>
                    <a:pt x="1908045" y="9144"/>
                  </a:lnTo>
                  <a:lnTo>
                    <a:pt x="1937001" y="9144"/>
                  </a:lnTo>
                  <a:close/>
                </a:path>
                <a:path w="8326120" h="5271770">
                  <a:moveTo>
                    <a:pt x="1975101" y="9144"/>
                  </a:moveTo>
                  <a:lnTo>
                    <a:pt x="1975101" y="0"/>
                  </a:lnTo>
                  <a:lnTo>
                    <a:pt x="1946145" y="0"/>
                  </a:lnTo>
                  <a:lnTo>
                    <a:pt x="1946145" y="9144"/>
                  </a:lnTo>
                  <a:lnTo>
                    <a:pt x="1975101" y="9144"/>
                  </a:lnTo>
                  <a:close/>
                </a:path>
                <a:path w="8326120" h="5271770">
                  <a:moveTo>
                    <a:pt x="2013201" y="9144"/>
                  </a:moveTo>
                  <a:lnTo>
                    <a:pt x="2013201" y="0"/>
                  </a:lnTo>
                  <a:lnTo>
                    <a:pt x="1984245" y="0"/>
                  </a:lnTo>
                  <a:lnTo>
                    <a:pt x="1984245" y="9144"/>
                  </a:lnTo>
                  <a:lnTo>
                    <a:pt x="2013201" y="9144"/>
                  </a:lnTo>
                  <a:close/>
                </a:path>
                <a:path w="8326120" h="5271770">
                  <a:moveTo>
                    <a:pt x="2051301" y="9144"/>
                  </a:moveTo>
                  <a:lnTo>
                    <a:pt x="2051301" y="0"/>
                  </a:lnTo>
                  <a:lnTo>
                    <a:pt x="2022345" y="0"/>
                  </a:lnTo>
                  <a:lnTo>
                    <a:pt x="2022345" y="9144"/>
                  </a:lnTo>
                  <a:lnTo>
                    <a:pt x="2051301" y="9144"/>
                  </a:lnTo>
                  <a:close/>
                </a:path>
                <a:path w="8326120" h="5271770">
                  <a:moveTo>
                    <a:pt x="2089401" y="9144"/>
                  </a:moveTo>
                  <a:lnTo>
                    <a:pt x="2089401" y="0"/>
                  </a:lnTo>
                  <a:lnTo>
                    <a:pt x="2060445" y="0"/>
                  </a:lnTo>
                  <a:lnTo>
                    <a:pt x="2060445" y="9144"/>
                  </a:lnTo>
                  <a:lnTo>
                    <a:pt x="2089401" y="9144"/>
                  </a:lnTo>
                  <a:close/>
                </a:path>
                <a:path w="8326120" h="5271770">
                  <a:moveTo>
                    <a:pt x="2127501" y="9144"/>
                  </a:moveTo>
                  <a:lnTo>
                    <a:pt x="2127501" y="0"/>
                  </a:lnTo>
                  <a:lnTo>
                    <a:pt x="2098545" y="0"/>
                  </a:lnTo>
                  <a:lnTo>
                    <a:pt x="2098545" y="9144"/>
                  </a:lnTo>
                  <a:lnTo>
                    <a:pt x="2127501" y="9144"/>
                  </a:lnTo>
                  <a:close/>
                </a:path>
                <a:path w="8326120" h="5271770">
                  <a:moveTo>
                    <a:pt x="2165601" y="9144"/>
                  </a:moveTo>
                  <a:lnTo>
                    <a:pt x="2165601" y="0"/>
                  </a:lnTo>
                  <a:lnTo>
                    <a:pt x="2136645" y="0"/>
                  </a:lnTo>
                  <a:lnTo>
                    <a:pt x="2136645" y="9144"/>
                  </a:lnTo>
                  <a:lnTo>
                    <a:pt x="2165601" y="9144"/>
                  </a:lnTo>
                  <a:close/>
                </a:path>
                <a:path w="8326120" h="5271770">
                  <a:moveTo>
                    <a:pt x="2203701" y="9144"/>
                  </a:moveTo>
                  <a:lnTo>
                    <a:pt x="2203701" y="0"/>
                  </a:lnTo>
                  <a:lnTo>
                    <a:pt x="2174745" y="0"/>
                  </a:lnTo>
                  <a:lnTo>
                    <a:pt x="2174745" y="9144"/>
                  </a:lnTo>
                  <a:lnTo>
                    <a:pt x="2203701" y="9144"/>
                  </a:lnTo>
                  <a:close/>
                </a:path>
                <a:path w="8326120" h="5271770">
                  <a:moveTo>
                    <a:pt x="2241801" y="9144"/>
                  </a:moveTo>
                  <a:lnTo>
                    <a:pt x="2241801" y="0"/>
                  </a:lnTo>
                  <a:lnTo>
                    <a:pt x="2212845" y="0"/>
                  </a:lnTo>
                  <a:lnTo>
                    <a:pt x="2212845" y="9144"/>
                  </a:lnTo>
                  <a:lnTo>
                    <a:pt x="2241801" y="9144"/>
                  </a:lnTo>
                  <a:close/>
                </a:path>
                <a:path w="8326120" h="5271770">
                  <a:moveTo>
                    <a:pt x="2279901" y="9144"/>
                  </a:moveTo>
                  <a:lnTo>
                    <a:pt x="2279901" y="0"/>
                  </a:lnTo>
                  <a:lnTo>
                    <a:pt x="2250945" y="0"/>
                  </a:lnTo>
                  <a:lnTo>
                    <a:pt x="2250945" y="9144"/>
                  </a:lnTo>
                  <a:lnTo>
                    <a:pt x="2279901" y="9144"/>
                  </a:lnTo>
                  <a:close/>
                </a:path>
                <a:path w="8326120" h="5271770">
                  <a:moveTo>
                    <a:pt x="2318001" y="9144"/>
                  </a:moveTo>
                  <a:lnTo>
                    <a:pt x="2318001" y="0"/>
                  </a:lnTo>
                  <a:lnTo>
                    <a:pt x="2289045" y="0"/>
                  </a:lnTo>
                  <a:lnTo>
                    <a:pt x="2289045" y="9144"/>
                  </a:lnTo>
                  <a:lnTo>
                    <a:pt x="2318001" y="9144"/>
                  </a:lnTo>
                  <a:close/>
                </a:path>
                <a:path w="8326120" h="5271770">
                  <a:moveTo>
                    <a:pt x="2356101" y="9144"/>
                  </a:moveTo>
                  <a:lnTo>
                    <a:pt x="2356101" y="0"/>
                  </a:lnTo>
                  <a:lnTo>
                    <a:pt x="2327145" y="0"/>
                  </a:lnTo>
                  <a:lnTo>
                    <a:pt x="2327145" y="9144"/>
                  </a:lnTo>
                  <a:lnTo>
                    <a:pt x="2356101" y="9144"/>
                  </a:lnTo>
                  <a:close/>
                </a:path>
                <a:path w="8326120" h="5271770">
                  <a:moveTo>
                    <a:pt x="2394201" y="9144"/>
                  </a:moveTo>
                  <a:lnTo>
                    <a:pt x="2394201" y="0"/>
                  </a:lnTo>
                  <a:lnTo>
                    <a:pt x="2365245" y="0"/>
                  </a:lnTo>
                  <a:lnTo>
                    <a:pt x="2365245" y="9144"/>
                  </a:lnTo>
                  <a:lnTo>
                    <a:pt x="2394201" y="9144"/>
                  </a:lnTo>
                  <a:close/>
                </a:path>
                <a:path w="8326120" h="5271770">
                  <a:moveTo>
                    <a:pt x="2432301" y="9144"/>
                  </a:moveTo>
                  <a:lnTo>
                    <a:pt x="2432301" y="0"/>
                  </a:lnTo>
                  <a:lnTo>
                    <a:pt x="2403345" y="0"/>
                  </a:lnTo>
                  <a:lnTo>
                    <a:pt x="2403345" y="9144"/>
                  </a:lnTo>
                  <a:lnTo>
                    <a:pt x="2432301" y="9144"/>
                  </a:lnTo>
                  <a:close/>
                </a:path>
                <a:path w="8326120" h="5271770">
                  <a:moveTo>
                    <a:pt x="2470401" y="9144"/>
                  </a:moveTo>
                  <a:lnTo>
                    <a:pt x="2470401" y="0"/>
                  </a:lnTo>
                  <a:lnTo>
                    <a:pt x="2441445" y="0"/>
                  </a:lnTo>
                  <a:lnTo>
                    <a:pt x="2441445" y="9144"/>
                  </a:lnTo>
                  <a:lnTo>
                    <a:pt x="2470401" y="9144"/>
                  </a:lnTo>
                  <a:close/>
                </a:path>
                <a:path w="8326120" h="5271770">
                  <a:moveTo>
                    <a:pt x="2508501" y="9144"/>
                  </a:moveTo>
                  <a:lnTo>
                    <a:pt x="2508501" y="0"/>
                  </a:lnTo>
                  <a:lnTo>
                    <a:pt x="2479545" y="0"/>
                  </a:lnTo>
                  <a:lnTo>
                    <a:pt x="2479545" y="9144"/>
                  </a:lnTo>
                  <a:lnTo>
                    <a:pt x="2508501" y="9144"/>
                  </a:lnTo>
                  <a:close/>
                </a:path>
                <a:path w="8326120" h="5271770">
                  <a:moveTo>
                    <a:pt x="2546601" y="9144"/>
                  </a:moveTo>
                  <a:lnTo>
                    <a:pt x="2546601" y="0"/>
                  </a:lnTo>
                  <a:lnTo>
                    <a:pt x="2517645" y="0"/>
                  </a:lnTo>
                  <a:lnTo>
                    <a:pt x="2517645" y="9144"/>
                  </a:lnTo>
                  <a:lnTo>
                    <a:pt x="2546601" y="9144"/>
                  </a:lnTo>
                  <a:close/>
                </a:path>
                <a:path w="8326120" h="5271770">
                  <a:moveTo>
                    <a:pt x="2584701" y="9144"/>
                  </a:moveTo>
                  <a:lnTo>
                    <a:pt x="2584701" y="0"/>
                  </a:lnTo>
                  <a:lnTo>
                    <a:pt x="2555745" y="0"/>
                  </a:lnTo>
                  <a:lnTo>
                    <a:pt x="2555745" y="9144"/>
                  </a:lnTo>
                  <a:lnTo>
                    <a:pt x="2584701" y="9144"/>
                  </a:lnTo>
                  <a:close/>
                </a:path>
                <a:path w="8326120" h="5271770">
                  <a:moveTo>
                    <a:pt x="2622801" y="9144"/>
                  </a:moveTo>
                  <a:lnTo>
                    <a:pt x="2622801" y="0"/>
                  </a:lnTo>
                  <a:lnTo>
                    <a:pt x="2593845" y="0"/>
                  </a:lnTo>
                  <a:lnTo>
                    <a:pt x="2593845" y="9144"/>
                  </a:lnTo>
                  <a:lnTo>
                    <a:pt x="2622801" y="9144"/>
                  </a:lnTo>
                  <a:close/>
                </a:path>
                <a:path w="8326120" h="5271770">
                  <a:moveTo>
                    <a:pt x="2660901" y="9144"/>
                  </a:moveTo>
                  <a:lnTo>
                    <a:pt x="2660901" y="0"/>
                  </a:lnTo>
                  <a:lnTo>
                    <a:pt x="2631945" y="0"/>
                  </a:lnTo>
                  <a:lnTo>
                    <a:pt x="2631945" y="9144"/>
                  </a:lnTo>
                  <a:lnTo>
                    <a:pt x="2660901" y="9144"/>
                  </a:lnTo>
                  <a:close/>
                </a:path>
                <a:path w="8326120" h="5271770">
                  <a:moveTo>
                    <a:pt x="2699001" y="9144"/>
                  </a:moveTo>
                  <a:lnTo>
                    <a:pt x="2699001" y="0"/>
                  </a:lnTo>
                  <a:lnTo>
                    <a:pt x="2670045" y="0"/>
                  </a:lnTo>
                  <a:lnTo>
                    <a:pt x="2670045" y="9144"/>
                  </a:lnTo>
                  <a:lnTo>
                    <a:pt x="2699001" y="9144"/>
                  </a:lnTo>
                  <a:close/>
                </a:path>
                <a:path w="8326120" h="5271770">
                  <a:moveTo>
                    <a:pt x="2737101" y="9144"/>
                  </a:moveTo>
                  <a:lnTo>
                    <a:pt x="2737101" y="0"/>
                  </a:lnTo>
                  <a:lnTo>
                    <a:pt x="2708145" y="0"/>
                  </a:lnTo>
                  <a:lnTo>
                    <a:pt x="2708145" y="9144"/>
                  </a:lnTo>
                  <a:lnTo>
                    <a:pt x="2737101" y="9144"/>
                  </a:lnTo>
                  <a:close/>
                </a:path>
                <a:path w="8326120" h="5271770">
                  <a:moveTo>
                    <a:pt x="2775201" y="9144"/>
                  </a:moveTo>
                  <a:lnTo>
                    <a:pt x="2775201" y="0"/>
                  </a:lnTo>
                  <a:lnTo>
                    <a:pt x="2746245" y="0"/>
                  </a:lnTo>
                  <a:lnTo>
                    <a:pt x="2746245" y="9144"/>
                  </a:lnTo>
                  <a:lnTo>
                    <a:pt x="2775201" y="9144"/>
                  </a:lnTo>
                  <a:close/>
                </a:path>
                <a:path w="8326120" h="5271770">
                  <a:moveTo>
                    <a:pt x="2813301" y="9144"/>
                  </a:moveTo>
                  <a:lnTo>
                    <a:pt x="2813301" y="0"/>
                  </a:lnTo>
                  <a:lnTo>
                    <a:pt x="2784345" y="0"/>
                  </a:lnTo>
                  <a:lnTo>
                    <a:pt x="2784345" y="9144"/>
                  </a:lnTo>
                  <a:lnTo>
                    <a:pt x="2813301" y="9144"/>
                  </a:lnTo>
                  <a:close/>
                </a:path>
                <a:path w="8326120" h="5271770">
                  <a:moveTo>
                    <a:pt x="2851401" y="9144"/>
                  </a:moveTo>
                  <a:lnTo>
                    <a:pt x="2851401" y="0"/>
                  </a:lnTo>
                  <a:lnTo>
                    <a:pt x="2822445" y="0"/>
                  </a:lnTo>
                  <a:lnTo>
                    <a:pt x="2822445" y="9144"/>
                  </a:lnTo>
                  <a:lnTo>
                    <a:pt x="2851401" y="9144"/>
                  </a:lnTo>
                  <a:close/>
                </a:path>
                <a:path w="8326120" h="5271770">
                  <a:moveTo>
                    <a:pt x="2889501" y="9144"/>
                  </a:moveTo>
                  <a:lnTo>
                    <a:pt x="2889501" y="0"/>
                  </a:lnTo>
                  <a:lnTo>
                    <a:pt x="2860545" y="0"/>
                  </a:lnTo>
                  <a:lnTo>
                    <a:pt x="2860545" y="9144"/>
                  </a:lnTo>
                  <a:lnTo>
                    <a:pt x="2889501" y="9144"/>
                  </a:lnTo>
                  <a:close/>
                </a:path>
                <a:path w="8326120" h="5271770">
                  <a:moveTo>
                    <a:pt x="2927601" y="9144"/>
                  </a:moveTo>
                  <a:lnTo>
                    <a:pt x="2927601" y="0"/>
                  </a:lnTo>
                  <a:lnTo>
                    <a:pt x="2898645" y="0"/>
                  </a:lnTo>
                  <a:lnTo>
                    <a:pt x="2898645" y="9144"/>
                  </a:lnTo>
                  <a:lnTo>
                    <a:pt x="2927601" y="9144"/>
                  </a:lnTo>
                  <a:close/>
                </a:path>
                <a:path w="8326120" h="5271770">
                  <a:moveTo>
                    <a:pt x="2965701" y="9144"/>
                  </a:moveTo>
                  <a:lnTo>
                    <a:pt x="2965701" y="0"/>
                  </a:lnTo>
                  <a:lnTo>
                    <a:pt x="2936745" y="0"/>
                  </a:lnTo>
                  <a:lnTo>
                    <a:pt x="2936745" y="9144"/>
                  </a:lnTo>
                  <a:lnTo>
                    <a:pt x="2965701" y="9144"/>
                  </a:lnTo>
                  <a:close/>
                </a:path>
                <a:path w="8326120" h="5271770">
                  <a:moveTo>
                    <a:pt x="3003801" y="9144"/>
                  </a:moveTo>
                  <a:lnTo>
                    <a:pt x="3003801" y="0"/>
                  </a:lnTo>
                  <a:lnTo>
                    <a:pt x="2974845" y="0"/>
                  </a:lnTo>
                  <a:lnTo>
                    <a:pt x="2974845" y="9144"/>
                  </a:lnTo>
                  <a:lnTo>
                    <a:pt x="3003801" y="9144"/>
                  </a:lnTo>
                  <a:close/>
                </a:path>
                <a:path w="8326120" h="5271770">
                  <a:moveTo>
                    <a:pt x="3041901" y="9144"/>
                  </a:moveTo>
                  <a:lnTo>
                    <a:pt x="3041901" y="0"/>
                  </a:lnTo>
                  <a:lnTo>
                    <a:pt x="3012945" y="0"/>
                  </a:lnTo>
                  <a:lnTo>
                    <a:pt x="3012945" y="9144"/>
                  </a:lnTo>
                  <a:lnTo>
                    <a:pt x="3041901" y="9144"/>
                  </a:lnTo>
                  <a:close/>
                </a:path>
                <a:path w="8326120" h="5271770">
                  <a:moveTo>
                    <a:pt x="3080001" y="9144"/>
                  </a:moveTo>
                  <a:lnTo>
                    <a:pt x="3080001" y="0"/>
                  </a:lnTo>
                  <a:lnTo>
                    <a:pt x="3051045" y="0"/>
                  </a:lnTo>
                  <a:lnTo>
                    <a:pt x="3051045" y="9144"/>
                  </a:lnTo>
                  <a:lnTo>
                    <a:pt x="3080001" y="9144"/>
                  </a:lnTo>
                  <a:close/>
                </a:path>
                <a:path w="8326120" h="5271770">
                  <a:moveTo>
                    <a:pt x="3118101" y="9144"/>
                  </a:moveTo>
                  <a:lnTo>
                    <a:pt x="3118101" y="0"/>
                  </a:lnTo>
                  <a:lnTo>
                    <a:pt x="3089145" y="0"/>
                  </a:lnTo>
                  <a:lnTo>
                    <a:pt x="3089145" y="9144"/>
                  </a:lnTo>
                  <a:lnTo>
                    <a:pt x="3118101" y="9144"/>
                  </a:lnTo>
                  <a:close/>
                </a:path>
                <a:path w="8326120" h="5271770">
                  <a:moveTo>
                    <a:pt x="3156201" y="9144"/>
                  </a:moveTo>
                  <a:lnTo>
                    <a:pt x="3156201" y="0"/>
                  </a:lnTo>
                  <a:lnTo>
                    <a:pt x="3127245" y="0"/>
                  </a:lnTo>
                  <a:lnTo>
                    <a:pt x="3127245" y="9144"/>
                  </a:lnTo>
                  <a:lnTo>
                    <a:pt x="3156201" y="9144"/>
                  </a:lnTo>
                  <a:close/>
                </a:path>
                <a:path w="8326120" h="5271770">
                  <a:moveTo>
                    <a:pt x="3194301" y="9144"/>
                  </a:moveTo>
                  <a:lnTo>
                    <a:pt x="3194301" y="0"/>
                  </a:lnTo>
                  <a:lnTo>
                    <a:pt x="3165345" y="0"/>
                  </a:lnTo>
                  <a:lnTo>
                    <a:pt x="3165345" y="9144"/>
                  </a:lnTo>
                  <a:lnTo>
                    <a:pt x="3194301" y="9144"/>
                  </a:lnTo>
                  <a:close/>
                </a:path>
                <a:path w="8326120" h="5271770">
                  <a:moveTo>
                    <a:pt x="3232401" y="9144"/>
                  </a:moveTo>
                  <a:lnTo>
                    <a:pt x="3232401" y="0"/>
                  </a:lnTo>
                  <a:lnTo>
                    <a:pt x="3203445" y="0"/>
                  </a:lnTo>
                  <a:lnTo>
                    <a:pt x="3203445" y="9144"/>
                  </a:lnTo>
                  <a:lnTo>
                    <a:pt x="3232401" y="9144"/>
                  </a:lnTo>
                  <a:close/>
                </a:path>
                <a:path w="8326120" h="5271770">
                  <a:moveTo>
                    <a:pt x="3270501" y="9144"/>
                  </a:moveTo>
                  <a:lnTo>
                    <a:pt x="3270501" y="0"/>
                  </a:lnTo>
                  <a:lnTo>
                    <a:pt x="3241545" y="0"/>
                  </a:lnTo>
                  <a:lnTo>
                    <a:pt x="3241545" y="9144"/>
                  </a:lnTo>
                  <a:lnTo>
                    <a:pt x="3270501" y="9144"/>
                  </a:lnTo>
                  <a:close/>
                </a:path>
                <a:path w="8326120" h="5271770">
                  <a:moveTo>
                    <a:pt x="3308601" y="9144"/>
                  </a:moveTo>
                  <a:lnTo>
                    <a:pt x="3308601" y="0"/>
                  </a:lnTo>
                  <a:lnTo>
                    <a:pt x="3279645" y="0"/>
                  </a:lnTo>
                  <a:lnTo>
                    <a:pt x="3279645" y="9144"/>
                  </a:lnTo>
                  <a:lnTo>
                    <a:pt x="3308601" y="9144"/>
                  </a:lnTo>
                  <a:close/>
                </a:path>
                <a:path w="8326120" h="5271770">
                  <a:moveTo>
                    <a:pt x="3346701" y="9144"/>
                  </a:moveTo>
                  <a:lnTo>
                    <a:pt x="3346701" y="0"/>
                  </a:lnTo>
                  <a:lnTo>
                    <a:pt x="3317745" y="0"/>
                  </a:lnTo>
                  <a:lnTo>
                    <a:pt x="3317745" y="9144"/>
                  </a:lnTo>
                  <a:lnTo>
                    <a:pt x="3346701" y="9144"/>
                  </a:lnTo>
                  <a:close/>
                </a:path>
                <a:path w="8326120" h="5271770">
                  <a:moveTo>
                    <a:pt x="3384801" y="9144"/>
                  </a:moveTo>
                  <a:lnTo>
                    <a:pt x="3384801" y="0"/>
                  </a:lnTo>
                  <a:lnTo>
                    <a:pt x="3355845" y="0"/>
                  </a:lnTo>
                  <a:lnTo>
                    <a:pt x="3355845" y="9144"/>
                  </a:lnTo>
                  <a:lnTo>
                    <a:pt x="3384801" y="9144"/>
                  </a:lnTo>
                  <a:close/>
                </a:path>
                <a:path w="8326120" h="5271770">
                  <a:moveTo>
                    <a:pt x="3422901" y="9144"/>
                  </a:moveTo>
                  <a:lnTo>
                    <a:pt x="3422901" y="0"/>
                  </a:lnTo>
                  <a:lnTo>
                    <a:pt x="3393945" y="0"/>
                  </a:lnTo>
                  <a:lnTo>
                    <a:pt x="3393945" y="9144"/>
                  </a:lnTo>
                  <a:lnTo>
                    <a:pt x="3422901" y="9144"/>
                  </a:lnTo>
                  <a:close/>
                </a:path>
                <a:path w="8326120" h="5271770">
                  <a:moveTo>
                    <a:pt x="3461001" y="9144"/>
                  </a:moveTo>
                  <a:lnTo>
                    <a:pt x="3461001" y="0"/>
                  </a:lnTo>
                  <a:lnTo>
                    <a:pt x="3432045" y="0"/>
                  </a:lnTo>
                  <a:lnTo>
                    <a:pt x="3432045" y="9144"/>
                  </a:lnTo>
                  <a:lnTo>
                    <a:pt x="3461001" y="9144"/>
                  </a:lnTo>
                  <a:close/>
                </a:path>
                <a:path w="8326120" h="5271770">
                  <a:moveTo>
                    <a:pt x="3499101" y="9144"/>
                  </a:moveTo>
                  <a:lnTo>
                    <a:pt x="3499101" y="0"/>
                  </a:lnTo>
                  <a:lnTo>
                    <a:pt x="3470145" y="0"/>
                  </a:lnTo>
                  <a:lnTo>
                    <a:pt x="3470145" y="9144"/>
                  </a:lnTo>
                  <a:lnTo>
                    <a:pt x="3499101" y="9144"/>
                  </a:lnTo>
                  <a:close/>
                </a:path>
                <a:path w="8326120" h="5271770">
                  <a:moveTo>
                    <a:pt x="3537201" y="9144"/>
                  </a:moveTo>
                  <a:lnTo>
                    <a:pt x="3537201" y="0"/>
                  </a:lnTo>
                  <a:lnTo>
                    <a:pt x="3508245" y="0"/>
                  </a:lnTo>
                  <a:lnTo>
                    <a:pt x="3508245" y="9144"/>
                  </a:lnTo>
                  <a:lnTo>
                    <a:pt x="3537201" y="9144"/>
                  </a:lnTo>
                  <a:close/>
                </a:path>
                <a:path w="8326120" h="5271770">
                  <a:moveTo>
                    <a:pt x="3575301" y="9144"/>
                  </a:moveTo>
                  <a:lnTo>
                    <a:pt x="3575301" y="0"/>
                  </a:lnTo>
                  <a:lnTo>
                    <a:pt x="3546345" y="0"/>
                  </a:lnTo>
                  <a:lnTo>
                    <a:pt x="3546345" y="9144"/>
                  </a:lnTo>
                  <a:lnTo>
                    <a:pt x="3575301" y="9144"/>
                  </a:lnTo>
                  <a:close/>
                </a:path>
                <a:path w="8326120" h="5271770">
                  <a:moveTo>
                    <a:pt x="3613401" y="9144"/>
                  </a:moveTo>
                  <a:lnTo>
                    <a:pt x="3613401" y="0"/>
                  </a:lnTo>
                  <a:lnTo>
                    <a:pt x="3584445" y="0"/>
                  </a:lnTo>
                  <a:lnTo>
                    <a:pt x="3584445" y="9144"/>
                  </a:lnTo>
                  <a:lnTo>
                    <a:pt x="3613401" y="9144"/>
                  </a:lnTo>
                  <a:close/>
                </a:path>
                <a:path w="8326120" h="5271770">
                  <a:moveTo>
                    <a:pt x="3651501" y="9144"/>
                  </a:moveTo>
                  <a:lnTo>
                    <a:pt x="3651501" y="0"/>
                  </a:lnTo>
                  <a:lnTo>
                    <a:pt x="3622545" y="0"/>
                  </a:lnTo>
                  <a:lnTo>
                    <a:pt x="3622545" y="9144"/>
                  </a:lnTo>
                  <a:lnTo>
                    <a:pt x="3651501" y="9144"/>
                  </a:lnTo>
                  <a:close/>
                </a:path>
                <a:path w="8326120" h="5271770">
                  <a:moveTo>
                    <a:pt x="3689601" y="9144"/>
                  </a:moveTo>
                  <a:lnTo>
                    <a:pt x="3689601" y="0"/>
                  </a:lnTo>
                  <a:lnTo>
                    <a:pt x="3660645" y="0"/>
                  </a:lnTo>
                  <a:lnTo>
                    <a:pt x="3660645" y="9144"/>
                  </a:lnTo>
                  <a:lnTo>
                    <a:pt x="3689601" y="9144"/>
                  </a:lnTo>
                  <a:close/>
                </a:path>
                <a:path w="8326120" h="5271770">
                  <a:moveTo>
                    <a:pt x="3727701" y="9144"/>
                  </a:moveTo>
                  <a:lnTo>
                    <a:pt x="3727701" y="0"/>
                  </a:lnTo>
                  <a:lnTo>
                    <a:pt x="3698745" y="0"/>
                  </a:lnTo>
                  <a:lnTo>
                    <a:pt x="3698745" y="9144"/>
                  </a:lnTo>
                  <a:lnTo>
                    <a:pt x="3727701" y="9144"/>
                  </a:lnTo>
                  <a:close/>
                </a:path>
                <a:path w="8326120" h="5271770">
                  <a:moveTo>
                    <a:pt x="3765801" y="9144"/>
                  </a:moveTo>
                  <a:lnTo>
                    <a:pt x="3765801" y="0"/>
                  </a:lnTo>
                  <a:lnTo>
                    <a:pt x="3736845" y="0"/>
                  </a:lnTo>
                  <a:lnTo>
                    <a:pt x="3736845" y="9144"/>
                  </a:lnTo>
                  <a:lnTo>
                    <a:pt x="3765801" y="9144"/>
                  </a:lnTo>
                  <a:close/>
                </a:path>
                <a:path w="8326120" h="5271770">
                  <a:moveTo>
                    <a:pt x="3803901" y="9144"/>
                  </a:moveTo>
                  <a:lnTo>
                    <a:pt x="3803901" y="0"/>
                  </a:lnTo>
                  <a:lnTo>
                    <a:pt x="3774945" y="0"/>
                  </a:lnTo>
                  <a:lnTo>
                    <a:pt x="3774945" y="9144"/>
                  </a:lnTo>
                  <a:lnTo>
                    <a:pt x="3803901" y="9144"/>
                  </a:lnTo>
                  <a:close/>
                </a:path>
                <a:path w="8326120" h="5271770">
                  <a:moveTo>
                    <a:pt x="3842001" y="9144"/>
                  </a:moveTo>
                  <a:lnTo>
                    <a:pt x="3842001" y="0"/>
                  </a:lnTo>
                  <a:lnTo>
                    <a:pt x="3813045" y="0"/>
                  </a:lnTo>
                  <a:lnTo>
                    <a:pt x="3813045" y="9144"/>
                  </a:lnTo>
                  <a:lnTo>
                    <a:pt x="3842001" y="9144"/>
                  </a:lnTo>
                  <a:close/>
                </a:path>
                <a:path w="8326120" h="5271770">
                  <a:moveTo>
                    <a:pt x="3880101" y="9144"/>
                  </a:moveTo>
                  <a:lnTo>
                    <a:pt x="3880101" y="0"/>
                  </a:lnTo>
                  <a:lnTo>
                    <a:pt x="3851145" y="0"/>
                  </a:lnTo>
                  <a:lnTo>
                    <a:pt x="3851145" y="9144"/>
                  </a:lnTo>
                  <a:lnTo>
                    <a:pt x="3880101" y="9144"/>
                  </a:lnTo>
                  <a:close/>
                </a:path>
                <a:path w="8326120" h="5271770">
                  <a:moveTo>
                    <a:pt x="3918201" y="9144"/>
                  </a:moveTo>
                  <a:lnTo>
                    <a:pt x="3918201" y="0"/>
                  </a:lnTo>
                  <a:lnTo>
                    <a:pt x="3889245" y="0"/>
                  </a:lnTo>
                  <a:lnTo>
                    <a:pt x="3889245" y="9144"/>
                  </a:lnTo>
                  <a:lnTo>
                    <a:pt x="3918201" y="9144"/>
                  </a:lnTo>
                  <a:close/>
                </a:path>
                <a:path w="8326120" h="5271770">
                  <a:moveTo>
                    <a:pt x="3956301" y="9144"/>
                  </a:moveTo>
                  <a:lnTo>
                    <a:pt x="3956301" y="0"/>
                  </a:lnTo>
                  <a:lnTo>
                    <a:pt x="3927345" y="0"/>
                  </a:lnTo>
                  <a:lnTo>
                    <a:pt x="3927345" y="9144"/>
                  </a:lnTo>
                  <a:lnTo>
                    <a:pt x="3956301" y="9144"/>
                  </a:lnTo>
                  <a:close/>
                </a:path>
                <a:path w="8326120" h="5271770">
                  <a:moveTo>
                    <a:pt x="3994401" y="9144"/>
                  </a:moveTo>
                  <a:lnTo>
                    <a:pt x="3994401" y="0"/>
                  </a:lnTo>
                  <a:lnTo>
                    <a:pt x="3965445" y="0"/>
                  </a:lnTo>
                  <a:lnTo>
                    <a:pt x="3965445" y="9144"/>
                  </a:lnTo>
                  <a:lnTo>
                    <a:pt x="3994401" y="9144"/>
                  </a:lnTo>
                  <a:close/>
                </a:path>
                <a:path w="8326120" h="5271770">
                  <a:moveTo>
                    <a:pt x="4032501" y="9144"/>
                  </a:moveTo>
                  <a:lnTo>
                    <a:pt x="4032501" y="0"/>
                  </a:lnTo>
                  <a:lnTo>
                    <a:pt x="4003545" y="0"/>
                  </a:lnTo>
                  <a:lnTo>
                    <a:pt x="4003545" y="9144"/>
                  </a:lnTo>
                  <a:lnTo>
                    <a:pt x="4032501" y="9144"/>
                  </a:lnTo>
                  <a:close/>
                </a:path>
                <a:path w="8326120" h="5271770">
                  <a:moveTo>
                    <a:pt x="4070601" y="9144"/>
                  </a:moveTo>
                  <a:lnTo>
                    <a:pt x="4070601" y="0"/>
                  </a:lnTo>
                  <a:lnTo>
                    <a:pt x="4041645" y="0"/>
                  </a:lnTo>
                  <a:lnTo>
                    <a:pt x="4041645" y="9144"/>
                  </a:lnTo>
                  <a:lnTo>
                    <a:pt x="4070601" y="9144"/>
                  </a:lnTo>
                  <a:close/>
                </a:path>
                <a:path w="8326120" h="5271770">
                  <a:moveTo>
                    <a:pt x="4108701" y="9144"/>
                  </a:moveTo>
                  <a:lnTo>
                    <a:pt x="4108701" y="0"/>
                  </a:lnTo>
                  <a:lnTo>
                    <a:pt x="4079745" y="0"/>
                  </a:lnTo>
                  <a:lnTo>
                    <a:pt x="4079745" y="9144"/>
                  </a:lnTo>
                  <a:lnTo>
                    <a:pt x="4108701" y="9144"/>
                  </a:lnTo>
                  <a:close/>
                </a:path>
                <a:path w="8326120" h="5271770">
                  <a:moveTo>
                    <a:pt x="4146801" y="9144"/>
                  </a:moveTo>
                  <a:lnTo>
                    <a:pt x="4146801" y="0"/>
                  </a:lnTo>
                  <a:lnTo>
                    <a:pt x="4117845" y="0"/>
                  </a:lnTo>
                  <a:lnTo>
                    <a:pt x="4117845" y="9144"/>
                  </a:lnTo>
                  <a:lnTo>
                    <a:pt x="4146801" y="9144"/>
                  </a:lnTo>
                  <a:close/>
                </a:path>
                <a:path w="8326120" h="5271770">
                  <a:moveTo>
                    <a:pt x="4184901" y="9144"/>
                  </a:moveTo>
                  <a:lnTo>
                    <a:pt x="4184901" y="0"/>
                  </a:lnTo>
                  <a:lnTo>
                    <a:pt x="4155945" y="0"/>
                  </a:lnTo>
                  <a:lnTo>
                    <a:pt x="4155945" y="9144"/>
                  </a:lnTo>
                  <a:lnTo>
                    <a:pt x="4184901" y="9144"/>
                  </a:lnTo>
                  <a:close/>
                </a:path>
                <a:path w="8326120" h="5271770">
                  <a:moveTo>
                    <a:pt x="4223001" y="9144"/>
                  </a:moveTo>
                  <a:lnTo>
                    <a:pt x="4223001" y="0"/>
                  </a:lnTo>
                  <a:lnTo>
                    <a:pt x="4194045" y="0"/>
                  </a:lnTo>
                  <a:lnTo>
                    <a:pt x="4194045" y="9144"/>
                  </a:lnTo>
                  <a:lnTo>
                    <a:pt x="4223001" y="9144"/>
                  </a:lnTo>
                  <a:close/>
                </a:path>
                <a:path w="8326120" h="5271770">
                  <a:moveTo>
                    <a:pt x="4261101" y="9144"/>
                  </a:moveTo>
                  <a:lnTo>
                    <a:pt x="4261101" y="0"/>
                  </a:lnTo>
                  <a:lnTo>
                    <a:pt x="4232145" y="0"/>
                  </a:lnTo>
                  <a:lnTo>
                    <a:pt x="4232145" y="9144"/>
                  </a:lnTo>
                  <a:lnTo>
                    <a:pt x="4261101" y="9144"/>
                  </a:lnTo>
                  <a:close/>
                </a:path>
                <a:path w="8326120" h="5271770">
                  <a:moveTo>
                    <a:pt x="4299201" y="9144"/>
                  </a:moveTo>
                  <a:lnTo>
                    <a:pt x="4299201" y="0"/>
                  </a:lnTo>
                  <a:lnTo>
                    <a:pt x="4270245" y="0"/>
                  </a:lnTo>
                  <a:lnTo>
                    <a:pt x="4270245" y="9144"/>
                  </a:lnTo>
                  <a:lnTo>
                    <a:pt x="4299201" y="9144"/>
                  </a:lnTo>
                  <a:close/>
                </a:path>
                <a:path w="8326120" h="5271770">
                  <a:moveTo>
                    <a:pt x="4337301" y="9144"/>
                  </a:moveTo>
                  <a:lnTo>
                    <a:pt x="4337301" y="0"/>
                  </a:lnTo>
                  <a:lnTo>
                    <a:pt x="4308345" y="0"/>
                  </a:lnTo>
                  <a:lnTo>
                    <a:pt x="4308345" y="9144"/>
                  </a:lnTo>
                  <a:lnTo>
                    <a:pt x="4337301" y="9144"/>
                  </a:lnTo>
                  <a:close/>
                </a:path>
                <a:path w="8326120" h="5271770">
                  <a:moveTo>
                    <a:pt x="4375401" y="9144"/>
                  </a:moveTo>
                  <a:lnTo>
                    <a:pt x="4375401" y="0"/>
                  </a:lnTo>
                  <a:lnTo>
                    <a:pt x="4346445" y="0"/>
                  </a:lnTo>
                  <a:lnTo>
                    <a:pt x="4346445" y="9144"/>
                  </a:lnTo>
                  <a:lnTo>
                    <a:pt x="4375401" y="9144"/>
                  </a:lnTo>
                  <a:close/>
                </a:path>
                <a:path w="8326120" h="5271770">
                  <a:moveTo>
                    <a:pt x="4413501" y="9144"/>
                  </a:moveTo>
                  <a:lnTo>
                    <a:pt x="4413501" y="0"/>
                  </a:lnTo>
                  <a:lnTo>
                    <a:pt x="4384545" y="0"/>
                  </a:lnTo>
                  <a:lnTo>
                    <a:pt x="4384545" y="9144"/>
                  </a:lnTo>
                  <a:lnTo>
                    <a:pt x="4413501" y="9144"/>
                  </a:lnTo>
                  <a:close/>
                </a:path>
                <a:path w="8326120" h="5271770">
                  <a:moveTo>
                    <a:pt x="4451601" y="9144"/>
                  </a:moveTo>
                  <a:lnTo>
                    <a:pt x="4451601" y="0"/>
                  </a:lnTo>
                  <a:lnTo>
                    <a:pt x="4422645" y="0"/>
                  </a:lnTo>
                  <a:lnTo>
                    <a:pt x="4422645" y="9144"/>
                  </a:lnTo>
                  <a:lnTo>
                    <a:pt x="4451601" y="9144"/>
                  </a:lnTo>
                  <a:close/>
                </a:path>
                <a:path w="8326120" h="5271770">
                  <a:moveTo>
                    <a:pt x="4489701" y="9144"/>
                  </a:moveTo>
                  <a:lnTo>
                    <a:pt x="4489701" y="0"/>
                  </a:lnTo>
                  <a:lnTo>
                    <a:pt x="4460745" y="0"/>
                  </a:lnTo>
                  <a:lnTo>
                    <a:pt x="4460745" y="9144"/>
                  </a:lnTo>
                  <a:lnTo>
                    <a:pt x="4489701" y="9144"/>
                  </a:lnTo>
                  <a:close/>
                </a:path>
                <a:path w="8326120" h="5271770">
                  <a:moveTo>
                    <a:pt x="4527801" y="9144"/>
                  </a:moveTo>
                  <a:lnTo>
                    <a:pt x="4527801" y="0"/>
                  </a:lnTo>
                  <a:lnTo>
                    <a:pt x="4498845" y="0"/>
                  </a:lnTo>
                  <a:lnTo>
                    <a:pt x="4498845" y="9144"/>
                  </a:lnTo>
                  <a:lnTo>
                    <a:pt x="4527801" y="9144"/>
                  </a:lnTo>
                  <a:close/>
                </a:path>
                <a:path w="8326120" h="5271770">
                  <a:moveTo>
                    <a:pt x="4565901" y="9144"/>
                  </a:moveTo>
                  <a:lnTo>
                    <a:pt x="4565901" y="0"/>
                  </a:lnTo>
                  <a:lnTo>
                    <a:pt x="4536945" y="0"/>
                  </a:lnTo>
                  <a:lnTo>
                    <a:pt x="4536945" y="9144"/>
                  </a:lnTo>
                  <a:lnTo>
                    <a:pt x="4565901" y="9144"/>
                  </a:lnTo>
                  <a:close/>
                </a:path>
                <a:path w="8326120" h="5271770">
                  <a:moveTo>
                    <a:pt x="4604001" y="9144"/>
                  </a:moveTo>
                  <a:lnTo>
                    <a:pt x="4604001" y="0"/>
                  </a:lnTo>
                  <a:lnTo>
                    <a:pt x="4575045" y="0"/>
                  </a:lnTo>
                  <a:lnTo>
                    <a:pt x="4575045" y="9144"/>
                  </a:lnTo>
                  <a:lnTo>
                    <a:pt x="4604001" y="9144"/>
                  </a:lnTo>
                  <a:close/>
                </a:path>
                <a:path w="8326120" h="5271770">
                  <a:moveTo>
                    <a:pt x="4642101" y="9144"/>
                  </a:moveTo>
                  <a:lnTo>
                    <a:pt x="4642101" y="0"/>
                  </a:lnTo>
                  <a:lnTo>
                    <a:pt x="4613145" y="0"/>
                  </a:lnTo>
                  <a:lnTo>
                    <a:pt x="4613145" y="9144"/>
                  </a:lnTo>
                  <a:lnTo>
                    <a:pt x="4642101" y="9144"/>
                  </a:lnTo>
                  <a:close/>
                </a:path>
                <a:path w="8326120" h="5271770">
                  <a:moveTo>
                    <a:pt x="4680201" y="9144"/>
                  </a:moveTo>
                  <a:lnTo>
                    <a:pt x="4680201" y="0"/>
                  </a:lnTo>
                  <a:lnTo>
                    <a:pt x="4651245" y="0"/>
                  </a:lnTo>
                  <a:lnTo>
                    <a:pt x="4651245" y="9144"/>
                  </a:lnTo>
                  <a:lnTo>
                    <a:pt x="4680201" y="9144"/>
                  </a:lnTo>
                  <a:close/>
                </a:path>
                <a:path w="8326120" h="5271770">
                  <a:moveTo>
                    <a:pt x="4718301" y="9144"/>
                  </a:moveTo>
                  <a:lnTo>
                    <a:pt x="4718301" y="0"/>
                  </a:lnTo>
                  <a:lnTo>
                    <a:pt x="4689345" y="0"/>
                  </a:lnTo>
                  <a:lnTo>
                    <a:pt x="4689345" y="9144"/>
                  </a:lnTo>
                  <a:lnTo>
                    <a:pt x="4718301" y="9144"/>
                  </a:lnTo>
                  <a:close/>
                </a:path>
                <a:path w="8326120" h="5271770">
                  <a:moveTo>
                    <a:pt x="4756401" y="9144"/>
                  </a:moveTo>
                  <a:lnTo>
                    <a:pt x="4756401" y="0"/>
                  </a:lnTo>
                  <a:lnTo>
                    <a:pt x="4727445" y="0"/>
                  </a:lnTo>
                  <a:lnTo>
                    <a:pt x="4727445" y="9144"/>
                  </a:lnTo>
                  <a:lnTo>
                    <a:pt x="4756401" y="9144"/>
                  </a:lnTo>
                  <a:close/>
                </a:path>
                <a:path w="8326120" h="5271770">
                  <a:moveTo>
                    <a:pt x="4794501" y="9144"/>
                  </a:moveTo>
                  <a:lnTo>
                    <a:pt x="4794501" y="0"/>
                  </a:lnTo>
                  <a:lnTo>
                    <a:pt x="4765545" y="0"/>
                  </a:lnTo>
                  <a:lnTo>
                    <a:pt x="4765545" y="9144"/>
                  </a:lnTo>
                  <a:lnTo>
                    <a:pt x="4794501" y="9144"/>
                  </a:lnTo>
                  <a:close/>
                </a:path>
                <a:path w="8326120" h="5271770">
                  <a:moveTo>
                    <a:pt x="4832601" y="9144"/>
                  </a:moveTo>
                  <a:lnTo>
                    <a:pt x="4832601" y="0"/>
                  </a:lnTo>
                  <a:lnTo>
                    <a:pt x="4803645" y="0"/>
                  </a:lnTo>
                  <a:lnTo>
                    <a:pt x="4803645" y="9144"/>
                  </a:lnTo>
                  <a:lnTo>
                    <a:pt x="4832601" y="9144"/>
                  </a:lnTo>
                  <a:close/>
                </a:path>
                <a:path w="8326120" h="5271770">
                  <a:moveTo>
                    <a:pt x="4870701" y="9144"/>
                  </a:moveTo>
                  <a:lnTo>
                    <a:pt x="4870701" y="0"/>
                  </a:lnTo>
                  <a:lnTo>
                    <a:pt x="4841745" y="0"/>
                  </a:lnTo>
                  <a:lnTo>
                    <a:pt x="4841745" y="9144"/>
                  </a:lnTo>
                  <a:lnTo>
                    <a:pt x="4870701" y="9144"/>
                  </a:lnTo>
                  <a:close/>
                </a:path>
                <a:path w="8326120" h="5271770">
                  <a:moveTo>
                    <a:pt x="4908801" y="9144"/>
                  </a:moveTo>
                  <a:lnTo>
                    <a:pt x="4908801" y="0"/>
                  </a:lnTo>
                  <a:lnTo>
                    <a:pt x="4879845" y="0"/>
                  </a:lnTo>
                  <a:lnTo>
                    <a:pt x="4879845" y="9144"/>
                  </a:lnTo>
                  <a:lnTo>
                    <a:pt x="4908801" y="9144"/>
                  </a:lnTo>
                  <a:close/>
                </a:path>
                <a:path w="8326120" h="5271770">
                  <a:moveTo>
                    <a:pt x="4946901" y="9144"/>
                  </a:moveTo>
                  <a:lnTo>
                    <a:pt x="4946901" y="0"/>
                  </a:lnTo>
                  <a:lnTo>
                    <a:pt x="4917945" y="0"/>
                  </a:lnTo>
                  <a:lnTo>
                    <a:pt x="4917945" y="9144"/>
                  </a:lnTo>
                  <a:lnTo>
                    <a:pt x="4946901" y="9144"/>
                  </a:lnTo>
                  <a:close/>
                </a:path>
                <a:path w="8326120" h="5271770">
                  <a:moveTo>
                    <a:pt x="4985001" y="9144"/>
                  </a:moveTo>
                  <a:lnTo>
                    <a:pt x="4985001" y="0"/>
                  </a:lnTo>
                  <a:lnTo>
                    <a:pt x="4956045" y="0"/>
                  </a:lnTo>
                  <a:lnTo>
                    <a:pt x="4956045" y="9144"/>
                  </a:lnTo>
                  <a:lnTo>
                    <a:pt x="4985001" y="9144"/>
                  </a:lnTo>
                  <a:close/>
                </a:path>
                <a:path w="8326120" h="5271770">
                  <a:moveTo>
                    <a:pt x="5023101" y="9144"/>
                  </a:moveTo>
                  <a:lnTo>
                    <a:pt x="5023101" y="0"/>
                  </a:lnTo>
                  <a:lnTo>
                    <a:pt x="4994145" y="0"/>
                  </a:lnTo>
                  <a:lnTo>
                    <a:pt x="4994145" y="9144"/>
                  </a:lnTo>
                  <a:lnTo>
                    <a:pt x="5023101" y="9144"/>
                  </a:lnTo>
                  <a:close/>
                </a:path>
                <a:path w="8326120" h="5271770">
                  <a:moveTo>
                    <a:pt x="5061201" y="9144"/>
                  </a:moveTo>
                  <a:lnTo>
                    <a:pt x="5061201" y="0"/>
                  </a:lnTo>
                  <a:lnTo>
                    <a:pt x="5032245" y="0"/>
                  </a:lnTo>
                  <a:lnTo>
                    <a:pt x="5032245" y="9144"/>
                  </a:lnTo>
                  <a:lnTo>
                    <a:pt x="5061201" y="9144"/>
                  </a:lnTo>
                  <a:close/>
                </a:path>
                <a:path w="8326120" h="5271770">
                  <a:moveTo>
                    <a:pt x="5099301" y="9144"/>
                  </a:moveTo>
                  <a:lnTo>
                    <a:pt x="5099301" y="0"/>
                  </a:lnTo>
                  <a:lnTo>
                    <a:pt x="5070345" y="0"/>
                  </a:lnTo>
                  <a:lnTo>
                    <a:pt x="5070345" y="9144"/>
                  </a:lnTo>
                  <a:lnTo>
                    <a:pt x="5099301" y="9144"/>
                  </a:lnTo>
                  <a:close/>
                </a:path>
                <a:path w="8326120" h="5271770">
                  <a:moveTo>
                    <a:pt x="5137401" y="9144"/>
                  </a:moveTo>
                  <a:lnTo>
                    <a:pt x="5137401" y="0"/>
                  </a:lnTo>
                  <a:lnTo>
                    <a:pt x="5108445" y="0"/>
                  </a:lnTo>
                  <a:lnTo>
                    <a:pt x="5108445" y="9144"/>
                  </a:lnTo>
                  <a:lnTo>
                    <a:pt x="5137401" y="9144"/>
                  </a:lnTo>
                  <a:close/>
                </a:path>
                <a:path w="8326120" h="5271770">
                  <a:moveTo>
                    <a:pt x="5175501" y="9144"/>
                  </a:moveTo>
                  <a:lnTo>
                    <a:pt x="5175501" y="0"/>
                  </a:lnTo>
                  <a:lnTo>
                    <a:pt x="5146545" y="0"/>
                  </a:lnTo>
                  <a:lnTo>
                    <a:pt x="5146545" y="9144"/>
                  </a:lnTo>
                  <a:lnTo>
                    <a:pt x="5175501" y="9144"/>
                  </a:lnTo>
                  <a:close/>
                </a:path>
                <a:path w="8326120" h="5271770">
                  <a:moveTo>
                    <a:pt x="5213601" y="9144"/>
                  </a:moveTo>
                  <a:lnTo>
                    <a:pt x="5213601" y="0"/>
                  </a:lnTo>
                  <a:lnTo>
                    <a:pt x="5184645" y="0"/>
                  </a:lnTo>
                  <a:lnTo>
                    <a:pt x="5184645" y="9144"/>
                  </a:lnTo>
                  <a:lnTo>
                    <a:pt x="5213601" y="9144"/>
                  </a:lnTo>
                  <a:close/>
                </a:path>
                <a:path w="8326120" h="5271770">
                  <a:moveTo>
                    <a:pt x="5251701" y="9144"/>
                  </a:moveTo>
                  <a:lnTo>
                    <a:pt x="5251701" y="0"/>
                  </a:lnTo>
                  <a:lnTo>
                    <a:pt x="5222745" y="0"/>
                  </a:lnTo>
                  <a:lnTo>
                    <a:pt x="5222745" y="9144"/>
                  </a:lnTo>
                  <a:lnTo>
                    <a:pt x="5251701" y="9144"/>
                  </a:lnTo>
                  <a:close/>
                </a:path>
                <a:path w="8326120" h="5271770">
                  <a:moveTo>
                    <a:pt x="5289801" y="9144"/>
                  </a:moveTo>
                  <a:lnTo>
                    <a:pt x="5289801" y="0"/>
                  </a:lnTo>
                  <a:lnTo>
                    <a:pt x="5260845" y="0"/>
                  </a:lnTo>
                  <a:lnTo>
                    <a:pt x="5260845" y="9144"/>
                  </a:lnTo>
                  <a:lnTo>
                    <a:pt x="5289801" y="9144"/>
                  </a:lnTo>
                  <a:close/>
                </a:path>
                <a:path w="8326120" h="5271770">
                  <a:moveTo>
                    <a:pt x="5327901" y="9144"/>
                  </a:moveTo>
                  <a:lnTo>
                    <a:pt x="5327901" y="0"/>
                  </a:lnTo>
                  <a:lnTo>
                    <a:pt x="5298945" y="0"/>
                  </a:lnTo>
                  <a:lnTo>
                    <a:pt x="5298945" y="9144"/>
                  </a:lnTo>
                  <a:lnTo>
                    <a:pt x="5327901" y="9144"/>
                  </a:lnTo>
                  <a:close/>
                </a:path>
                <a:path w="8326120" h="5271770">
                  <a:moveTo>
                    <a:pt x="5366001" y="9144"/>
                  </a:moveTo>
                  <a:lnTo>
                    <a:pt x="5366001" y="0"/>
                  </a:lnTo>
                  <a:lnTo>
                    <a:pt x="5337045" y="0"/>
                  </a:lnTo>
                  <a:lnTo>
                    <a:pt x="5337045" y="9144"/>
                  </a:lnTo>
                  <a:lnTo>
                    <a:pt x="5366001" y="9144"/>
                  </a:lnTo>
                  <a:close/>
                </a:path>
                <a:path w="8326120" h="5271770">
                  <a:moveTo>
                    <a:pt x="5404101" y="9144"/>
                  </a:moveTo>
                  <a:lnTo>
                    <a:pt x="5404101" y="0"/>
                  </a:lnTo>
                  <a:lnTo>
                    <a:pt x="5375145" y="0"/>
                  </a:lnTo>
                  <a:lnTo>
                    <a:pt x="5375145" y="9144"/>
                  </a:lnTo>
                  <a:lnTo>
                    <a:pt x="5404101" y="9144"/>
                  </a:lnTo>
                  <a:close/>
                </a:path>
                <a:path w="8326120" h="5271770">
                  <a:moveTo>
                    <a:pt x="5442201" y="9144"/>
                  </a:moveTo>
                  <a:lnTo>
                    <a:pt x="5442201" y="0"/>
                  </a:lnTo>
                  <a:lnTo>
                    <a:pt x="5413245" y="0"/>
                  </a:lnTo>
                  <a:lnTo>
                    <a:pt x="5413245" y="9144"/>
                  </a:lnTo>
                  <a:lnTo>
                    <a:pt x="5442201" y="9144"/>
                  </a:lnTo>
                  <a:close/>
                </a:path>
                <a:path w="8326120" h="5271770">
                  <a:moveTo>
                    <a:pt x="5480301" y="9144"/>
                  </a:moveTo>
                  <a:lnTo>
                    <a:pt x="5480301" y="0"/>
                  </a:lnTo>
                  <a:lnTo>
                    <a:pt x="5451345" y="0"/>
                  </a:lnTo>
                  <a:lnTo>
                    <a:pt x="5451345" y="9144"/>
                  </a:lnTo>
                  <a:lnTo>
                    <a:pt x="5480301" y="9144"/>
                  </a:lnTo>
                  <a:close/>
                </a:path>
                <a:path w="8326120" h="5271770">
                  <a:moveTo>
                    <a:pt x="5518401" y="9144"/>
                  </a:moveTo>
                  <a:lnTo>
                    <a:pt x="5518401" y="0"/>
                  </a:lnTo>
                  <a:lnTo>
                    <a:pt x="5489445" y="0"/>
                  </a:lnTo>
                  <a:lnTo>
                    <a:pt x="5489445" y="9144"/>
                  </a:lnTo>
                  <a:lnTo>
                    <a:pt x="5518401" y="9144"/>
                  </a:lnTo>
                  <a:close/>
                </a:path>
                <a:path w="8326120" h="5271770">
                  <a:moveTo>
                    <a:pt x="5556501" y="9144"/>
                  </a:moveTo>
                  <a:lnTo>
                    <a:pt x="5556501" y="0"/>
                  </a:lnTo>
                  <a:lnTo>
                    <a:pt x="5527545" y="0"/>
                  </a:lnTo>
                  <a:lnTo>
                    <a:pt x="5527545" y="9144"/>
                  </a:lnTo>
                  <a:lnTo>
                    <a:pt x="5556501" y="9144"/>
                  </a:lnTo>
                  <a:close/>
                </a:path>
                <a:path w="8326120" h="5271770">
                  <a:moveTo>
                    <a:pt x="5594601" y="9144"/>
                  </a:moveTo>
                  <a:lnTo>
                    <a:pt x="5594601" y="0"/>
                  </a:lnTo>
                  <a:lnTo>
                    <a:pt x="5565645" y="0"/>
                  </a:lnTo>
                  <a:lnTo>
                    <a:pt x="5565645" y="9144"/>
                  </a:lnTo>
                  <a:lnTo>
                    <a:pt x="5594601" y="9144"/>
                  </a:lnTo>
                  <a:close/>
                </a:path>
                <a:path w="8326120" h="5271770">
                  <a:moveTo>
                    <a:pt x="5632701" y="9144"/>
                  </a:moveTo>
                  <a:lnTo>
                    <a:pt x="5632701" y="0"/>
                  </a:lnTo>
                  <a:lnTo>
                    <a:pt x="5603745" y="0"/>
                  </a:lnTo>
                  <a:lnTo>
                    <a:pt x="5603745" y="9144"/>
                  </a:lnTo>
                  <a:lnTo>
                    <a:pt x="5632701" y="9144"/>
                  </a:lnTo>
                  <a:close/>
                </a:path>
                <a:path w="8326120" h="5271770">
                  <a:moveTo>
                    <a:pt x="5670801" y="9144"/>
                  </a:moveTo>
                  <a:lnTo>
                    <a:pt x="5670801" y="0"/>
                  </a:lnTo>
                  <a:lnTo>
                    <a:pt x="5641845" y="0"/>
                  </a:lnTo>
                  <a:lnTo>
                    <a:pt x="5641845" y="9144"/>
                  </a:lnTo>
                  <a:lnTo>
                    <a:pt x="5670801" y="9144"/>
                  </a:lnTo>
                  <a:close/>
                </a:path>
                <a:path w="8326120" h="5271770">
                  <a:moveTo>
                    <a:pt x="5708901" y="9144"/>
                  </a:moveTo>
                  <a:lnTo>
                    <a:pt x="5708901" y="0"/>
                  </a:lnTo>
                  <a:lnTo>
                    <a:pt x="5679945" y="0"/>
                  </a:lnTo>
                  <a:lnTo>
                    <a:pt x="5679945" y="9144"/>
                  </a:lnTo>
                  <a:lnTo>
                    <a:pt x="5708901" y="9144"/>
                  </a:lnTo>
                  <a:close/>
                </a:path>
                <a:path w="8326120" h="5271770">
                  <a:moveTo>
                    <a:pt x="5747001" y="9144"/>
                  </a:moveTo>
                  <a:lnTo>
                    <a:pt x="5747001" y="0"/>
                  </a:lnTo>
                  <a:lnTo>
                    <a:pt x="5718045" y="0"/>
                  </a:lnTo>
                  <a:lnTo>
                    <a:pt x="5718045" y="9144"/>
                  </a:lnTo>
                  <a:lnTo>
                    <a:pt x="5747001" y="9144"/>
                  </a:lnTo>
                  <a:close/>
                </a:path>
                <a:path w="8326120" h="5271770">
                  <a:moveTo>
                    <a:pt x="5785101" y="9144"/>
                  </a:moveTo>
                  <a:lnTo>
                    <a:pt x="5785101" y="0"/>
                  </a:lnTo>
                  <a:lnTo>
                    <a:pt x="5756145" y="0"/>
                  </a:lnTo>
                  <a:lnTo>
                    <a:pt x="5756145" y="9144"/>
                  </a:lnTo>
                  <a:lnTo>
                    <a:pt x="5785101" y="9144"/>
                  </a:lnTo>
                  <a:close/>
                </a:path>
                <a:path w="8326120" h="5271770">
                  <a:moveTo>
                    <a:pt x="5823201" y="9144"/>
                  </a:moveTo>
                  <a:lnTo>
                    <a:pt x="5823201" y="0"/>
                  </a:lnTo>
                  <a:lnTo>
                    <a:pt x="5794245" y="0"/>
                  </a:lnTo>
                  <a:lnTo>
                    <a:pt x="5794245" y="9144"/>
                  </a:lnTo>
                  <a:lnTo>
                    <a:pt x="5823201" y="9144"/>
                  </a:lnTo>
                  <a:close/>
                </a:path>
                <a:path w="8326120" h="5271770">
                  <a:moveTo>
                    <a:pt x="5861301" y="9144"/>
                  </a:moveTo>
                  <a:lnTo>
                    <a:pt x="5861301" y="0"/>
                  </a:lnTo>
                  <a:lnTo>
                    <a:pt x="5832345" y="0"/>
                  </a:lnTo>
                  <a:lnTo>
                    <a:pt x="5832345" y="9144"/>
                  </a:lnTo>
                  <a:lnTo>
                    <a:pt x="5861301" y="9144"/>
                  </a:lnTo>
                  <a:close/>
                </a:path>
                <a:path w="8326120" h="5271770">
                  <a:moveTo>
                    <a:pt x="5899401" y="9144"/>
                  </a:moveTo>
                  <a:lnTo>
                    <a:pt x="5899401" y="0"/>
                  </a:lnTo>
                  <a:lnTo>
                    <a:pt x="5870445" y="0"/>
                  </a:lnTo>
                  <a:lnTo>
                    <a:pt x="5870445" y="9144"/>
                  </a:lnTo>
                  <a:lnTo>
                    <a:pt x="5899401" y="9144"/>
                  </a:lnTo>
                  <a:close/>
                </a:path>
                <a:path w="8326120" h="5271770">
                  <a:moveTo>
                    <a:pt x="5937501" y="9144"/>
                  </a:moveTo>
                  <a:lnTo>
                    <a:pt x="5937501" y="0"/>
                  </a:lnTo>
                  <a:lnTo>
                    <a:pt x="5908545" y="0"/>
                  </a:lnTo>
                  <a:lnTo>
                    <a:pt x="5908545" y="9144"/>
                  </a:lnTo>
                  <a:lnTo>
                    <a:pt x="5937501" y="9144"/>
                  </a:lnTo>
                  <a:close/>
                </a:path>
                <a:path w="8326120" h="5271770">
                  <a:moveTo>
                    <a:pt x="5975601" y="9144"/>
                  </a:moveTo>
                  <a:lnTo>
                    <a:pt x="5975601" y="0"/>
                  </a:lnTo>
                  <a:lnTo>
                    <a:pt x="5946645" y="0"/>
                  </a:lnTo>
                  <a:lnTo>
                    <a:pt x="5946645" y="9144"/>
                  </a:lnTo>
                  <a:lnTo>
                    <a:pt x="5975601" y="9144"/>
                  </a:lnTo>
                  <a:close/>
                </a:path>
                <a:path w="8326120" h="5271770">
                  <a:moveTo>
                    <a:pt x="6013701" y="9144"/>
                  </a:moveTo>
                  <a:lnTo>
                    <a:pt x="6013701" y="0"/>
                  </a:lnTo>
                  <a:lnTo>
                    <a:pt x="5984745" y="0"/>
                  </a:lnTo>
                  <a:lnTo>
                    <a:pt x="5984745" y="9144"/>
                  </a:lnTo>
                  <a:lnTo>
                    <a:pt x="6013701" y="9144"/>
                  </a:lnTo>
                  <a:close/>
                </a:path>
                <a:path w="8326120" h="5271770">
                  <a:moveTo>
                    <a:pt x="6051801" y="9144"/>
                  </a:moveTo>
                  <a:lnTo>
                    <a:pt x="6051801" y="0"/>
                  </a:lnTo>
                  <a:lnTo>
                    <a:pt x="6022845" y="0"/>
                  </a:lnTo>
                  <a:lnTo>
                    <a:pt x="6022845" y="9144"/>
                  </a:lnTo>
                  <a:lnTo>
                    <a:pt x="6051801" y="9144"/>
                  </a:lnTo>
                  <a:close/>
                </a:path>
                <a:path w="8326120" h="5271770">
                  <a:moveTo>
                    <a:pt x="6089901" y="9144"/>
                  </a:moveTo>
                  <a:lnTo>
                    <a:pt x="6089901" y="0"/>
                  </a:lnTo>
                  <a:lnTo>
                    <a:pt x="6060945" y="0"/>
                  </a:lnTo>
                  <a:lnTo>
                    <a:pt x="6060945" y="9144"/>
                  </a:lnTo>
                  <a:lnTo>
                    <a:pt x="6089901" y="9144"/>
                  </a:lnTo>
                  <a:close/>
                </a:path>
                <a:path w="8326120" h="5271770">
                  <a:moveTo>
                    <a:pt x="6128001" y="9144"/>
                  </a:moveTo>
                  <a:lnTo>
                    <a:pt x="6128001" y="0"/>
                  </a:lnTo>
                  <a:lnTo>
                    <a:pt x="6099045" y="0"/>
                  </a:lnTo>
                  <a:lnTo>
                    <a:pt x="6099045" y="9144"/>
                  </a:lnTo>
                  <a:lnTo>
                    <a:pt x="6128001" y="9144"/>
                  </a:lnTo>
                  <a:close/>
                </a:path>
                <a:path w="8326120" h="5271770">
                  <a:moveTo>
                    <a:pt x="6166101" y="9144"/>
                  </a:moveTo>
                  <a:lnTo>
                    <a:pt x="6166101" y="0"/>
                  </a:lnTo>
                  <a:lnTo>
                    <a:pt x="6137145" y="0"/>
                  </a:lnTo>
                  <a:lnTo>
                    <a:pt x="6137145" y="9144"/>
                  </a:lnTo>
                  <a:lnTo>
                    <a:pt x="6166101" y="9144"/>
                  </a:lnTo>
                  <a:close/>
                </a:path>
                <a:path w="8326120" h="5271770">
                  <a:moveTo>
                    <a:pt x="6204201" y="9144"/>
                  </a:moveTo>
                  <a:lnTo>
                    <a:pt x="6204201" y="0"/>
                  </a:lnTo>
                  <a:lnTo>
                    <a:pt x="6175245" y="0"/>
                  </a:lnTo>
                  <a:lnTo>
                    <a:pt x="6175245" y="9144"/>
                  </a:lnTo>
                  <a:lnTo>
                    <a:pt x="6204201" y="9144"/>
                  </a:lnTo>
                  <a:close/>
                </a:path>
                <a:path w="8326120" h="5271770">
                  <a:moveTo>
                    <a:pt x="6242301" y="9144"/>
                  </a:moveTo>
                  <a:lnTo>
                    <a:pt x="6242301" y="0"/>
                  </a:lnTo>
                  <a:lnTo>
                    <a:pt x="6213345" y="0"/>
                  </a:lnTo>
                  <a:lnTo>
                    <a:pt x="6213345" y="9144"/>
                  </a:lnTo>
                  <a:lnTo>
                    <a:pt x="6242301" y="9144"/>
                  </a:lnTo>
                  <a:close/>
                </a:path>
                <a:path w="8326120" h="5271770">
                  <a:moveTo>
                    <a:pt x="6280401" y="9144"/>
                  </a:moveTo>
                  <a:lnTo>
                    <a:pt x="6280401" y="0"/>
                  </a:lnTo>
                  <a:lnTo>
                    <a:pt x="6251445" y="0"/>
                  </a:lnTo>
                  <a:lnTo>
                    <a:pt x="6251445" y="9144"/>
                  </a:lnTo>
                  <a:lnTo>
                    <a:pt x="6280401" y="9144"/>
                  </a:lnTo>
                  <a:close/>
                </a:path>
                <a:path w="8326120" h="5271770">
                  <a:moveTo>
                    <a:pt x="6318501" y="9144"/>
                  </a:moveTo>
                  <a:lnTo>
                    <a:pt x="6318501" y="0"/>
                  </a:lnTo>
                  <a:lnTo>
                    <a:pt x="6289545" y="0"/>
                  </a:lnTo>
                  <a:lnTo>
                    <a:pt x="6289545" y="9144"/>
                  </a:lnTo>
                  <a:lnTo>
                    <a:pt x="6318501" y="9144"/>
                  </a:lnTo>
                  <a:close/>
                </a:path>
                <a:path w="8326120" h="5271770">
                  <a:moveTo>
                    <a:pt x="6356601" y="9144"/>
                  </a:moveTo>
                  <a:lnTo>
                    <a:pt x="6356601" y="0"/>
                  </a:lnTo>
                  <a:lnTo>
                    <a:pt x="6327645" y="0"/>
                  </a:lnTo>
                  <a:lnTo>
                    <a:pt x="6327645" y="9144"/>
                  </a:lnTo>
                  <a:lnTo>
                    <a:pt x="6356601" y="9144"/>
                  </a:lnTo>
                  <a:close/>
                </a:path>
                <a:path w="8326120" h="5271770">
                  <a:moveTo>
                    <a:pt x="6394701" y="9144"/>
                  </a:moveTo>
                  <a:lnTo>
                    <a:pt x="6394701" y="0"/>
                  </a:lnTo>
                  <a:lnTo>
                    <a:pt x="6365745" y="0"/>
                  </a:lnTo>
                  <a:lnTo>
                    <a:pt x="6365745" y="9144"/>
                  </a:lnTo>
                  <a:lnTo>
                    <a:pt x="6394701" y="9144"/>
                  </a:lnTo>
                  <a:close/>
                </a:path>
                <a:path w="8326120" h="5271770">
                  <a:moveTo>
                    <a:pt x="6432801" y="9144"/>
                  </a:moveTo>
                  <a:lnTo>
                    <a:pt x="6432801" y="0"/>
                  </a:lnTo>
                  <a:lnTo>
                    <a:pt x="6403845" y="0"/>
                  </a:lnTo>
                  <a:lnTo>
                    <a:pt x="6403845" y="9144"/>
                  </a:lnTo>
                  <a:lnTo>
                    <a:pt x="6432801" y="9144"/>
                  </a:lnTo>
                  <a:close/>
                </a:path>
                <a:path w="8326120" h="5271770">
                  <a:moveTo>
                    <a:pt x="6470901" y="9144"/>
                  </a:moveTo>
                  <a:lnTo>
                    <a:pt x="6470901" y="0"/>
                  </a:lnTo>
                  <a:lnTo>
                    <a:pt x="6441945" y="0"/>
                  </a:lnTo>
                  <a:lnTo>
                    <a:pt x="6441945" y="9144"/>
                  </a:lnTo>
                  <a:lnTo>
                    <a:pt x="6470901" y="9144"/>
                  </a:lnTo>
                  <a:close/>
                </a:path>
                <a:path w="8326120" h="5271770">
                  <a:moveTo>
                    <a:pt x="6509001" y="9144"/>
                  </a:moveTo>
                  <a:lnTo>
                    <a:pt x="6509001" y="0"/>
                  </a:lnTo>
                  <a:lnTo>
                    <a:pt x="6480045" y="0"/>
                  </a:lnTo>
                  <a:lnTo>
                    <a:pt x="6480045" y="9144"/>
                  </a:lnTo>
                  <a:lnTo>
                    <a:pt x="6509001" y="9144"/>
                  </a:lnTo>
                  <a:close/>
                </a:path>
                <a:path w="8326120" h="5271770">
                  <a:moveTo>
                    <a:pt x="6547101" y="9144"/>
                  </a:moveTo>
                  <a:lnTo>
                    <a:pt x="6547101" y="0"/>
                  </a:lnTo>
                  <a:lnTo>
                    <a:pt x="6518145" y="0"/>
                  </a:lnTo>
                  <a:lnTo>
                    <a:pt x="6518145" y="9144"/>
                  </a:lnTo>
                  <a:lnTo>
                    <a:pt x="6547101" y="9144"/>
                  </a:lnTo>
                  <a:close/>
                </a:path>
                <a:path w="8326120" h="5271770">
                  <a:moveTo>
                    <a:pt x="6585201" y="9144"/>
                  </a:moveTo>
                  <a:lnTo>
                    <a:pt x="6585201" y="0"/>
                  </a:lnTo>
                  <a:lnTo>
                    <a:pt x="6556245" y="0"/>
                  </a:lnTo>
                  <a:lnTo>
                    <a:pt x="6556245" y="9144"/>
                  </a:lnTo>
                  <a:lnTo>
                    <a:pt x="6585201" y="9144"/>
                  </a:lnTo>
                  <a:close/>
                </a:path>
                <a:path w="8326120" h="5271770">
                  <a:moveTo>
                    <a:pt x="6623301" y="9144"/>
                  </a:moveTo>
                  <a:lnTo>
                    <a:pt x="6623301" y="0"/>
                  </a:lnTo>
                  <a:lnTo>
                    <a:pt x="6594345" y="0"/>
                  </a:lnTo>
                  <a:lnTo>
                    <a:pt x="6594345" y="9144"/>
                  </a:lnTo>
                  <a:lnTo>
                    <a:pt x="6623301" y="9144"/>
                  </a:lnTo>
                  <a:close/>
                </a:path>
                <a:path w="8326120" h="5271770">
                  <a:moveTo>
                    <a:pt x="6661401" y="9144"/>
                  </a:moveTo>
                  <a:lnTo>
                    <a:pt x="6661401" y="0"/>
                  </a:lnTo>
                  <a:lnTo>
                    <a:pt x="6632445" y="0"/>
                  </a:lnTo>
                  <a:lnTo>
                    <a:pt x="6632445" y="9144"/>
                  </a:lnTo>
                  <a:lnTo>
                    <a:pt x="6661401" y="9144"/>
                  </a:lnTo>
                  <a:close/>
                </a:path>
                <a:path w="8326120" h="5271770">
                  <a:moveTo>
                    <a:pt x="6699501" y="9144"/>
                  </a:moveTo>
                  <a:lnTo>
                    <a:pt x="6699501" y="0"/>
                  </a:lnTo>
                  <a:lnTo>
                    <a:pt x="6670545" y="0"/>
                  </a:lnTo>
                  <a:lnTo>
                    <a:pt x="6670545" y="9144"/>
                  </a:lnTo>
                  <a:lnTo>
                    <a:pt x="6699501" y="9144"/>
                  </a:lnTo>
                  <a:close/>
                </a:path>
                <a:path w="8326120" h="5271770">
                  <a:moveTo>
                    <a:pt x="6737601" y="9144"/>
                  </a:moveTo>
                  <a:lnTo>
                    <a:pt x="6737601" y="0"/>
                  </a:lnTo>
                  <a:lnTo>
                    <a:pt x="6708645" y="0"/>
                  </a:lnTo>
                  <a:lnTo>
                    <a:pt x="6708645" y="9144"/>
                  </a:lnTo>
                  <a:lnTo>
                    <a:pt x="6737601" y="9144"/>
                  </a:lnTo>
                  <a:close/>
                </a:path>
                <a:path w="8326120" h="5271770">
                  <a:moveTo>
                    <a:pt x="6775701" y="9144"/>
                  </a:moveTo>
                  <a:lnTo>
                    <a:pt x="6775701" y="0"/>
                  </a:lnTo>
                  <a:lnTo>
                    <a:pt x="6746745" y="0"/>
                  </a:lnTo>
                  <a:lnTo>
                    <a:pt x="6746745" y="9144"/>
                  </a:lnTo>
                  <a:lnTo>
                    <a:pt x="6775701" y="9144"/>
                  </a:lnTo>
                  <a:close/>
                </a:path>
                <a:path w="8326120" h="5271770">
                  <a:moveTo>
                    <a:pt x="6813801" y="9144"/>
                  </a:moveTo>
                  <a:lnTo>
                    <a:pt x="6813801" y="0"/>
                  </a:lnTo>
                  <a:lnTo>
                    <a:pt x="6784845" y="0"/>
                  </a:lnTo>
                  <a:lnTo>
                    <a:pt x="6784845" y="9144"/>
                  </a:lnTo>
                  <a:lnTo>
                    <a:pt x="6813801" y="9144"/>
                  </a:lnTo>
                  <a:close/>
                </a:path>
                <a:path w="8326120" h="5271770">
                  <a:moveTo>
                    <a:pt x="6851901" y="9144"/>
                  </a:moveTo>
                  <a:lnTo>
                    <a:pt x="6851901" y="0"/>
                  </a:lnTo>
                  <a:lnTo>
                    <a:pt x="6822945" y="0"/>
                  </a:lnTo>
                  <a:lnTo>
                    <a:pt x="6822945" y="9144"/>
                  </a:lnTo>
                  <a:lnTo>
                    <a:pt x="6851901" y="9144"/>
                  </a:lnTo>
                  <a:close/>
                </a:path>
                <a:path w="8326120" h="5271770">
                  <a:moveTo>
                    <a:pt x="6890001" y="9144"/>
                  </a:moveTo>
                  <a:lnTo>
                    <a:pt x="6890001" y="0"/>
                  </a:lnTo>
                  <a:lnTo>
                    <a:pt x="6861045" y="0"/>
                  </a:lnTo>
                  <a:lnTo>
                    <a:pt x="6861045" y="9144"/>
                  </a:lnTo>
                  <a:lnTo>
                    <a:pt x="6890001" y="9144"/>
                  </a:lnTo>
                  <a:close/>
                </a:path>
                <a:path w="8326120" h="5271770">
                  <a:moveTo>
                    <a:pt x="6928101" y="9144"/>
                  </a:moveTo>
                  <a:lnTo>
                    <a:pt x="6928101" y="0"/>
                  </a:lnTo>
                  <a:lnTo>
                    <a:pt x="6899145" y="0"/>
                  </a:lnTo>
                  <a:lnTo>
                    <a:pt x="6899145" y="9144"/>
                  </a:lnTo>
                  <a:lnTo>
                    <a:pt x="6928101" y="9144"/>
                  </a:lnTo>
                  <a:close/>
                </a:path>
                <a:path w="8326120" h="5271770">
                  <a:moveTo>
                    <a:pt x="6966201" y="9144"/>
                  </a:moveTo>
                  <a:lnTo>
                    <a:pt x="6966201" y="0"/>
                  </a:lnTo>
                  <a:lnTo>
                    <a:pt x="6937245" y="0"/>
                  </a:lnTo>
                  <a:lnTo>
                    <a:pt x="6937245" y="9144"/>
                  </a:lnTo>
                  <a:lnTo>
                    <a:pt x="6966201" y="9144"/>
                  </a:lnTo>
                  <a:close/>
                </a:path>
                <a:path w="8326120" h="5271770">
                  <a:moveTo>
                    <a:pt x="7004301" y="9144"/>
                  </a:moveTo>
                  <a:lnTo>
                    <a:pt x="7004301" y="0"/>
                  </a:lnTo>
                  <a:lnTo>
                    <a:pt x="6975345" y="0"/>
                  </a:lnTo>
                  <a:lnTo>
                    <a:pt x="6975345" y="9144"/>
                  </a:lnTo>
                  <a:lnTo>
                    <a:pt x="7004301" y="9144"/>
                  </a:lnTo>
                  <a:close/>
                </a:path>
                <a:path w="8326120" h="5271770">
                  <a:moveTo>
                    <a:pt x="7042401" y="9144"/>
                  </a:moveTo>
                  <a:lnTo>
                    <a:pt x="7042401" y="0"/>
                  </a:lnTo>
                  <a:lnTo>
                    <a:pt x="7013445" y="0"/>
                  </a:lnTo>
                  <a:lnTo>
                    <a:pt x="7013445" y="9144"/>
                  </a:lnTo>
                  <a:lnTo>
                    <a:pt x="7042401" y="9144"/>
                  </a:lnTo>
                  <a:close/>
                </a:path>
                <a:path w="8326120" h="5271770">
                  <a:moveTo>
                    <a:pt x="7080501" y="9144"/>
                  </a:moveTo>
                  <a:lnTo>
                    <a:pt x="7080501" y="0"/>
                  </a:lnTo>
                  <a:lnTo>
                    <a:pt x="7051545" y="0"/>
                  </a:lnTo>
                  <a:lnTo>
                    <a:pt x="7051545" y="9144"/>
                  </a:lnTo>
                  <a:lnTo>
                    <a:pt x="7080501" y="9144"/>
                  </a:lnTo>
                  <a:close/>
                </a:path>
                <a:path w="8326120" h="5271770">
                  <a:moveTo>
                    <a:pt x="7118601" y="9144"/>
                  </a:moveTo>
                  <a:lnTo>
                    <a:pt x="7118601" y="0"/>
                  </a:lnTo>
                  <a:lnTo>
                    <a:pt x="7089645" y="0"/>
                  </a:lnTo>
                  <a:lnTo>
                    <a:pt x="7089645" y="9144"/>
                  </a:lnTo>
                  <a:lnTo>
                    <a:pt x="7118601" y="9144"/>
                  </a:lnTo>
                  <a:close/>
                </a:path>
                <a:path w="8326120" h="5271770">
                  <a:moveTo>
                    <a:pt x="7156701" y="9144"/>
                  </a:moveTo>
                  <a:lnTo>
                    <a:pt x="7156701" y="0"/>
                  </a:lnTo>
                  <a:lnTo>
                    <a:pt x="7127745" y="0"/>
                  </a:lnTo>
                  <a:lnTo>
                    <a:pt x="7127745" y="9144"/>
                  </a:lnTo>
                  <a:lnTo>
                    <a:pt x="7156701" y="9144"/>
                  </a:lnTo>
                  <a:close/>
                </a:path>
                <a:path w="8326120" h="5271770">
                  <a:moveTo>
                    <a:pt x="7194801" y="9144"/>
                  </a:moveTo>
                  <a:lnTo>
                    <a:pt x="7194801" y="0"/>
                  </a:lnTo>
                  <a:lnTo>
                    <a:pt x="7165845" y="0"/>
                  </a:lnTo>
                  <a:lnTo>
                    <a:pt x="7165845" y="9144"/>
                  </a:lnTo>
                  <a:lnTo>
                    <a:pt x="7194801" y="9144"/>
                  </a:lnTo>
                  <a:close/>
                </a:path>
                <a:path w="8326120" h="5271770">
                  <a:moveTo>
                    <a:pt x="7232901" y="9144"/>
                  </a:moveTo>
                  <a:lnTo>
                    <a:pt x="7232901" y="0"/>
                  </a:lnTo>
                  <a:lnTo>
                    <a:pt x="7203945" y="0"/>
                  </a:lnTo>
                  <a:lnTo>
                    <a:pt x="7203945" y="9144"/>
                  </a:lnTo>
                  <a:lnTo>
                    <a:pt x="7232901" y="9144"/>
                  </a:lnTo>
                  <a:close/>
                </a:path>
                <a:path w="8326120" h="5271770">
                  <a:moveTo>
                    <a:pt x="7271001" y="9144"/>
                  </a:moveTo>
                  <a:lnTo>
                    <a:pt x="7271001" y="0"/>
                  </a:lnTo>
                  <a:lnTo>
                    <a:pt x="7242045" y="0"/>
                  </a:lnTo>
                  <a:lnTo>
                    <a:pt x="7242045" y="9144"/>
                  </a:lnTo>
                  <a:lnTo>
                    <a:pt x="7271001" y="9144"/>
                  </a:lnTo>
                  <a:close/>
                </a:path>
                <a:path w="8326120" h="5271770">
                  <a:moveTo>
                    <a:pt x="7309101" y="9144"/>
                  </a:moveTo>
                  <a:lnTo>
                    <a:pt x="7309101" y="0"/>
                  </a:lnTo>
                  <a:lnTo>
                    <a:pt x="7280145" y="0"/>
                  </a:lnTo>
                  <a:lnTo>
                    <a:pt x="7280145" y="9144"/>
                  </a:lnTo>
                  <a:lnTo>
                    <a:pt x="7309101" y="9144"/>
                  </a:lnTo>
                  <a:close/>
                </a:path>
                <a:path w="8326120" h="5271770">
                  <a:moveTo>
                    <a:pt x="7347201" y="9144"/>
                  </a:moveTo>
                  <a:lnTo>
                    <a:pt x="7347201" y="0"/>
                  </a:lnTo>
                  <a:lnTo>
                    <a:pt x="7318245" y="0"/>
                  </a:lnTo>
                  <a:lnTo>
                    <a:pt x="7318245" y="9144"/>
                  </a:lnTo>
                  <a:lnTo>
                    <a:pt x="7347201" y="9144"/>
                  </a:lnTo>
                  <a:close/>
                </a:path>
                <a:path w="8326120" h="5271770">
                  <a:moveTo>
                    <a:pt x="7385301" y="9144"/>
                  </a:moveTo>
                  <a:lnTo>
                    <a:pt x="7385301" y="0"/>
                  </a:lnTo>
                  <a:lnTo>
                    <a:pt x="7356345" y="0"/>
                  </a:lnTo>
                  <a:lnTo>
                    <a:pt x="7356345" y="9144"/>
                  </a:lnTo>
                  <a:lnTo>
                    <a:pt x="7385301" y="9144"/>
                  </a:lnTo>
                  <a:close/>
                </a:path>
                <a:path w="8326120" h="5271770">
                  <a:moveTo>
                    <a:pt x="7423401" y="9144"/>
                  </a:moveTo>
                  <a:lnTo>
                    <a:pt x="7423401" y="0"/>
                  </a:lnTo>
                  <a:lnTo>
                    <a:pt x="7394445" y="0"/>
                  </a:lnTo>
                  <a:lnTo>
                    <a:pt x="7394445" y="9144"/>
                  </a:lnTo>
                  <a:lnTo>
                    <a:pt x="7423401" y="9144"/>
                  </a:lnTo>
                  <a:close/>
                </a:path>
                <a:path w="8326120" h="5271770">
                  <a:moveTo>
                    <a:pt x="7461501" y="9144"/>
                  </a:moveTo>
                  <a:lnTo>
                    <a:pt x="7461501" y="0"/>
                  </a:lnTo>
                  <a:lnTo>
                    <a:pt x="7432545" y="0"/>
                  </a:lnTo>
                  <a:lnTo>
                    <a:pt x="7432545" y="9144"/>
                  </a:lnTo>
                  <a:lnTo>
                    <a:pt x="7461501" y="9144"/>
                  </a:lnTo>
                  <a:close/>
                </a:path>
                <a:path w="8326120" h="5271770">
                  <a:moveTo>
                    <a:pt x="7499601" y="9144"/>
                  </a:moveTo>
                  <a:lnTo>
                    <a:pt x="7499601" y="0"/>
                  </a:lnTo>
                  <a:lnTo>
                    <a:pt x="7470645" y="0"/>
                  </a:lnTo>
                  <a:lnTo>
                    <a:pt x="7470645" y="9144"/>
                  </a:lnTo>
                  <a:lnTo>
                    <a:pt x="7499601" y="9144"/>
                  </a:lnTo>
                  <a:close/>
                </a:path>
                <a:path w="8326120" h="5271770">
                  <a:moveTo>
                    <a:pt x="7537701" y="9144"/>
                  </a:moveTo>
                  <a:lnTo>
                    <a:pt x="7537701" y="0"/>
                  </a:lnTo>
                  <a:lnTo>
                    <a:pt x="7508745" y="0"/>
                  </a:lnTo>
                  <a:lnTo>
                    <a:pt x="7508745" y="9144"/>
                  </a:lnTo>
                  <a:lnTo>
                    <a:pt x="7537701" y="9144"/>
                  </a:lnTo>
                  <a:close/>
                </a:path>
                <a:path w="8326120" h="5271770">
                  <a:moveTo>
                    <a:pt x="7575801" y="9144"/>
                  </a:moveTo>
                  <a:lnTo>
                    <a:pt x="7575801" y="0"/>
                  </a:lnTo>
                  <a:lnTo>
                    <a:pt x="7546845" y="0"/>
                  </a:lnTo>
                  <a:lnTo>
                    <a:pt x="7546845" y="9144"/>
                  </a:lnTo>
                  <a:lnTo>
                    <a:pt x="7575801" y="9144"/>
                  </a:lnTo>
                  <a:close/>
                </a:path>
                <a:path w="8326120" h="5271770">
                  <a:moveTo>
                    <a:pt x="7613901" y="9144"/>
                  </a:moveTo>
                  <a:lnTo>
                    <a:pt x="7613901" y="0"/>
                  </a:lnTo>
                  <a:lnTo>
                    <a:pt x="7584945" y="0"/>
                  </a:lnTo>
                  <a:lnTo>
                    <a:pt x="7584945" y="9144"/>
                  </a:lnTo>
                  <a:lnTo>
                    <a:pt x="7613901" y="9144"/>
                  </a:lnTo>
                  <a:close/>
                </a:path>
                <a:path w="8326120" h="5271770">
                  <a:moveTo>
                    <a:pt x="7652001" y="9144"/>
                  </a:moveTo>
                  <a:lnTo>
                    <a:pt x="7652001" y="0"/>
                  </a:lnTo>
                  <a:lnTo>
                    <a:pt x="7623045" y="0"/>
                  </a:lnTo>
                  <a:lnTo>
                    <a:pt x="7623045" y="9144"/>
                  </a:lnTo>
                  <a:lnTo>
                    <a:pt x="7652001" y="9144"/>
                  </a:lnTo>
                  <a:close/>
                </a:path>
                <a:path w="8326120" h="5271770">
                  <a:moveTo>
                    <a:pt x="7690101" y="9144"/>
                  </a:moveTo>
                  <a:lnTo>
                    <a:pt x="7690101" y="0"/>
                  </a:lnTo>
                  <a:lnTo>
                    <a:pt x="7661145" y="0"/>
                  </a:lnTo>
                  <a:lnTo>
                    <a:pt x="7661145" y="9144"/>
                  </a:lnTo>
                  <a:lnTo>
                    <a:pt x="7690101" y="9144"/>
                  </a:lnTo>
                  <a:close/>
                </a:path>
                <a:path w="8326120" h="5271770">
                  <a:moveTo>
                    <a:pt x="7728201" y="9144"/>
                  </a:moveTo>
                  <a:lnTo>
                    <a:pt x="7728201" y="0"/>
                  </a:lnTo>
                  <a:lnTo>
                    <a:pt x="7699245" y="0"/>
                  </a:lnTo>
                  <a:lnTo>
                    <a:pt x="7699245" y="9144"/>
                  </a:lnTo>
                  <a:lnTo>
                    <a:pt x="7728201" y="9144"/>
                  </a:lnTo>
                  <a:close/>
                </a:path>
                <a:path w="8326120" h="5271770">
                  <a:moveTo>
                    <a:pt x="7766301" y="9144"/>
                  </a:moveTo>
                  <a:lnTo>
                    <a:pt x="7766301" y="0"/>
                  </a:lnTo>
                  <a:lnTo>
                    <a:pt x="7737345" y="0"/>
                  </a:lnTo>
                  <a:lnTo>
                    <a:pt x="7737345" y="9144"/>
                  </a:lnTo>
                  <a:lnTo>
                    <a:pt x="7766301" y="9144"/>
                  </a:lnTo>
                  <a:close/>
                </a:path>
                <a:path w="8326120" h="5271770">
                  <a:moveTo>
                    <a:pt x="7804401" y="9144"/>
                  </a:moveTo>
                  <a:lnTo>
                    <a:pt x="7804401" y="0"/>
                  </a:lnTo>
                  <a:lnTo>
                    <a:pt x="7775445" y="0"/>
                  </a:lnTo>
                  <a:lnTo>
                    <a:pt x="7775445" y="9144"/>
                  </a:lnTo>
                  <a:lnTo>
                    <a:pt x="7804401" y="9144"/>
                  </a:lnTo>
                  <a:close/>
                </a:path>
                <a:path w="8326120" h="5271770">
                  <a:moveTo>
                    <a:pt x="7842501" y="9144"/>
                  </a:moveTo>
                  <a:lnTo>
                    <a:pt x="7842501" y="0"/>
                  </a:lnTo>
                  <a:lnTo>
                    <a:pt x="7813545" y="0"/>
                  </a:lnTo>
                  <a:lnTo>
                    <a:pt x="7813545" y="9144"/>
                  </a:lnTo>
                  <a:lnTo>
                    <a:pt x="7842501" y="9144"/>
                  </a:lnTo>
                  <a:close/>
                </a:path>
                <a:path w="8326120" h="5271770">
                  <a:moveTo>
                    <a:pt x="7880601" y="9144"/>
                  </a:moveTo>
                  <a:lnTo>
                    <a:pt x="7880601" y="0"/>
                  </a:lnTo>
                  <a:lnTo>
                    <a:pt x="7851645" y="0"/>
                  </a:lnTo>
                  <a:lnTo>
                    <a:pt x="7851645" y="9144"/>
                  </a:lnTo>
                  <a:lnTo>
                    <a:pt x="7880601" y="9144"/>
                  </a:lnTo>
                  <a:close/>
                </a:path>
                <a:path w="8326120" h="5271770">
                  <a:moveTo>
                    <a:pt x="7918701" y="9144"/>
                  </a:moveTo>
                  <a:lnTo>
                    <a:pt x="7918701" y="0"/>
                  </a:lnTo>
                  <a:lnTo>
                    <a:pt x="7889745" y="0"/>
                  </a:lnTo>
                  <a:lnTo>
                    <a:pt x="7889745" y="9144"/>
                  </a:lnTo>
                  <a:lnTo>
                    <a:pt x="7918701" y="9144"/>
                  </a:lnTo>
                  <a:close/>
                </a:path>
                <a:path w="8326120" h="5271770">
                  <a:moveTo>
                    <a:pt x="7956801" y="9144"/>
                  </a:moveTo>
                  <a:lnTo>
                    <a:pt x="7956801" y="0"/>
                  </a:lnTo>
                  <a:lnTo>
                    <a:pt x="7927845" y="0"/>
                  </a:lnTo>
                  <a:lnTo>
                    <a:pt x="7927845" y="9144"/>
                  </a:lnTo>
                  <a:lnTo>
                    <a:pt x="7956801" y="9144"/>
                  </a:lnTo>
                  <a:close/>
                </a:path>
                <a:path w="8326120" h="5271770">
                  <a:moveTo>
                    <a:pt x="7994901" y="9144"/>
                  </a:moveTo>
                  <a:lnTo>
                    <a:pt x="7994901" y="0"/>
                  </a:lnTo>
                  <a:lnTo>
                    <a:pt x="7965945" y="0"/>
                  </a:lnTo>
                  <a:lnTo>
                    <a:pt x="7965945" y="9144"/>
                  </a:lnTo>
                  <a:lnTo>
                    <a:pt x="7994901" y="9144"/>
                  </a:lnTo>
                  <a:close/>
                </a:path>
                <a:path w="8326120" h="5271770">
                  <a:moveTo>
                    <a:pt x="8033001" y="9144"/>
                  </a:moveTo>
                  <a:lnTo>
                    <a:pt x="8033001" y="0"/>
                  </a:lnTo>
                  <a:lnTo>
                    <a:pt x="8004045" y="0"/>
                  </a:lnTo>
                  <a:lnTo>
                    <a:pt x="8004045" y="9144"/>
                  </a:lnTo>
                  <a:lnTo>
                    <a:pt x="8033001" y="9144"/>
                  </a:lnTo>
                  <a:close/>
                </a:path>
                <a:path w="8326120" h="5271770">
                  <a:moveTo>
                    <a:pt x="8071101" y="9144"/>
                  </a:moveTo>
                  <a:lnTo>
                    <a:pt x="8071101" y="0"/>
                  </a:lnTo>
                  <a:lnTo>
                    <a:pt x="8042145" y="0"/>
                  </a:lnTo>
                  <a:lnTo>
                    <a:pt x="8042145" y="9144"/>
                  </a:lnTo>
                  <a:lnTo>
                    <a:pt x="8071101" y="9144"/>
                  </a:lnTo>
                  <a:close/>
                </a:path>
                <a:path w="8326120" h="5271770">
                  <a:moveTo>
                    <a:pt x="8109201" y="9144"/>
                  </a:moveTo>
                  <a:lnTo>
                    <a:pt x="8109201" y="0"/>
                  </a:lnTo>
                  <a:lnTo>
                    <a:pt x="8080245" y="0"/>
                  </a:lnTo>
                  <a:lnTo>
                    <a:pt x="8080245" y="9144"/>
                  </a:lnTo>
                  <a:lnTo>
                    <a:pt x="8109201" y="9144"/>
                  </a:lnTo>
                  <a:close/>
                </a:path>
                <a:path w="8326120" h="5271770">
                  <a:moveTo>
                    <a:pt x="8147301" y="9144"/>
                  </a:moveTo>
                  <a:lnTo>
                    <a:pt x="8147301" y="0"/>
                  </a:lnTo>
                  <a:lnTo>
                    <a:pt x="8118345" y="0"/>
                  </a:lnTo>
                  <a:lnTo>
                    <a:pt x="8118345" y="9144"/>
                  </a:lnTo>
                  <a:lnTo>
                    <a:pt x="8147301" y="9144"/>
                  </a:lnTo>
                  <a:close/>
                </a:path>
                <a:path w="8326120" h="5271770">
                  <a:moveTo>
                    <a:pt x="8185401" y="9144"/>
                  </a:moveTo>
                  <a:lnTo>
                    <a:pt x="8185401" y="0"/>
                  </a:lnTo>
                  <a:lnTo>
                    <a:pt x="8156445" y="0"/>
                  </a:lnTo>
                  <a:lnTo>
                    <a:pt x="8156445" y="9144"/>
                  </a:lnTo>
                  <a:lnTo>
                    <a:pt x="8185401" y="9144"/>
                  </a:lnTo>
                  <a:close/>
                </a:path>
                <a:path w="8326120" h="5271770">
                  <a:moveTo>
                    <a:pt x="8223501" y="9144"/>
                  </a:moveTo>
                  <a:lnTo>
                    <a:pt x="8223501" y="0"/>
                  </a:lnTo>
                  <a:lnTo>
                    <a:pt x="8194545" y="0"/>
                  </a:lnTo>
                  <a:lnTo>
                    <a:pt x="8194545" y="9144"/>
                  </a:lnTo>
                  <a:lnTo>
                    <a:pt x="8223501" y="9144"/>
                  </a:lnTo>
                  <a:close/>
                </a:path>
                <a:path w="8326120" h="5271770">
                  <a:moveTo>
                    <a:pt x="8261601" y="9144"/>
                  </a:moveTo>
                  <a:lnTo>
                    <a:pt x="8261601" y="0"/>
                  </a:lnTo>
                  <a:lnTo>
                    <a:pt x="8232645" y="0"/>
                  </a:lnTo>
                  <a:lnTo>
                    <a:pt x="8232645" y="9144"/>
                  </a:lnTo>
                  <a:lnTo>
                    <a:pt x="8261601" y="9144"/>
                  </a:lnTo>
                  <a:close/>
                </a:path>
                <a:path w="8326120" h="5271770">
                  <a:moveTo>
                    <a:pt x="8299701" y="9144"/>
                  </a:moveTo>
                  <a:lnTo>
                    <a:pt x="8299701" y="0"/>
                  </a:lnTo>
                  <a:lnTo>
                    <a:pt x="8270745" y="0"/>
                  </a:lnTo>
                  <a:lnTo>
                    <a:pt x="8270745" y="9144"/>
                  </a:lnTo>
                  <a:lnTo>
                    <a:pt x="8299701" y="9144"/>
                  </a:lnTo>
                  <a:close/>
                </a:path>
                <a:path w="8326120" h="5271770">
                  <a:moveTo>
                    <a:pt x="8325609" y="21336"/>
                  </a:moveTo>
                  <a:lnTo>
                    <a:pt x="8325609" y="1524"/>
                  </a:lnTo>
                  <a:lnTo>
                    <a:pt x="8324085" y="0"/>
                  </a:lnTo>
                  <a:lnTo>
                    <a:pt x="8308845" y="0"/>
                  </a:lnTo>
                  <a:lnTo>
                    <a:pt x="8308845" y="9144"/>
                  </a:lnTo>
                  <a:lnTo>
                    <a:pt x="8316465" y="9144"/>
                  </a:lnTo>
                  <a:lnTo>
                    <a:pt x="8316465" y="4572"/>
                  </a:lnTo>
                  <a:lnTo>
                    <a:pt x="8321037" y="9144"/>
                  </a:lnTo>
                  <a:lnTo>
                    <a:pt x="8321037" y="21336"/>
                  </a:lnTo>
                  <a:lnTo>
                    <a:pt x="8325609" y="21336"/>
                  </a:lnTo>
                  <a:close/>
                </a:path>
                <a:path w="8326120" h="5271770">
                  <a:moveTo>
                    <a:pt x="8321037" y="9144"/>
                  </a:moveTo>
                  <a:lnTo>
                    <a:pt x="8316465" y="4572"/>
                  </a:lnTo>
                  <a:lnTo>
                    <a:pt x="8316465" y="9144"/>
                  </a:lnTo>
                  <a:lnTo>
                    <a:pt x="8321037" y="9144"/>
                  </a:lnTo>
                  <a:close/>
                </a:path>
                <a:path w="8326120" h="5271770">
                  <a:moveTo>
                    <a:pt x="8321037" y="21336"/>
                  </a:moveTo>
                  <a:lnTo>
                    <a:pt x="8321037" y="9144"/>
                  </a:lnTo>
                  <a:lnTo>
                    <a:pt x="8316465" y="9144"/>
                  </a:lnTo>
                  <a:lnTo>
                    <a:pt x="8316465" y="21336"/>
                  </a:lnTo>
                  <a:lnTo>
                    <a:pt x="8321037" y="21336"/>
                  </a:lnTo>
                  <a:close/>
                </a:path>
                <a:path w="8326120" h="5271770">
                  <a:moveTo>
                    <a:pt x="8325609" y="59436"/>
                  </a:moveTo>
                  <a:lnTo>
                    <a:pt x="8325609" y="30480"/>
                  </a:lnTo>
                  <a:lnTo>
                    <a:pt x="8316465" y="30480"/>
                  </a:lnTo>
                  <a:lnTo>
                    <a:pt x="8316465" y="59436"/>
                  </a:lnTo>
                  <a:lnTo>
                    <a:pt x="8325609" y="59436"/>
                  </a:lnTo>
                  <a:close/>
                </a:path>
                <a:path w="8326120" h="5271770">
                  <a:moveTo>
                    <a:pt x="8325609" y="97536"/>
                  </a:moveTo>
                  <a:lnTo>
                    <a:pt x="8325609" y="68580"/>
                  </a:lnTo>
                  <a:lnTo>
                    <a:pt x="8316465" y="68580"/>
                  </a:lnTo>
                  <a:lnTo>
                    <a:pt x="8316465" y="97536"/>
                  </a:lnTo>
                  <a:lnTo>
                    <a:pt x="8325609" y="97536"/>
                  </a:lnTo>
                  <a:close/>
                </a:path>
                <a:path w="8326120" h="5271770">
                  <a:moveTo>
                    <a:pt x="8325609" y="135636"/>
                  </a:moveTo>
                  <a:lnTo>
                    <a:pt x="8325609" y="106680"/>
                  </a:lnTo>
                  <a:lnTo>
                    <a:pt x="8316465" y="106680"/>
                  </a:lnTo>
                  <a:lnTo>
                    <a:pt x="8316465" y="135636"/>
                  </a:lnTo>
                  <a:lnTo>
                    <a:pt x="8325609" y="135636"/>
                  </a:lnTo>
                  <a:close/>
                </a:path>
                <a:path w="8326120" h="5271770">
                  <a:moveTo>
                    <a:pt x="8325609" y="173736"/>
                  </a:moveTo>
                  <a:lnTo>
                    <a:pt x="8325609" y="144780"/>
                  </a:lnTo>
                  <a:lnTo>
                    <a:pt x="8316465" y="144780"/>
                  </a:lnTo>
                  <a:lnTo>
                    <a:pt x="8316465" y="173736"/>
                  </a:lnTo>
                  <a:lnTo>
                    <a:pt x="8325609" y="173736"/>
                  </a:lnTo>
                  <a:close/>
                </a:path>
                <a:path w="8326120" h="5271770">
                  <a:moveTo>
                    <a:pt x="8325609" y="211836"/>
                  </a:moveTo>
                  <a:lnTo>
                    <a:pt x="8325609" y="182880"/>
                  </a:lnTo>
                  <a:lnTo>
                    <a:pt x="8316465" y="182880"/>
                  </a:lnTo>
                  <a:lnTo>
                    <a:pt x="8316465" y="211836"/>
                  </a:lnTo>
                  <a:lnTo>
                    <a:pt x="8325609" y="211836"/>
                  </a:lnTo>
                  <a:close/>
                </a:path>
                <a:path w="8326120" h="5271770">
                  <a:moveTo>
                    <a:pt x="8325609" y="249936"/>
                  </a:moveTo>
                  <a:lnTo>
                    <a:pt x="8325609" y="220980"/>
                  </a:lnTo>
                  <a:lnTo>
                    <a:pt x="8316465" y="220980"/>
                  </a:lnTo>
                  <a:lnTo>
                    <a:pt x="8316465" y="249936"/>
                  </a:lnTo>
                  <a:lnTo>
                    <a:pt x="8325609" y="249936"/>
                  </a:lnTo>
                  <a:close/>
                </a:path>
                <a:path w="8326120" h="5271770">
                  <a:moveTo>
                    <a:pt x="8325609" y="288036"/>
                  </a:moveTo>
                  <a:lnTo>
                    <a:pt x="8325609" y="259080"/>
                  </a:lnTo>
                  <a:lnTo>
                    <a:pt x="8316465" y="259080"/>
                  </a:lnTo>
                  <a:lnTo>
                    <a:pt x="8316465" y="288036"/>
                  </a:lnTo>
                  <a:lnTo>
                    <a:pt x="8325609" y="288036"/>
                  </a:lnTo>
                  <a:close/>
                </a:path>
                <a:path w="8326120" h="5271770">
                  <a:moveTo>
                    <a:pt x="8325609" y="326136"/>
                  </a:moveTo>
                  <a:lnTo>
                    <a:pt x="8325609" y="297180"/>
                  </a:lnTo>
                  <a:lnTo>
                    <a:pt x="8316465" y="297180"/>
                  </a:lnTo>
                  <a:lnTo>
                    <a:pt x="8316465" y="326136"/>
                  </a:lnTo>
                  <a:lnTo>
                    <a:pt x="8325609" y="326136"/>
                  </a:lnTo>
                  <a:close/>
                </a:path>
                <a:path w="8326120" h="5271770">
                  <a:moveTo>
                    <a:pt x="8325609" y="364236"/>
                  </a:moveTo>
                  <a:lnTo>
                    <a:pt x="8325609" y="335280"/>
                  </a:lnTo>
                  <a:lnTo>
                    <a:pt x="8316465" y="335280"/>
                  </a:lnTo>
                  <a:lnTo>
                    <a:pt x="8316465" y="364236"/>
                  </a:lnTo>
                  <a:lnTo>
                    <a:pt x="8325609" y="364236"/>
                  </a:lnTo>
                  <a:close/>
                </a:path>
                <a:path w="8326120" h="5271770">
                  <a:moveTo>
                    <a:pt x="8325609" y="402336"/>
                  </a:moveTo>
                  <a:lnTo>
                    <a:pt x="8325609" y="373380"/>
                  </a:lnTo>
                  <a:lnTo>
                    <a:pt x="8316465" y="373380"/>
                  </a:lnTo>
                  <a:lnTo>
                    <a:pt x="8316465" y="402336"/>
                  </a:lnTo>
                  <a:lnTo>
                    <a:pt x="8325609" y="402336"/>
                  </a:lnTo>
                  <a:close/>
                </a:path>
                <a:path w="8326120" h="5271770">
                  <a:moveTo>
                    <a:pt x="8325609" y="440436"/>
                  </a:moveTo>
                  <a:lnTo>
                    <a:pt x="8325609" y="411480"/>
                  </a:lnTo>
                  <a:lnTo>
                    <a:pt x="8316465" y="411480"/>
                  </a:lnTo>
                  <a:lnTo>
                    <a:pt x="8316465" y="440436"/>
                  </a:lnTo>
                  <a:lnTo>
                    <a:pt x="8325609" y="440436"/>
                  </a:lnTo>
                  <a:close/>
                </a:path>
                <a:path w="8326120" h="5271770">
                  <a:moveTo>
                    <a:pt x="8325609" y="478536"/>
                  </a:moveTo>
                  <a:lnTo>
                    <a:pt x="8325609" y="449580"/>
                  </a:lnTo>
                  <a:lnTo>
                    <a:pt x="8316465" y="449580"/>
                  </a:lnTo>
                  <a:lnTo>
                    <a:pt x="8316465" y="478536"/>
                  </a:lnTo>
                  <a:lnTo>
                    <a:pt x="8325609" y="478536"/>
                  </a:lnTo>
                  <a:close/>
                </a:path>
                <a:path w="8326120" h="5271770">
                  <a:moveTo>
                    <a:pt x="8325609" y="516636"/>
                  </a:moveTo>
                  <a:lnTo>
                    <a:pt x="8325609" y="487680"/>
                  </a:lnTo>
                  <a:lnTo>
                    <a:pt x="8316465" y="487680"/>
                  </a:lnTo>
                  <a:lnTo>
                    <a:pt x="8316465" y="516636"/>
                  </a:lnTo>
                  <a:lnTo>
                    <a:pt x="8325609" y="516636"/>
                  </a:lnTo>
                  <a:close/>
                </a:path>
                <a:path w="8326120" h="5271770">
                  <a:moveTo>
                    <a:pt x="8325609" y="554736"/>
                  </a:moveTo>
                  <a:lnTo>
                    <a:pt x="8325609" y="525780"/>
                  </a:lnTo>
                  <a:lnTo>
                    <a:pt x="8316465" y="525780"/>
                  </a:lnTo>
                  <a:lnTo>
                    <a:pt x="8316465" y="554736"/>
                  </a:lnTo>
                  <a:lnTo>
                    <a:pt x="8325609" y="554736"/>
                  </a:lnTo>
                  <a:close/>
                </a:path>
                <a:path w="8326120" h="5271770">
                  <a:moveTo>
                    <a:pt x="8325609" y="592836"/>
                  </a:moveTo>
                  <a:lnTo>
                    <a:pt x="8325609" y="563880"/>
                  </a:lnTo>
                  <a:lnTo>
                    <a:pt x="8316465" y="563880"/>
                  </a:lnTo>
                  <a:lnTo>
                    <a:pt x="8316465" y="592836"/>
                  </a:lnTo>
                  <a:lnTo>
                    <a:pt x="8325609" y="592836"/>
                  </a:lnTo>
                  <a:close/>
                </a:path>
                <a:path w="8326120" h="5271770">
                  <a:moveTo>
                    <a:pt x="8325609" y="630936"/>
                  </a:moveTo>
                  <a:lnTo>
                    <a:pt x="8325609" y="601980"/>
                  </a:lnTo>
                  <a:lnTo>
                    <a:pt x="8316465" y="601980"/>
                  </a:lnTo>
                  <a:lnTo>
                    <a:pt x="8316465" y="630936"/>
                  </a:lnTo>
                  <a:lnTo>
                    <a:pt x="8325609" y="630936"/>
                  </a:lnTo>
                  <a:close/>
                </a:path>
                <a:path w="8326120" h="5271770">
                  <a:moveTo>
                    <a:pt x="8325609" y="669036"/>
                  </a:moveTo>
                  <a:lnTo>
                    <a:pt x="8325609" y="640080"/>
                  </a:lnTo>
                  <a:lnTo>
                    <a:pt x="8316465" y="640080"/>
                  </a:lnTo>
                  <a:lnTo>
                    <a:pt x="8316465" y="669036"/>
                  </a:lnTo>
                  <a:lnTo>
                    <a:pt x="8325609" y="669036"/>
                  </a:lnTo>
                  <a:close/>
                </a:path>
                <a:path w="8326120" h="5271770">
                  <a:moveTo>
                    <a:pt x="8325609" y="707136"/>
                  </a:moveTo>
                  <a:lnTo>
                    <a:pt x="8325609" y="678180"/>
                  </a:lnTo>
                  <a:lnTo>
                    <a:pt x="8316465" y="678180"/>
                  </a:lnTo>
                  <a:lnTo>
                    <a:pt x="8316465" y="707136"/>
                  </a:lnTo>
                  <a:lnTo>
                    <a:pt x="8325609" y="707136"/>
                  </a:lnTo>
                  <a:close/>
                </a:path>
                <a:path w="8326120" h="5271770">
                  <a:moveTo>
                    <a:pt x="8325609" y="745236"/>
                  </a:moveTo>
                  <a:lnTo>
                    <a:pt x="8325609" y="716280"/>
                  </a:lnTo>
                  <a:lnTo>
                    <a:pt x="8316465" y="716280"/>
                  </a:lnTo>
                  <a:lnTo>
                    <a:pt x="8316465" y="745236"/>
                  </a:lnTo>
                  <a:lnTo>
                    <a:pt x="8325609" y="745236"/>
                  </a:lnTo>
                  <a:close/>
                </a:path>
                <a:path w="8326120" h="5271770">
                  <a:moveTo>
                    <a:pt x="8325609" y="783336"/>
                  </a:moveTo>
                  <a:lnTo>
                    <a:pt x="8325609" y="754380"/>
                  </a:lnTo>
                  <a:lnTo>
                    <a:pt x="8316465" y="754380"/>
                  </a:lnTo>
                  <a:lnTo>
                    <a:pt x="8316465" y="783336"/>
                  </a:lnTo>
                  <a:lnTo>
                    <a:pt x="8325609" y="783336"/>
                  </a:lnTo>
                  <a:close/>
                </a:path>
                <a:path w="8326120" h="5271770">
                  <a:moveTo>
                    <a:pt x="8325609" y="821436"/>
                  </a:moveTo>
                  <a:lnTo>
                    <a:pt x="8325609" y="792480"/>
                  </a:lnTo>
                  <a:lnTo>
                    <a:pt x="8316465" y="792480"/>
                  </a:lnTo>
                  <a:lnTo>
                    <a:pt x="8316465" y="821436"/>
                  </a:lnTo>
                  <a:lnTo>
                    <a:pt x="8325609" y="821436"/>
                  </a:lnTo>
                  <a:close/>
                </a:path>
                <a:path w="8326120" h="5271770">
                  <a:moveTo>
                    <a:pt x="8325609" y="859536"/>
                  </a:moveTo>
                  <a:lnTo>
                    <a:pt x="8325609" y="830580"/>
                  </a:lnTo>
                  <a:lnTo>
                    <a:pt x="8316465" y="830580"/>
                  </a:lnTo>
                  <a:lnTo>
                    <a:pt x="8316465" y="859536"/>
                  </a:lnTo>
                  <a:lnTo>
                    <a:pt x="8325609" y="859536"/>
                  </a:lnTo>
                  <a:close/>
                </a:path>
                <a:path w="8326120" h="5271770">
                  <a:moveTo>
                    <a:pt x="8325609" y="897636"/>
                  </a:moveTo>
                  <a:lnTo>
                    <a:pt x="8325609" y="868680"/>
                  </a:lnTo>
                  <a:lnTo>
                    <a:pt x="8316465" y="868680"/>
                  </a:lnTo>
                  <a:lnTo>
                    <a:pt x="8316465" y="897636"/>
                  </a:lnTo>
                  <a:lnTo>
                    <a:pt x="8325609" y="897636"/>
                  </a:lnTo>
                  <a:close/>
                </a:path>
                <a:path w="8326120" h="5271770">
                  <a:moveTo>
                    <a:pt x="8325609" y="935736"/>
                  </a:moveTo>
                  <a:lnTo>
                    <a:pt x="8325609" y="906780"/>
                  </a:lnTo>
                  <a:lnTo>
                    <a:pt x="8316465" y="906780"/>
                  </a:lnTo>
                  <a:lnTo>
                    <a:pt x="8316465" y="935736"/>
                  </a:lnTo>
                  <a:lnTo>
                    <a:pt x="8325609" y="935736"/>
                  </a:lnTo>
                  <a:close/>
                </a:path>
                <a:path w="8326120" h="5271770">
                  <a:moveTo>
                    <a:pt x="8325609" y="973836"/>
                  </a:moveTo>
                  <a:lnTo>
                    <a:pt x="8325609" y="944880"/>
                  </a:lnTo>
                  <a:lnTo>
                    <a:pt x="8316465" y="944880"/>
                  </a:lnTo>
                  <a:lnTo>
                    <a:pt x="8316465" y="973836"/>
                  </a:lnTo>
                  <a:lnTo>
                    <a:pt x="8325609" y="973836"/>
                  </a:lnTo>
                  <a:close/>
                </a:path>
                <a:path w="8326120" h="5271770">
                  <a:moveTo>
                    <a:pt x="8325609" y="1011936"/>
                  </a:moveTo>
                  <a:lnTo>
                    <a:pt x="8325609" y="982980"/>
                  </a:lnTo>
                  <a:lnTo>
                    <a:pt x="8316465" y="982980"/>
                  </a:lnTo>
                  <a:lnTo>
                    <a:pt x="8316465" y="1011936"/>
                  </a:lnTo>
                  <a:lnTo>
                    <a:pt x="8325609" y="1011936"/>
                  </a:lnTo>
                  <a:close/>
                </a:path>
                <a:path w="8326120" h="5271770">
                  <a:moveTo>
                    <a:pt x="8325609" y="1050036"/>
                  </a:moveTo>
                  <a:lnTo>
                    <a:pt x="8325609" y="1021080"/>
                  </a:lnTo>
                  <a:lnTo>
                    <a:pt x="8316465" y="1021080"/>
                  </a:lnTo>
                  <a:lnTo>
                    <a:pt x="8316465" y="1050036"/>
                  </a:lnTo>
                  <a:lnTo>
                    <a:pt x="8325609" y="1050036"/>
                  </a:lnTo>
                  <a:close/>
                </a:path>
                <a:path w="8326120" h="5271770">
                  <a:moveTo>
                    <a:pt x="8325609" y="1088136"/>
                  </a:moveTo>
                  <a:lnTo>
                    <a:pt x="8325609" y="1059180"/>
                  </a:lnTo>
                  <a:lnTo>
                    <a:pt x="8316465" y="1059180"/>
                  </a:lnTo>
                  <a:lnTo>
                    <a:pt x="8316465" y="1088136"/>
                  </a:lnTo>
                  <a:lnTo>
                    <a:pt x="8325609" y="1088136"/>
                  </a:lnTo>
                  <a:close/>
                </a:path>
                <a:path w="8326120" h="5271770">
                  <a:moveTo>
                    <a:pt x="8325609" y="1126236"/>
                  </a:moveTo>
                  <a:lnTo>
                    <a:pt x="8325609" y="1097280"/>
                  </a:lnTo>
                  <a:lnTo>
                    <a:pt x="8316465" y="1097280"/>
                  </a:lnTo>
                  <a:lnTo>
                    <a:pt x="8316465" y="1126236"/>
                  </a:lnTo>
                  <a:lnTo>
                    <a:pt x="8325609" y="1126236"/>
                  </a:lnTo>
                  <a:close/>
                </a:path>
                <a:path w="8326120" h="5271770">
                  <a:moveTo>
                    <a:pt x="8325609" y="1164336"/>
                  </a:moveTo>
                  <a:lnTo>
                    <a:pt x="8325609" y="1135380"/>
                  </a:lnTo>
                  <a:lnTo>
                    <a:pt x="8316465" y="1135380"/>
                  </a:lnTo>
                  <a:lnTo>
                    <a:pt x="8316465" y="1164336"/>
                  </a:lnTo>
                  <a:lnTo>
                    <a:pt x="8325609" y="1164336"/>
                  </a:lnTo>
                  <a:close/>
                </a:path>
                <a:path w="8326120" h="5271770">
                  <a:moveTo>
                    <a:pt x="8325609" y="1202436"/>
                  </a:moveTo>
                  <a:lnTo>
                    <a:pt x="8325609" y="1173480"/>
                  </a:lnTo>
                  <a:lnTo>
                    <a:pt x="8316465" y="1173480"/>
                  </a:lnTo>
                  <a:lnTo>
                    <a:pt x="8316465" y="1202436"/>
                  </a:lnTo>
                  <a:lnTo>
                    <a:pt x="8325609" y="1202436"/>
                  </a:lnTo>
                  <a:close/>
                </a:path>
                <a:path w="8326120" h="5271770">
                  <a:moveTo>
                    <a:pt x="8325609" y="1240536"/>
                  </a:moveTo>
                  <a:lnTo>
                    <a:pt x="8325609" y="1211580"/>
                  </a:lnTo>
                  <a:lnTo>
                    <a:pt x="8316465" y="1211580"/>
                  </a:lnTo>
                  <a:lnTo>
                    <a:pt x="8316465" y="1240536"/>
                  </a:lnTo>
                  <a:lnTo>
                    <a:pt x="8325609" y="1240536"/>
                  </a:lnTo>
                  <a:close/>
                </a:path>
                <a:path w="8326120" h="5271770">
                  <a:moveTo>
                    <a:pt x="8325609" y="1278636"/>
                  </a:moveTo>
                  <a:lnTo>
                    <a:pt x="8325609" y="1249680"/>
                  </a:lnTo>
                  <a:lnTo>
                    <a:pt x="8316465" y="1249680"/>
                  </a:lnTo>
                  <a:lnTo>
                    <a:pt x="8316465" y="1278636"/>
                  </a:lnTo>
                  <a:lnTo>
                    <a:pt x="8325609" y="1278636"/>
                  </a:lnTo>
                  <a:close/>
                </a:path>
                <a:path w="8326120" h="5271770">
                  <a:moveTo>
                    <a:pt x="8325609" y="1316736"/>
                  </a:moveTo>
                  <a:lnTo>
                    <a:pt x="8325609" y="1287780"/>
                  </a:lnTo>
                  <a:lnTo>
                    <a:pt x="8316465" y="1287780"/>
                  </a:lnTo>
                  <a:lnTo>
                    <a:pt x="8316465" y="1316736"/>
                  </a:lnTo>
                  <a:lnTo>
                    <a:pt x="8325609" y="1316736"/>
                  </a:lnTo>
                  <a:close/>
                </a:path>
                <a:path w="8326120" h="5271770">
                  <a:moveTo>
                    <a:pt x="8325609" y="1354836"/>
                  </a:moveTo>
                  <a:lnTo>
                    <a:pt x="8325609" y="1325880"/>
                  </a:lnTo>
                  <a:lnTo>
                    <a:pt x="8316465" y="1325880"/>
                  </a:lnTo>
                  <a:lnTo>
                    <a:pt x="8316465" y="1354836"/>
                  </a:lnTo>
                  <a:lnTo>
                    <a:pt x="8325609" y="1354836"/>
                  </a:lnTo>
                  <a:close/>
                </a:path>
                <a:path w="8326120" h="5271770">
                  <a:moveTo>
                    <a:pt x="8325609" y="1392936"/>
                  </a:moveTo>
                  <a:lnTo>
                    <a:pt x="8325609" y="1363980"/>
                  </a:lnTo>
                  <a:lnTo>
                    <a:pt x="8316465" y="1363980"/>
                  </a:lnTo>
                  <a:lnTo>
                    <a:pt x="8316465" y="1392936"/>
                  </a:lnTo>
                  <a:lnTo>
                    <a:pt x="8325609" y="1392936"/>
                  </a:lnTo>
                  <a:close/>
                </a:path>
                <a:path w="8326120" h="5271770">
                  <a:moveTo>
                    <a:pt x="8325609" y="1431036"/>
                  </a:moveTo>
                  <a:lnTo>
                    <a:pt x="8325609" y="1402080"/>
                  </a:lnTo>
                  <a:lnTo>
                    <a:pt x="8316465" y="1402080"/>
                  </a:lnTo>
                  <a:lnTo>
                    <a:pt x="8316465" y="1431036"/>
                  </a:lnTo>
                  <a:lnTo>
                    <a:pt x="8325609" y="1431036"/>
                  </a:lnTo>
                  <a:close/>
                </a:path>
                <a:path w="8326120" h="5271770">
                  <a:moveTo>
                    <a:pt x="8325609" y="1469136"/>
                  </a:moveTo>
                  <a:lnTo>
                    <a:pt x="8325609" y="1440180"/>
                  </a:lnTo>
                  <a:lnTo>
                    <a:pt x="8316465" y="1440180"/>
                  </a:lnTo>
                  <a:lnTo>
                    <a:pt x="8316465" y="1469136"/>
                  </a:lnTo>
                  <a:lnTo>
                    <a:pt x="8325609" y="1469136"/>
                  </a:lnTo>
                  <a:close/>
                </a:path>
                <a:path w="8326120" h="5271770">
                  <a:moveTo>
                    <a:pt x="8325609" y="1507236"/>
                  </a:moveTo>
                  <a:lnTo>
                    <a:pt x="8325609" y="1478280"/>
                  </a:lnTo>
                  <a:lnTo>
                    <a:pt x="8316465" y="1478280"/>
                  </a:lnTo>
                  <a:lnTo>
                    <a:pt x="8316465" y="1507236"/>
                  </a:lnTo>
                  <a:lnTo>
                    <a:pt x="8325609" y="1507236"/>
                  </a:lnTo>
                  <a:close/>
                </a:path>
                <a:path w="8326120" h="5271770">
                  <a:moveTo>
                    <a:pt x="8325609" y="1545336"/>
                  </a:moveTo>
                  <a:lnTo>
                    <a:pt x="8325609" y="1516380"/>
                  </a:lnTo>
                  <a:lnTo>
                    <a:pt x="8316465" y="1516380"/>
                  </a:lnTo>
                  <a:lnTo>
                    <a:pt x="8316465" y="1545336"/>
                  </a:lnTo>
                  <a:lnTo>
                    <a:pt x="8325609" y="1545336"/>
                  </a:lnTo>
                  <a:close/>
                </a:path>
                <a:path w="8326120" h="5271770">
                  <a:moveTo>
                    <a:pt x="8325609" y="1583436"/>
                  </a:moveTo>
                  <a:lnTo>
                    <a:pt x="8325609" y="1554480"/>
                  </a:lnTo>
                  <a:lnTo>
                    <a:pt x="8316465" y="1554480"/>
                  </a:lnTo>
                  <a:lnTo>
                    <a:pt x="8316465" y="1583436"/>
                  </a:lnTo>
                  <a:lnTo>
                    <a:pt x="8325609" y="1583436"/>
                  </a:lnTo>
                  <a:close/>
                </a:path>
                <a:path w="8326120" h="5271770">
                  <a:moveTo>
                    <a:pt x="8325609" y="1621536"/>
                  </a:moveTo>
                  <a:lnTo>
                    <a:pt x="8325609" y="1592580"/>
                  </a:lnTo>
                  <a:lnTo>
                    <a:pt x="8316465" y="1592580"/>
                  </a:lnTo>
                  <a:lnTo>
                    <a:pt x="8316465" y="1621536"/>
                  </a:lnTo>
                  <a:lnTo>
                    <a:pt x="8325609" y="1621536"/>
                  </a:lnTo>
                  <a:close/>
                </a:path>
                <a:path w="8326120" h="5271770">
                  <a:moveTo>
                    <a:pt x="8325609" y="1659636"/>
                  </a:moveTo>
                  <a:lnTo>
                    <a:pt x="8325609" y="1630680"/>
                  </a:lnTo>
                  <a:lnTo>
                    <a:pt x="8316465" y="1630680"/>
                  </a:lnTo>
                  <a:lnTo>
                    <a:pt x="8316465" y="1659636"/>
                  </a:lnTo>
                  <a:lnTo>
                    <a:pt x="8325609" y="1659636"/>
                  </a:lnTo>
                  <a:close/>
                </a:path>
                <a:path w="8326120" h="5271770">
                  <a:moveTo>
                    <a:pt x="8325609" y="1697736"/>
                  </a:moveTo>
                  <a:lnTo>
                    <a:pt x="8325609" y="1668780"/>
                  </a:lnTo>
                  <a:lnTo>
                    <a:pt x="8316465" y="1668780"/>
                  </a:lnTo>
                  <a:lnTo>
                    <a:pt x="8316465" y="1697736"/>
                  </a:lnTo>
                  <a:lnTo>
                    <a:pt x="8325609" y="1697736"/>
                  </a:lnTo>
                  <a:close/>
                </a:path>
                <a:path w="8326120" h="5271770">
                  <a:moveTo>
                    <a:pt x="8325609" y="1735836"/>
                  </a:moveTo>
                  <a:lnTo>
                    <a:pt x="8325609" y="1706880"/>
                  </a:lnTo>
                  <a:lnTo>
                    <a:pt x="8316465" y="1706880"/>
                  </a:lnTo>
                  <a:lnTo>
                    <a:pt x="8316465" y="1735836"/>
                  </a:lnTo>
                  <a:lnTo>
                    <a:pt x="8325609" y="1735836"/>
                  </a:lnTo>
                  <a:close/>
                </a:path>
                <a:path w="8326120" h="5271770">
                  <a:moveTo>
                    <a:pt x="8325609" y="1773936"/>
                  </a:moveTo>
                  <a:lnTo>
                    <a:pt x="8325609" y="1744980"/>
                  </a:lnTo>
                  <a:lnTo>
                    <a:pt x="8316465" y="1744980"/>
                  </a:lnTo>
                  <a:lnTo>
                    <a:pt x="8316465" y="1773936"/>
                  </a:lnTo>
                  <a:lnTo>
                    <a:pt x="8325609" y="1773936"/>
                  </a:lnTo>
                  <a:close/>
                </a:path>
                <a:path w="8326120" h="5271770">
                  <a:moveTo>
                    <a:pt x="8325609" y="1812036"/>
                  </a:moveTo>
                  <a:lnTo>
                    <a:pt x="8325609" y="1783080"/>
                  </a:lnTo>
                  <a:lnTo>
                    <a:pt x="8316465" y="1783080"/>
                  </a:lnTo>
                  <a:lnTo>
                    <a:pt x="8316465" y="1812036"/>
                  </a:lnTo>
                  <a:lnTo>
                    <a:pt x="8325609" y="1812036"/>
                  </a:lnTo>
                  <a:close/>
                </a:path>
                <a:path w="8326120" h="5271770">
                  <a:moveTo>
                    <a:pt x="8325609" y="1850136"/>
                  </a:moveTo>
                  <a:lnTo>
                    <a:pt x="8325609" y="1821180"/>
                  </a:lnTo>
                  <a:lnTo>
                    <a:pt x="8316465" y="1821180"/>
                  </a:lnTo>
                  <a:lnTo>
                    <a:pt x="8316465" y="1850136"/>
                  </a:lnTo>
                  <a:lnTo>
                    <a:pt x="8325609" y="1850136"/>
                  </a:lnTo>
                  <a:close/>
                </a:path>
                <a:path w="8326120" h="5271770">
                  <a:moveTo>
                    <a:pt x="8325609" y="1888236"/>
                  </a:moveTo>
                  <a:lnTo>
                    <a:pt x="8325609" y="1859280"/>
                  </a:lnTo>
                  <a:lnTo>
                    <a:pt x="8316465" y="1859280"/>
                  </a:lnTo>
                  <a:lnTo>
                    <a:pt x="8316465" y="1888236"/>
                  </a:lnTo>
                  <a:lnTo>
                    <a:pt x="8325609" y="1888236"/>
                  </a:lnTo>
                  <a:close/>
                </a:path>
                <a:path w="8326120" h="5271770">
                  <a:moveTo>
                    <a:pt x="8325609" y="1926336"/>
                  </a:moveTo>
                  <a:lnTo>
                    <a:pt x="8325609" y="1897380"/>
                  </a:lnTo>
                  <a:lnTo>
                    <a:pt x="8316465" y="1897380"/>
                  </a:lnTo>
                  <a:lnTo>
                    <a:pt x="8316465" y="1926336"/>
                  </a:lnTo>
                  <a:lnTo>
                    <a:pt x="8325609" y="1926336"/>
                  </a:lnTo>
                  <a:close/>
                </a:path>
                <a:path w="8326120" h="5271770">
                  <a:moveTo>
                    <a:pt x="8325609" y="1964436"/>
                  </a:moveTo>
                  <a:lnTo>
                    <a:pt x="8325609" y="1935480"/>
                  </a:lnTo>
                  <a:lnTo>
                    <a:pt x="8316465" y="1935480"/>
                  </a:lnTo>
                  <a:lnTo>
                    <a:pt x="8316465" y="1964436"/>
                  </a:lnTo>
                  <a:lnTo>
                    <a:pt x="8325609" y="1964436"/>
                  </a:lnTo>
                  <a:close/>
                </a:path>
                <a:path w="8326120" h="5271770">
                  <a:moveTo>
                    <a:pt x="8325609" y="2002536"/>
                  </a:moveTo>
                  <a:lnTo>
                    <a:pt x="8325609" y="1973580"/>
                  </a:lnTo>
                  <a:lnTo>
                    <a:pt x="8316465" y="1973580"/>
                  </a:lnTo>
                  <a:lnTo>
                    <a:pt x="8316465" y="2002536"/>
                  </a:lnTo>
                  <a:lnTo>
                    <a:pt x="8325609" y="2002536"/>
                  </a:lnTo>
                  <a:close/>
                </a:path>
                <a:path w="8326120" h="5271770">
                  <a:moveTo>
                    <a:pt x="8325609" y="2040636"/>
                  </a:moveTo>
                  <a:lnTo>
                    <a:pt x="8325609" y="2011680"/>
                  </a:lnTo>
                  <a:lnTo>
                    <a:pt x="8316465" y="2011680"/>
                  </a:lnTo>
                  <a:lnTo>
                    <a:pt x="8316465" y="2040636"/>
                  </a:lnTo>
                  <a:lnTo>
                    <a:pt x="8325609" y="2040636"/>
                  </a:lnTo>
                  <a:close/>
                </a:path>
                <a:path w="8326120" h="5271770">
                  <a:moveTo>
                    <a:pt x="8325609" y="2078736"/>
                  </a:moveTo>
                  <a:lnTo>
                    <a:pt x="8325609" y="2049780"/>
                  </a:lnTo>
                  <a:lnTo>
                    <a:pt x="8316465" y="2049780"/>
                  </a:lnTo>
                  <a:lnTo>
                    <a:pt x="8316465" y="2078736"/>
                  </a:lnTo>
                  <a:lnTo>
                    <a:pt x="8325609" y="2078736"/>
                  </a:lnTo>
                  <a:close/>
                </a:path>
                <a:path w="8326120" h="5271770">
                  <a:moveTo>
                    <a:pt x="8325609" y="2116836"/>
                  </a:moveTo>
                  <a:lnTo>
                    <a:pt x="8325609" y="2087880"/>
                  </a:lnTo>
                  <a:lnTo>
                    <a:pt x="8316465" y="2087880"/>
                  </a:lnTo>
                  <a:lnTo>
                    <a:pt x="8316465" y="2116836"/>
                  </a:lnTo>
                  <a:lnTo>
                    <a:pt x="8325609" y="2116836"/>
                  </a:lnTo>
                  <a:close/>
                </a:path>
                <a:path w="8326120" h="5271770">
                  <a:moveTo>
                    <a:pt x="8325609" y="2154936"/>
                  </a:moveTo>
                  <a:lnTo>
                    <a:pt x="8325609" y="2125980"/>
                  </a:lnTo>
                  <a:lnTo>
                    <a:pt x="8316465" y="2125980"/>
                  </a:lnTo>
                  <a:lnTo>
                    <a:pt x="8316465" y="2154936"/>
                  </a:lnTo>
                  <a:lnTo>
                    <a:pt x="8325609" y="2154936"/>
                  </a:lnTo>
                  <a:close/>
                </a:path>
                <a:path w="8326120" h="5271770">
                  <a:moveTo>
                    <a:pt x="8325609" y="2193036"/>
                  </a:moveTo>
                  <a:lnTo>
                    <a:pt x="8325609" y="2164080"/>
                  </a:lnTo>
                  <a:lnTo>
                    <a:pt x="8316465" y="2164080"/>
                  </a:lnTo>
                  <a:lnTo>
                    <a:pt x="8316465" y="2193036"/>
                  </a:lnTo>
                  <a:lnTo>
                    <a:pt x="8325609" y="2193036"/>
                  </a:lnTo>
                  <a:close/>
                </a:path>
              </a:pathLst>
            </a:custGeom>
            <a:solidFill>
              <a:srgbClr val="548D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6174" y="1717547"/>
              <a:ext cx="7580376" cy="363778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034418" y="3665219"/>
              <a:ext cx="5594985" cy="2859405"/>
            </a:xfrm>
            <a:custGeom>
              <a:avLst/>
              <a:gdLst/>
              <a:ahLst/>
              <a:cxnLst/>
              <a:rect l="l" t="t" r="r" b="b"/>
              <a:pathLst>
                <a:path w="5594984" h="2859404">
                  <a:moveTo>
                    <a:pt x="5594603" y="0"/>
                  </a:moveTo>
                  <a:lnTo>
                    <a:pt x="3067811" y="1042415"/>
                  </a:lnTo>
                  <a:lnTo>
                    <a:pt x="0" y="1042415"/>
                  </a:lnTo>
                  <a:lnTo>
                    <a:pt x="0" y="2859023"/>
                  </a:lnTo>
                  <a:lnTo>
                    <a:pt x="5257799" y="2859023"/>
                  </a:lnTo>
                  <a:lnTo>
                    <a:pt x="5257799" y="1042415"/>
                  </a:lnTo>
                  <a:lnTo>
                    <a:pt x="4381499" y="1042415"/>
                  </a:lnTo>
                  <a:lnTo>
                    <a:pt x="5594603" y="0"/>
                  </a:lnTo>
                  <a:close/>
                </a:path>
              </a:pathLst>
            </a:custGeom>
            <a:solidFill>
              <a:srgbClr val="DCE6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028322" y="3662172"/>
              <a:ext cx="5600700" cy="2868295"/>
            </a:xfrm>
            <a:custGeom>
              <a:avLst/>
              <a:gdLst/>
              <a:ahLst/>
              <a:cxnLst/>
              <a:rect l="l" t="t" r="r" b="b"/>
              <a:pathLst>
                <a:path w="5600700" h="2868295">
                  <a:moveTo>
                    <a:pt x="12192" y="1840992"/>
                  </a:moveTo>
                  <a:lnTo>
                    <a:pt x="12192" y="1802892"/>
                  </a:lnTo>
                  <a:lnTo>
                    <a:pt x="0" y="1802892"/>
                  </a:lnTo>
                  <a:lnTo>
                    <a:pt x="0" y="1840992"/>
                  </a:lnTo>
                  <a:lnTo>
                    <a:pt x="12192" y="1840992"/>
                  </a:lnTo>
                  <a:close/>
                </a:path>
                <a:path w="5600700" h="2868295">
                  <a:moveTo>
                    <a:pt x="12192" y="1891284"/>
                  </a:moveTo>
                  <a:lnTo>
                    <a:pt x="12192" y="1853184"/>
                  </a:lnTo>
                  <a:lnTo>
                    <a:pt x="0" y="1853184"/>
                  </a:lnTo>
                  <a:lnTo>
                    <a:pt x="0" y="1891284"/>
                  </a:lnTo>
                  <a:lnTo>
                    <a:pt x="12192" y="1891284"/>
                  </a:lnTo>
                  <a:close/>
                </a:path>
                <a:path w="5600700" h="2868295">
                  <a:moveTo>
                    <a:pt x="12192" y="1941576"/>
                  </a:moveTo>
                  <a:lnTo>
                    <a:pt x="12192" y="1903476"/>
                  </a:lnTo>
                  <a:lnTo>
                    <a:pt x="0" y="1903476"/>
                  </a:lnTo>
                  <a:lnTo>
                    <a:pt x="0" y="1941576"/>
                  </a:lnTo>
                  <a:lnTo>
                    <a:pt x="12192" y="1941576"/>
                  </a:lnTo>
                  <a:close/>
                </a:path>
                <a:path w="5600700" h="2868295">
                  <a:moveTo>
                    <a:pt x="12192" y="1993392"/>
                  </a:moveTo>
                  <a:lnTo>
                    <a:pt x="12192" y="1955292"/>
                  </a:lnTo>
                  <a:lnTo>
                    <a:pt x="0" y="1955292"/>
                  </a:lnTo>
                  <a:lnTo>
                    <a:pt x="0" y="1993392"/>
                  </a:lnTo>
                  <a:lnTo>
                    <a:pt x="12192" y="1993392"/>
                  </a:lnTo>
                  <a:close/>
                </a:path>
                <a:path w="5600700" h="2868295">
                  <a:moveTo>
                    <a:pt x="12192" y="2043684"/>
                  </a:moveTo>
                  <a:lnTo>
                    <a:pt x="12192" y="2005584"/>
                  </a:lnTo>
                  <a:lnTo>
                    <a:pt x="0" y="2005584"/>
                  </a:lnTo>
                  <a:lnTo>
                    <a:pt x="0" y="2043684"/>
                  </a:lnTo>
                  <a:lnTo>
                    <a:pt x="12192" y="2043684"/>
                  </a:lnTo>
                  <a:close/>
                </a:path>
                <a:path w="5600700" h="2868295">
                  <a:moveTo>
                    <a:pt x="12192" y="2093976"/>
                  </a:moveTo>
                  <a:lnTo>
                    <a:pt x="12192" y="2055876"/>
                  </a:lnTo>
                  <a:lnTo>
                    <a:pt x="0" y="2055876"/>
                  </a:lnTo>
                  <a:lnTo>
                    <a:pt x="0" y="2093976"/>
                  </a:lnTo>
                  <a:lnTo>
                    <a:pt x="12192" y="2093976"/>
                  </a:lnTo>
                  <a:close/>
                </a:path>
                <a:path w="5600700" h="2868295">
                  <a:moveTo>
                    <a:pt x="12192" y="2145792"/>
                  </a:moveTo>
                  <a:lnTo>
                    <a:pt x="12192" y="2107692"/>
                  </a:lnTo>
                  <a:lnTo>
                    <a:pt x="0" y="2107692"/>
                  </a:lnTo>
                  <a:lnTo>
                    <a:pt x="0" y="2145792"/>
                  </a:lnTo>
                  <a:lnTo>
                    <a:pt x="12192" y="2145792"/>
                  </a:lnTo>
                  <a:close/>
                </a:path>
                <a:path w="5600700" h="2868295">
                  <a:moveTo>
                    <a:pt x="12192" y="2196084"/>
                  </a:moveTo>
                  <a:lnTo>
                    <a:pt x="12192" y="2157984"/>
                  </a:lnTo>
                  <a:lnTo>
                    <a:pt x="0" y="2157984"/>
                  </a:lnTo>
                  <a:lnTo>
                    <a:pt x="0" y="2196084"/>
                  </a:lnTo>
                  <a:lnTo>
                    <a:pt x="12192" y="2196084"/>
                  </a:lnTo>
                  <a:close/>
                </a:path>
                <a:path w="5600700" h="2868295">
                  <a:moveTo>
                    <a:pt x="12192" y="2246376"/>
                  </a:moveTo>
                  <a:lnTo>
                    <a:pt x="12192" y="2208276"/>
                  </a:lnTo>
                  <a:lnTo>
                    <a:pt x="0" y="2208276"/>
                  </a:lnTo>
                  <a:lnTo>
                    <a:pt x="0" y="2246376"/>
                  </a:lnTo>
                  <a:lnTo>
                    <a:pt x="12192" y="2246376"/>
                  </a:lnTo>
                  <a:close/>
                </a:path>
                <a:path w="5600700" h="2868295">
                  <a:moveTo>
                    <a:pt x="12192" y="2298192"/>
                  </a:moveTo>
                  <a:lnTo>
                    <a:pt x="12192" y="2260092"/>
                  </a:lnTo>
                  <a:lnTo>
                    <a:pt x="0" y="2260092"/>
                  </a:lnTo>
                  <a:lnTo>
                    <a:pt x="0" y="2298192"/>
                  </a:lnTo>
                  <a:lnTo>
                    <a:pt x="12192" y="2298192"/>
                  </a:lnTo>
                  <a:close/>
                </a:path>
                <a:path w="5600700" h="2868295">
                  <a:moveTo>
                    <a:pt x="12192" y="2348484"/>
                  </a:moveTo>
                  <a:lnTo>
                    <a:pt x="12192" y="2310384"/>
                  </a:lnTo>
                  <a:lnTo>
                    <a:pt x="0" y="2310384"/>
                  </a:lnTo>
                  <a:lnTo>
                    <a:pt x="0" y="2348484"/>
                  </a:lnTo>
                  <a:lnTo>
                    <a:pt x="12192" y="2348484"/>
                  </a:lnTo>
                  <a:close/>
                </a:path>
                <a:path w="5600700" h="2868295">
                  <a:moveTo>
                    <a:pt x="12192" y="2398776"/>
                  </a:moveTo>
                  <a:lnTo>
                    <a:pt x="12192" y="2360676"/>
                  </a:lnTo>
                  <a:lnTo>
                    <a:pt x="0" y="2360676"/>
                  </a:lnTo>
                  <a:lnTo>
                    <a:pt x="0" y="2398776"/>
                  </a:lnTo>
                  <a:lnTo>
                    <a:pt x="12192" y="2398776"/>
                  </a:lnTo>
                  <a:close/>
                </a:path>
                <a:path w="5600700" h="2868295">
                  <a:moveTo>
                    <a:pt x="12192" y="2450592"/>
                  </a:moveTo>
                  <a:lnTo>
                    <a:pt x="12192" y="2412492"/>
                  </a:lnTo>
                  <a:lnTo>
                    <a:pt x="0" y="2412492"/>
                  </a:lnTo>
                  <a:lnTo>
                    <a:pt x="0" y="2450592"/>
                  </a:lnTo>
                  <a:lnTo>
                    <a:pt x="12192" y="2450592"/>
                  </a:lnTo>
                  <a:close/>
                </a:path>
                <a:path w="5600700" h="2868295">
                  <a:moveTo>
                    <a:pt x="12192" y="2500884"/>
                  </a:moveTo>
                  <a:lnTo>
                    <a:pt x="12192" y="2462784"/>
                  </a:lnTo>
                  <a:lnTo>
                    <a:pt x="0" y="2462784"/>
                  </a:lnTo>
                  <a:lnTo>
                    <a:pt x="0" y="2500884"/>
                  </a:lnTo>
                  <a:lnTo>
                    <a:pt x="12192" y="2500884"/>
                  </a:lnTo>
                  <a:close/>
                </a:path>
                <a:path w="5600700" h="2868295">
                  <a:moveTo>
                    <a:pt x="12192" y="2551176"/>
                  </a:moveTo>
                  <a:lnTo>
                    <a:pt x="12192" y="2513076"/>
                  </a:lnTo>
                  <a:lnTo>
                    <a:pt x="0" y="2513076"/>
                  </a:lnTo>
                  <a:lnTo>
                    <a:pt x="0" y="2551176"/>
                  </a:lnTo>
                  <a:lnTo>
                    <a:pt x="12192" y="2551176"/>
                  </a:lnTo>
                  <a:close/>
                </a:path>
                <a:path w="5600700" h="2868295">
                  <a:moveTo>
                    <a:pt x="12192" y="2602992"/>
                  </a:moveTo>
                  <a:lnTo>
                    <a:pt x="12192" y="2564892"/>
                  </a:lnTo>
                  <a:lnTo>
                    <a:pt x="0" y="2564892"/>
                  </a:lnTo>
                  <a:lnTo>
                    <a:pt x="0" y="2602992"/>
                  </a:lnTo>
                  <a:lnTo>
                    <a:pt x="12192" y="2602992"/>
                  </a:lnTo>
                  <a:close/>
                </a:path>
                <a:path w="5600700" h="2868295">
                  <a:moveTo>
                    <a:pt x="12192" y="2653284"/>
                  </a:moveTo>
                  <a:lnTo>
                    <a:pt x="12192" y="2615184"/>
                  </a:lnTo>
                  <a:lnTo>
                    <a:pt x="0" y="2615184"/>
                  </a:lnTo>
                  <a:lnTo>
                    <a:pt x="0" y="2653284"/>
                  </a:lnTo>
                  <a:lnTo>
                    <a:pt x="12192" y="2653284"/>
                  </a:lnTo>
                  <a:close/>
                </a:path>
                <a:path w="5600700" h="2868295">
                  <a:moveTo>
                    <a:pt x="12192" y="2703576"/>
                  </a:moveTo>
                  <a:lnTo>
                    <a:pt x="12192" y="2665476"/>
                  </a:lnTo>
                  <a:lnTo>
                    <a:pt x="0" y="2665476"/>
                  </a:lnTo>
                  <a:lnTo>
                    <a:pt x="0" y="2703576"/>
                  </a:lnTo>
                  <a:lnTo>
                    <a:pt x="12192" y="2703576"/>
                  </a:lnTo>
                  <a:close/>
                </a:path>
                <a:path w="5600700" h="2868295">
                  <a:moveTo>
                    <a:pt x="12192" y="2755392"/>
                  </a:moveTo>
                  <a:lnTo>
                    <a:pt x="12192" y="2717292"/>
                  </a:lnTo>
                  <a:lnTo>
                    <a:pt x="0" y="2717292"/>
                  </a:lnTo>
                  <a:lnTo>
                    <a:pt x="0" y="2755392"/>
                  </a:lnTo>
                  <a:lnTo>
                    <a:pt x="12192" y="2755392"/>
                  </a:lnTo>
                  <a:close/>
                </a:path>
                <a:path w="5600700" h="2868295">
                  <a:moveTo>
                    <a:pt x="12192" y="2805684"/>
                  </a:moveTo>
                  <a:lnTo>
                    <a:pt x="12192" y="2767584"/>
                  </a:lnTo>
                  <a:lnTo>
                    <a:pt x="0" y="2767584"/>
                  </a:lnTo>
                  <a:lnTo>
                    <a:pt x="0" y="2805684"/>
                  </a:lnTo>
                  <a:lnTo>
                    <a:pt x="12192" y="2805684"/>
                  </a:lnTo>
                  <a:close/>
                </a:path>
                <a:path w="5600700" h="2868295">
                  <a:moveTo>
                    <a:pt x="12192" y="2855976"/>
                  </a:moveTo>
                  <a:lnTo>
                    <a:pt x="12192" y="2817876"/>
                  </a:lnTo>
                  <a:lnTo>
                    <a:pt x="0" y="2817876"/>
                  </a:lnTo>
                  <a:lnTo>
                    <a:pt x="0" y="2855976"/>
                  </a:lnTo>
                  <a:lnTo>
                    <a:pt x="12192" y="2855976"/>
                  </a:lnTo>
                  <a:close/>
                </a:path>
                <a:path w="5600700" h="2868295">
                  <a:moveTo>
                    <a:pt x="51816" y="2868168"/>
                  </a:moveTo>
                  <a:lnTo>
                    <a:pt x="51816" y="2855976"/>
                  </a:lnTo>
                  <a:lnTo>
                    <a:pt x="13716" y="2855976"/>
                  </a:lnTo>
                  <a:lnTo>
                    <a:pt x="13716" y="2868168"/>
                  </a:lnTo>
                  <a:lnTo>
                    <a:pt x="51816" y="2868168"/>
                  </a:lnTo>
                  <a:close/>
                </a:path>
                <a:path w="5600700" h="2868295">
                  <a:moveTo>
                    <a:pt x="102108" y="2868168"/>
                  </a:moveTo>
                  <a:lnTo>
                    <a:pt x="102108" y="2855976"/>
                  </a:lnTo>
                  <a:lnTo>
                    <a:pt x="64008" y="2855976"/>
                  </a:lnTo>
                  <a:lnTo>
                    <a:pt x="64008" y="2868168"/>
                  </a:lnTo>
                  <a:lnTo>
                    <a:pt x="102108" y="2868168"/>
                  </a:lnTo>
                  <a:close/>
                </a:path>
                <a:path w="5600700" h="2868295">
                  <a:moveTo>
                    <a:pt x="153924" y="2868168"/>
                  </a:moveTo>
                  <a:lnTo>
                    <a:pt x="153924" y="2855976"/>
                  </a:lnTo>
                  <a:lnTo>
                    <a:pt x="115824" y="2855976"/>
                  </a:lnTo>
                  <a:lnTo>
                    <a:pt x="115824" y="2868168"/>
                  </a:lnTo>
                  <a:lnTo>
                    <a:pt x="153924" y="2868168"/>
                  </a:lnTo>
                  <a:close/>
                </a:path>
                <a:path w="5600700" h="2868295">
                  <a:moveTo>
                    <a:pt x="204216" y="2868168"/>
                  </a:moveTo>
                  <a:lnTo>
                    <a:pt x="204216" y="2855976"/>
                  </a:lnTo>
                  <a:lnTo>
                    <a:pt x="166116" y="2855976"/>
                  </a:lnTo>
                  <a:lnTo>
                    <a:pt x="166116" y="2868168"/>
                  </a:lnTo>
                  <a:lnTo>
                    <a:pt x="204216" y="2868168"/>
                  </a:lnTo>
                  <a:close/>
                </a:path>
                <a:path w="5600700" h="2868295">
                  <a:moveTo>
                    <a:pt x="254508" y="2868168"/>
                  </a:moveTo>
                  <a:lnTo>
                    <a:pt x="254508" y="2855976"/>
                  </a:lnTo>
                  <a:lnTo>
                    <a:pt x="216408" y="2855976"/>
                  </a:lnTo>
                  <a:lnTo>
                    <a:pt x="216408" y="2868168"/>
                  </a:lnTo>
                  <a:lnTo>
                    <a:pt x="254508" y="2868168"/>
                  </a:lnTo>
                  <a:close/>
                </a:path>
                <a:path w="5600700" h="2868295">
                  <a:moveTo>
                    <a:pt x="306324" y="2868168"/>
                  </a:moveTo>
                  <a:lnTo>
                    <a:pt x="306324" y="2855976"/>
                  </a:lnTo>
                  <a:lnTo>
                    <a:pt x="268224" y="2855976"/>
                  </a:lnTo>
                  <a:lnTo>
                    <a:pt x="268224" y="2868168"/>
                  </a:lnTo>
                  <a:lnTo>
                    <a:pt x="306324" y="2868168"/>
                  </a:lnTo>
                  <a:close/>
                </a:path>
                <a:path w="5600700" h="2868295">
                  <a:moveTo>
                    <a:pt x="356616" y="2868168"/>
                  </a:moveTo>
                  <a:lnTo>
                    <a:pt x="356616" y="2855976"/>
                  </a:lnTo>
                  <a:lnTo>
                    <a:pt x="318516" y="2855976"/>
                  </a:lnTo>
                  <a:lnTo>
                    <a:pt x="318516" y="2868168"/>
                  </a:lnTo>
                  <a:lnTo>
                    <a:pt x="356616" y="2868168"/>
                  </a:lnTo>
                  <a:close/>
                </a:path>
                <a:path w="5600700" h="2868295">
                  <a:moveTo>
                    <a:pt x="406908" y="2868168"/>
                  </a:moveTo>
                  <a:lnTo>
                    <a:pt x="406908" y="2855976"/>
                  </a:lnTo>
                  <a:lnTo>
                    <a:pt x="368808" y="2855976"/>
                  </a:lnTo>
                  <a:lnTo>
                    <a:pt x="368808" y="2868168"/>
                  </a:lnTo>
                  <a:lnTo>
                    <a:pt x="406908" y="2868168"/>
                  </a:lnTo>
                  <a:close/>
                </a:path>
                <a:path w="5600700" h="2868295">
                  <a:moveTo>
                    <a:pt x="458724" y="2868168"/>
                  </a:moveTo>
                  <a:lnTo>
                    <a:pt x="458724" y="2855976"/>
                  </a:lnTo>
                  <a:lnTo>
                    <a:pt x="420624" y="2855976"/>
                  </a:lnTo>
                  <a:lnTo>
                    <a:pt x="420624" y="2868168"/>
                  </a:lnTo>
                  <a:lnTo>
                    <a:pt x="458724" y="2868168"/>
                  </a:lnTo>
                  <a:close/>
                </a:path>
                <a:path w="5600700" h="2868295">
                  <a:moveTo>
                    <a:pt x="509016" y="2868168"/>
                  </a:moveTo>
                  <a:lnTo>
                    <a:pt x="509016" y="2855976"/>
                  </a:lnTo>
                  <a:lnTo>
                    <a:pt x="470916" y="2855976"/>
                  </a:lnTo>
                  <a:lnTo>
                    <a:pt x="470916" y="2868168"/>
                  </a:lnTo>
                  <a:lnTo>
                    <a:pt x="509016" y="2868168"/>
                  </a:lnTo>
                  <a:close/>
                </a:path>
                <a:path w="5600700" h="2868295">
                  <a:moveTo>
                    <a:pt x="559308" y="2868168"/>
                  </a:moveTo>
                  <a:lnTo>
                    <a:pt x="559308" y="2855976"/>
                  </a:lnTo>
                  <a:lnTo>
                    <a:pt x="521208" y="2855976"/>
                  </a:lnTo>
                  <a:lnTo>
                    <a:pt x="521208" y="2868168"/>
                  </a:lnTo>
                  <a:lnTo>
                    <a:pt x="559308" y="2868168"/>
                  </a:lnTo>
                  <a:close/>
                </a:path>
                <a:path w="5600700" h="2868295">
                  <a:moveTo>
                    <a:pt x="611124" y="2868168"/>
                  </a:moveTo>
                  <a:lnTo>
                    <a:pt x="611124" y="2855976"/>
                  </a:lnTo>
                  <a:lnTo>
                    <a:pt x="573024" y="2855976"/>
                  </a:lnTo>
                  <a:lnTo>
                    <a:pt x="573024" y="2868168"/>
                  </a:lnTo>
                  <a:lnTo>
                    <a:pt x="611124" y="2868168"/>
                  </a:lnTo>
                  <a:close/>
                </a:path>
                <a:path w="5600700" h="2868295">
                  <a:moveTo>
                    <a:pt x="661416" y="2868168"/>
                  </a:moveTo>
                  <a:lnTo>
                    <a:pt x="661416" y="2855976"/>
                  </a:lnTo>
                  <a:lnTo>
                    <a:pt x="623316" y="2855976"/>
                  </a:lnTo>
                  <a:lnTo>
                    <a:pt x="623316" y="2868168"/>
                  </a:lnTo>
                  <a:lnTo>
                    <a:pt x="661416" y="2868168"/>
                  </a:lnTo>
                  <a:close/>
                </a:path>
                <a:path w="5600700" h="2868295">
                  <a:moveTo>
                    <a:pt x="711708" y="2868168"/>
                  </a:moveTo>
                  <a:lnTo>
                    <a:pt x="711708" y="2855976"/>
                  </a:lnTo>
                  <a:lnTo>
                    <a:pt x="673608" y="2855976"/>
                  </a:lnTo>
                  <a:lnTo>
                    <a:pt x="673608" y="2868168"/>
                  </a:lnTo>
                  <a:lnTo>
                    <a:pt x="711708" y="2868168"/>
                  </a:lnTo>
                  <a:close/>
                </a:path>
                <a:path w="5600700" h="2868295">
                  <a:moveTo>
                    <a:pt x="763524" y="2868168"/>
                  </a:moveTo>
                  <a:lnTo>
                    <a:pt x="763524" y="2855976"/>
                  </a:lnTo>
                  <a:lnTo>
                    <a:pt x="725424" y="2855976"/>
                  </a:lnTo>
                  <a:lnTo>
                    <a:pt x="725424" y="2868168"/>
                  </a:lnTo>
                  <a:lnTo>
                    <a:pt x="763524" y="2868168"/>
                  </a:lnTo>
                  <a:close/>
                </a:path>
                <a:path w="5600700" h="2868295">
                  <a:moveTo>
                    <a:pt x="813816" y="2868168"/>
                  </a:moveTo>
                  <a:lnTo>
                    <a:pt x="813816" y="2855976"/>
                  </a:lnTo>
                  <a:lnTo>
                    <a:pt x="775716" y="2855976"/>
                  </a:lnTo>
                  <a:lnTo>
                    <a:pt x="775716" y="2868168"/>
                  </a:lnTo>
                  <a:lnTo>
                    <a:pt x="813816" y="2868168"/>
                  </a:lnTo>
                  <a:close/>
                </a:path>
                <a:path w="5600700" h="2868295">
                  <a:moveTo>
                    <a:pt x="864108" y="2868168"/>
                  </a:moveTo>
                  <a:lnTo>
                    <a:pt x="864108" y="2855976"/>
                  </a:lnTo>
                  <a:lnTo>
                    <a:pt x="826008" y="2855976"/>
                  </a:lnTo>
                  <a:lnTo>
                    <a:pt x="826008" y="2868168"/>
                  </a:lnTo>
                  <a:lnTo>
                    <a:pt x="864108" y="2868168"/>
                  </a:lnTo>
                  <a:close/>
                </a:path>
                <a:path w="5600700" h="2868295">
                  <a:moveTo>
                    <a:pt x="915924" y="2868168"/>
                  </a:moveTo>
                  <a:lnTo>
                    <a:pt x="915924" y="2855976"/>
                  </a:lnTo>
                  <a:lnTo>
                    <a:pt x="877824" y="2855976"/>
                  </a:lnTo>
                  <a:lnTo>
                    <a:pt x="877824" y="2868168"/>
                  </a:lnTo>
                  <a:lnTo>
                    <a:pt x="915924" y="2868168"/>
                  </a:lnTo>
                  <a:close/>
                </a:path>
                <a:path w="5600700" h="2868295">
                  <a:moveTo>
                    <a:pt x="966216" y="2868168"/>
                  </a:moveTo>
                  <a:lnTo>
                    <a:pt x="966216" y="2855976"/>
                  </a:lnTo>
                  <a:lnTo>
                    <a:pt x="928116" y="2855976"/>
                  </a:lnTo>
                  <a:lnTo>
                    <a:pt x="928116" y="2868168"/>
                  </a:lnTo>
                  <a:lnTo>
                    <a:pt x="966216" y="2868168"/>
                  </a:lnTo>
                  <a:close/>
                </a:path>
                <a:path w="5600700" h="2868295">
                  <a:moveTo>
                    <a:pt x="1016508" y="2868168"/>
                  </a:moveTo>
                  <a:lnTo>
                    <a:pt x="1016508" y="2855976"/>
                  </a:lnTo>
                  <a:lnTo>
                    <a:pt x="978408" y="2855976"/>
                  </a:lnTo>
                  <a:lnTo>
                    <a:pt x="978408" y="2868168"/>
                  </a:lnTo>
                  <a:lnTo>
                    <a:pt x="1016508" y="2868168"/>
                  </a:lnTo>
                  <a:close/>
                </a:path>
                <a:path w="5600700" h="2868295">
                  <a:moveTo>
                    <a:pt x="1068324" y="2868168"/>
                  </a:moveTo>
                  <a:lnTo>
                    <a:pt x="1068324" y="2855976"/>
                  </a:lnTo>
                  <a:lnTo>
                    <a:pt x="1030224" y="2855976"/>
                  </a:lnTo>
                  <a:lnTo>
                    <a:pt x="1030224" y="2868168"/>
                  </a:lnTo>
                  <a:lnTo>
                    <a:pt x="1068324" y="2868168"/>
                  </a:lnTo>
                  <a:close/>
                </a:path>
                <a:path w="5600700" h="2868295">
                  <a:moveTo>
                    <a:pt x="1118616" y="2868168"/>
                  </a:moveTo>
                  <a:lnTo>
                    <a:pt x="1118616" y="2855976"/>
                  </a:lnTo>
                  <a:lnTo>
                    <a:pt x="1080516" y="2855976"/>
                  </a:lnTo>
                  <a:lnTo>
                    <a:pt x="1080516" y="2868168"/>
                  </a:lnTo>
                  <a:lnTo>
                    <a:pt x="1118616" y="2868168"/>
                  </a:lnTo>
                  <a:close/>
                </a:path>
                <a:path w="5600700" h="2868295">
                  <a:moveTo>
                    <a:pt x="1168908" y="2868168"/>
                  </a:moveTo>
                  <a:lnTo>
                    <a:pt x="1168908" y="2855976"/>
                  </a:lnTo>
                  <a:lnTo>
                    <a:pt x="1130808" y="2855976"/>
                  </a:lnTo>
                  <a:lnTo>
                    <a:pt x="1130808" y="2868168"/>
                  </a:lnTo>
                  <a:lnTo>
                    <a:pt x="1168908" y="2868168"/>
                  </a:lnTo>
                  <a:close/>
                </a:path>
                <a:path w="5600700" h="2868295">
                  <a:moveTo>
                    <a:pt x="1220724" y="2868168"/>
                  </a:moveTo>
                  <a:lnTo>
                    <a:pt x="1220724" y="2855976"/>
                  </a:lnTo>
                  <a:lnTo>
                    <a:pt x="1182624" y="2855976"/>
                  </a:lnTo>
                  <a:lnTo>
                    <a:pt x="1182624" y="2868168"/>
                  </a:lnTo>
                  <a:lnTo>
                    <a:pt x="1220724" y="2868168"/>
                  </a:lnTo>
                  <a:close/>
                </a:path>
                <a:path w="5600700" h="2868295">
                  <a:moveTo>
                    <a:pt x="1271016" y="2868168"/>
                  </a:moveTo>
                  <a:lnTo>
                    <a:pt x="1271016" y="2855976"/>
                  </a:lnTo>
                  <a:lnTo>
                    <a:pt x="1232916" y="2855976"/>
                  </a:lnTo>
                  <a:lnTo>
                    <a:pt x="1232916" y="2868168"/>
                  </a:lnTo>
                  <a:lnTo>
                    <a:pt x="1271016" y="2868168"/>
                  </a:lnTo>
                  <a:close/>
                </a:path>
                <a:path w="5600700" h="2868295">
                  <a:moveTo>
                    <a:pt x="1321308" y="2868168"/>
                  </a:moveTo>
                  <a:lnTo>
                    <a:pt x="1321308" y="2855976"/>
                  </a:lnTo>
                  <a:lnTo>
                    <a:pt x="1283208" y="2855976"/>
                  </a:lnTo>
                  <a:lnTo>
                    <a:pt x="1283208" y="2868168"/>
                  </a:lnTo>
                  <a:lnTo>
                    <a:pt x="1321308" y="2868168"/>
                  </a:lnTo>
                  <a:close/>
                </a:path>
                <a:path w="5600700" h="2868295">
                  <a:moveTo>
                    <a:pt x="1373124" y="2868168"/>
                  </a:moveTo>
                  <a:lnTo>
                    <a:pt x="1373124" y="2855976"/>
                  </a:lnTo>
                  <a:lnTo>
                    <a:pt x="1335024" y="2855976"/>
                  </a:lnTo>
                  <a:lnTo>
                    <a:pt x="1335024" y="2868168"/>
                  </a:lnTo>
                  <a:lnTo>
                    <a:pt x="1373124" y="2868168"/>
                  </a:lnTo>
                  <a:close/>
                </a:path>
                <a:path w="5600700" h="2868295">
                  <a:moveTo>
                    <a:pt x="1423416" y="2868168"/>
                  </a:moveTo>
                  <a:lnTo>
                    <a:pt x="1423416" y="2855976"/>
                  </a:lnTo>
                  <a:lnTo>
                    <a:pt x="1385316" y="2855976"/>
                  </a:lnTo>
                  <a:lnTo>
                    <a:pt x="1385316" y="2868168"/>
                  </a:lnTo>
                  <a:lnTo>
                    <a:pt x="1423416" y="2868168"/>
                  </a:lnTo>
                  <a:close/>
                </a:path>
                <a:path w="5600700" h="2868295">
                  <a:moveTo>
                    <a:pt x="1473708" y="2868168"/>
                  </a:moveTo>
                  <a:lnTo>
                    <a:pt x="1473708" y="2855976"/>
                  </a:lnTo>
                  <a:lnTo>
                    <a:pt x="1435608" y="2855976"/>
                  </a:lnTo>
                  <a:lnTo>
                    <a:pt x="1435608" y="2868168"/>
                  </a:lnTo>
                  <a:lnTo>
                    <a:pt x="1473708" y="2868168"/>
                  </a:lnTo>
                  <a:close/>
                </a:path>
                <a:path w="5600700" h="2868295">
                  <a:moveTo>
                    <a:pt x="1525524" y="2868168"/>
                  </a:moveTo>
                  <a:lnTo>
                    <a:pt x="1525524" y="2855976"/>
                  </a:lnTo>
                  <a:lnTo>
                    <a:pt x="1487424" y="2855976"/>
                  </a:lnTo>
                  <a:lnTo>
                    <a:pt x="1487424" y="2868168"/>
                  </a:lnTo>
                  <a:lnTo>
                    <a:pt x="1525524" y="2868168"/>
                  </a:lnTo>
                  <a:close/>
                </a:path>
                <a:path w="5600700" h="2868295">
                  <a:moveTo>
                    <a:pt x="1575816" y="2868168"/>
                  </a:moveTo>
                  <a:lnTo>
                    <a:pt x="1575816" y="2855976"/>
                  </a:lnTo>
                  <a:lnTo>
                    <a:pt x="1537716" y="2855976"/>
                  </a:lnTo>
                  <a:lnTo>
                    <a:pt x="1537716" y="2868168"/>
                  </a:lnTo>
                  <a:lnTo>
                    <a:pt x="1575816" y="2868168"/>
                  </a:lnTo>
                  <a:close/>
                </a:path>
                <a:path w="5600700" h="2868295">
                  <a:moveTo>
                    <a:pt x="1626108" y="2868168"/>
                  </a:moveTo>
                  <a:lnTo>
                    <a:pt x="1626108" y="2855976"/>
                  </a:lnTo>
                  <a:lnTo>
                    <a:pt x="1588008" y="2855976"/>
                  </a:lnTo>
                  <a:lnTo>
                    <a:pt x="1588008" y="2868168"/>
                  </a:lnTo>
                  <a:lnTo>
                    <a:pt x="1626108" y="2868168"/>
                  </a:lnTo>
                  <a:close/>
                </a:path>
                <a:path w="5600700" h="2868295">
                  <a:moveTo>
                    <a:pt x="1677924" y="2868168"/>
                  </a:moveTo>
                  <a:lnTo>
                    <a:pt x="1677924" y="2855976"/>
                  </a:lnTo>
                  <a:lnTo>
                    <a:pt x="1639824" y="2855976"/>
                  </a:lnTo>
                  <a:lnTo>
                    <a:pt x="1639824" y="2868168"/>
                  </a:lnTo>
                  <a:lnTo>
                    <a:pt x="1677924" y="2868168"/>
                  </a:lnTo>
                  <a:close/>
                </a:path>
                <a:path w="5600700" h="2868295">
                  <a:moveTo>
                    <a:pt x="1728216" y="2868168"/>
                  </a:moveTo>
                  <a:lnTo>
                    <a:pt x="1728216" y="2855976"/>
                  </a:lnTo>
                  <a:lnTo>
                    <a:pt x="1690116" y="2855976"/>
                  </a:lnTo>
                  <a:lnTo>
                    <a:pt x="1690116" y="2868168"/>
                  </a:lnTo>
                  <a:lnTo>
                    <a:pt x="1728216" y="2868168"/>
                  </a:lnTo>
                  <a:close/>
                </a:path>
                <a:path w="5600700" h="2868295">
                  <a:moveTo>
                    <a:pt x="1778508" y="2868168"/>
                  </a:moveTo>
                  <a:lnTo>
                    <a:pt x="1778508" y="2855976"/>
                  </a:lnTo>
                  <a:lnTo>
                    <a:pt x="1740408" y="2855976"/>
                  </a:lnTo>
                  <a:lnTo>
                    <a:pt x="1740408" y="2868168"/>
                  </a:lnTo>
                  <a:lnTo>
                    <a:pt x="1778508" y="2868168"/>
                  </a:lnTo>
                  <a:close/>
                </a:path>
                <a:path w="5600700" h="2868295">
                  <a:moveTo>
                    <a:pt x="1830324" y="2868168"/>
                  </a:moveTo>
                  <a:lnTo>
                    <a:pt x="1830324" y="2855976"/>
                  </a:lnTo>
                  <a:lnTo>
                    <a:pt x="1792224" y="2855976"/>
                  </a:lnTo>
                  <a:lnTo>
                    <a:pt x="1792224" y="2868168"/>
                  </a:lnTo>
                  <a:lnTo>
                    <a:pt x="1830324" y="2868168"/>
                  </a:lnTo>
                  <a:close/>
                </a:path>
                <a:path w="5600700" h="2868295">
                  <a:moveTo>
                    <a:pt x="1880616" y="2868168"/>
                  </a:moveTo>
                  <a:lnTo>
                    <a:pt x="1880616" y="2855976"/>
                  </a:lnTo>
                  <a:lnTo>
                    <a:pt x="1842516" y="2855976"/>
                  </a:lnTo>
                  <a:lnTo>
                    <a:pt x="1842516" y="2868168"/>
                  </a:lnTo>
                  <a:lnTo>
                    <a:pt x="1880616" y="2868168"/>
                  </a:lnTo>
                  <a:close/>
                </a:path>
                <a:path w="5600700" h="2868295">
                  <a:moveTo>
                    <a:pt x="1930908" y="2868168"/>
                  </a:moveTo>
                  <a:lnTo>
                    <a:pt x="1930908" y="2855976"/>
                  </a:lnTo>
                  <a:lnTo>
                    <a:pt x="1892808" y="2855976"/>
                  </a:lnTo>
                  <a:lnTo>
                    <a:pt x="1892808" y="2868168"/>
                  </a:lnTo>
                  <a:lnTo>
                    <a:pt x="1930908" y="2868168"/>
                  </a:lnTo>
                  <a:close/>
                </a:path>
                <a:path w="5600700" h="2868295">
                  <a:moveTo>
                    <a:pt x="1982724" y="2868168"/>
                  </a:moveTo>
                  <a:lnTo>
                    <a:pt x="1982724" y="2855976"/>
                  </a:lnTo>
                  <a:lnTo>
                    <a:pt x="1944624" y="2855976"/>
                  </a:lnTo>
                  <a:lnTo>
                    <a:pt x="1944624" y="2868168"/>
                  </a:lnTo>
                  <a:lnTo>
                    <a:pt x="1982724" y="2868168"/>
                  </a:lnTo>
                  <a:close/>
                </a:path>
                <a:path w="5600700" h="2868295">
                  <a:moveTo>
                    <a:pt x="2033016" y="2868168"/>
                  </a:moveTo>
                  <a:lnTo>
                    <a:pt x="2033016" y="2855976"/>
                  </a:lnTo>
                  <a:lnTo>
                    <a:pt x="1994916" y="2855976"/>
                  </a:lnTo>
                  <a:lnTo>
                    <a:pt x="1994916" y="2868168"/>
                  </a:lnTo>
                  <a:lnTo>
                    <a:pt x="2033016" y="2868168"/>
                  </a:lnTo>
                  <a:close/>
                </a:path>
                <a:path w="5600700" h="2868295">
                  <a:moveTo>
                    <a:pt x="2083308" y="2868168"/>
                  </a:moveTo>
                  <a:lnTo>
                    <a:pt x="2083308" y="2855976"/>
                  </a:lnTo>
                  <a:lnTo>
                    <a:pt x="2045208" y="2855976"/>
                  </a:lnTo>
                  <a:lnTo>
                    <a:pt x="2045208" y="2868168"/>
                  </a:lnTo>
                  <a:lnTo>
                    <a:pt x="2083308" y="2868168"/>
                  </a:lnTo>
                  <a:close/>
                </a:path>
                <a:path w="5600700" h="2868295">
                  <a:moveTo>
                    <a:pt x="2135124" y="2868168"/>
                  </a:moveTo>
                  <a:lnTo>
                    <a:pt x="2135124" y="2855976"/>
                  </a:lnTo>
                  <a:lnTo>
                    <a:pt x="2097024" y="2855976"/>
                  </a:lnTo>
                  <a:lnTo>
                    <a:pt x="2097024" y="2868168"/>
                  </a:lnTo>
                  <a:lnTo>
                    <a:pt x="2135124" y="2868168"/>
                  </a:lnTo>
                  <a:close/>
                </a:path>
                <a:path w="5600700" h="2868295">
                  <a:moveTo>
                    <a:pt x="2185416" y="2868168"/>
                  </a:moveTo>
                  <a:lnTo>
                    <a:pt x="2185416" y="2855976"/>
                  </a:lnTo>
                  <a:lnTo>
                    <a:pt x="2147316" y="2855976"/>
                  </a:lnTo>
                  <a:lnTo>
                    <a:pt x="2147316" y="2868168"/>
                  </a:lnTo>
                  <a:lnTo>
                    <a:pt x="2185416" y="2868168"/>
                  </a:lnTo>
                  <a:close/>
                </a:path>
                <a:path w="5600700" h="2868295">
                  <a:moveTo>
                    <a:pt x="2235708" y="2868168"/>
                  </a:moveTo>
                  <a:lnTo>
                    <a:pt x="2235708" y="2855976"/>
                  </a:lnTo>
                  <a:lnTo>
                    <a:pt x="2197608" y="2855976"/>
                  </a:lnTo>
                  <a:lnTo>
                    <a:pt x="2197608" y="2868168"/>
                  </a:lnTo>
                  <a:lnTo>
                    <a:pt x="2235708" y="2868168"/>
                  </a:lnTo>
                  <a:close/>
                </a:path>
                <a:path w="5600700" h="2868295">
                  <a:moveTo>
                    <a:pt x="2287524" y="2868168"/>
                  </a:moveTo>
                  <a:lnTo>
                    <a:pt x="2287524" y="2855976"/>
                  </a:lnTo>
                  <a:lnTo>
                    <a:pt x="2249424" y="2855976"/>
                  </a:lnTo>
                  <a:lnTo>
                    <a:pt x="2249424" y="2868168"/>
                  </a:lnTo>
                  <a:lnTo>
                    <a:pt x="2287524" y="2868168"/>
                  </a:lnTo>
                  <a:close/>
                </a:path>
                <a:path w="5600700" h="2868295">
                  <a:moveTo>
                    <a:pt x="2337816" y="2868168"/>
                  </a:moveTo>
                  <a:lnTo>
                    <a:pt x="2337816" y="2855976"/>
                  </a:lnTo>
                  <a:lnTo>
                    <a:pt x="2299716" y="2855976"/>
                  </a:lnTo>
                  <a:lnTo>
                    <a:pt x="2299716" y="2868168"/>
                  </a:lnTo>
                  <a:lnTo>
                    <a:pt x="2337816" y="2868168"/>
                  </a:lnTo>
                  <a:close/>
                </a:path>
                <a:path w="5600700" h="2868295">
                  <a:moveTo>
                    <a:pt x="2388108" y="2868168"/>
                  </a:moveTo>
                  <a:lnTo>
                    <a:pt x="2388108" y="2855976"/>
                  </a:lnTo>
                  <a:lnTo>
                    <a:pt x="2350008" y="2855976"/>
                  </a:lnTo>
                  <a:lnTo>
                    <a:pt x="2350008" y="2868168"/>
                  </a:lnTo>
                  <a:lnTo>
                    <a:pt x="2388108" y="2868168"/>
                  </a:lnTo>
                  <a:close/>
                </a:path>
                <a:path w="5600700" h="2868295">
                  <a:moveTo>
                    <a:pt x="2439924" y="2868168"/>
                  </a:moveTo>
                  <a:lnTo>
                    <a:pt x="2439924" y="2855976"/>
                  </a:lnTo>
                  <a:lnTo>
                    <a:pt x="2401824" y="2855976"/>
                  </a:lnTo>
                  <a:lnTo>
                    <a:pt x="2401824" y="2868168"/>
                  </a:lnTo>
                  <a:lnTo>
                    <a:pt x="2439924" y="2868168"/>
                  </a:lnTo>
                  <a:close/>
                </a:path>
                <a:path w="5600700" h="2868295">
                  <a:moveTo>
                    <a:pt x="2490216" y="2868168"/>
                  </a:moveTo>
                  <a:lnTo>
                    <a:pt x="2490216" y="2855976"/>
                  </a:lnTo>
                  <a:lnTo>
                    <a:pt x="2452116" y="2855976"/>
                  </a:lnTo>
                  <a:lnTo>
                    <a:pt x="2452116" y="2868168"/>
                  </a:lnTo>
                  <a:lnTo>
                    <a:pt x="2490216" y="2868168"/>
                  </a:lnTo>
                  <a:close/>
                </a:path>
                <a:path w="5600700" h="2868295">
                  <a:moveTo>
                    <a:pt x="2540508" y="2868168"/>
                  </a:moveTo>
                  <a:lnTo>
                    <a:pt x="2540508" y="2855976"/>
                  </a:lnTo>
                  <a:lnTo>
                    <a:pt x="2502408" y="2855976"/>
                  </a:lnTo>
                  <a:lnTo>
                    <a:pt x="2502408" y="2868168"/>
                  </a:lnTo>
                  <a:lnTo>
                    <a:pt x="2540508" y="2868168"/>
                  </a:lnTo>
                  <a:close/>
                </a:path>
                <a:path w="5600700" h="2868295">
                  <a:moveTo>
                    <a:pt x="2592324" y="2868168"/>
                  </a:moveTo>
                  <a:lnTo>
                    <a:pt x="2592324" y="2855976"/>
                  </a:lnTo>
                  <a:lnTo>
                    <a:pt x="2554224" y="2855976"/>
                  </a:lnTo>
                  <a:lnTo>
                    <a:pt x="2554224" y="2868168"/>
                  </a:lnTo>
                  <a:lnTo>
                    <a:pt x="2592324" y="2868168"/>
                  </a:lnTo>
                  <a:close/>
                </a:path>
                <a:path w="5600700" h="2868295">
                  <a:moveTo>
                    <a:pt x="2642616" y="2868168"/>
                  </a:moveTo>
                  <a:lnTo>
                    <a:pt x="2642616" y="2855976"/>
                  </a:lnTo>
                  <a:lnTo>
                    <a:pt x="2604516" y="2855976"/>
                  </a:lnTo>
                  <a:lnTo>
                    <a:pt x="2604516" y="2868168"/>
                  </a:lnTo>
                  <a:lnTo>
                    <a:pt x="2642616" y="2868168"/>
                  </a:lnTo>
                  <a:close/>
                </a:path>
                <a:path w="5600700" h="2868295">
                  <a:moveTo>
                    <a:pt x="2692908" y="2868168"/>
                  </a:moveTo>
                  <a:lnTo>
                    <a:pt x="2692908" y="2855976"/>
                  </a:lnTo>
                  <a:lnTo>
                    <a:pt x="2654808" y="2855976"/>
                  </a:lnTo>
                  <a:lnTo>
                    <a:pt x="2654808" y="2868168"/>
                  </a:lnTo>
                  <a:lnTo>
                    <a:pt x="2692908" y="2868168"/>
                  </a:lnTo>
                  <a:close/>
                </a:path>
                <a:path w="5600700" h="2868295">
                  <a:moveTo>
                    <a:pt x="2744724" y="2868168"/>
                  </a:moveTo>
                  <a:lnTo>
                    <a:pt x="2744724" y="2855976"/>
                  </a:lnTo>
                  <a:lnTo>
                    <a:pt x="2706624" y="2855976"/>
                  </a:lnTo>
                  <a:lnTo>
                    <a:pt x="2706624" y="2868168"/>
                  </a:lnTo>
                  <a:lnTo>
                    <a:pt x="2744724" y="2868168"/>
                  </a:lnTo>
                  <a:close/>
                </a:path>
                <a:path w="5600700" h="2868295">
                  <a:moveTo>
                    <a:pt x="2795016" y="2868168"/>
                  </a:moveTo>
                  <a:lnTo>
                    <a:pt x="2795016" y="2855976"/>
                  </a:lnTo>
                  <a:lnTo>
                    <a:pt x="2756916" y="2855976"/>
                  </a:lnTo>
                  <a:lnTo>
                    <a:pt x="2756916" y="2868168"/>
                  </a:lnTo>
                  <a:lnTo>
                    <a:pt x="2795016" y="2868168"/>
                  </a:lnTo>
                  <a:close/>
                </a:path>
                <a:path w="5600700" h="2868295">
                  <a:moveTo>
                    <a:pt x="2845308" y="2868168"/>
                  </a:moveTo>
                  <a:lnTo>
                    <a:pt x="2845308" y="2855976"/>
                  </a:lnTo>
                  <a:lnTo>
                    <a:pt x="2807208" y="2855976"/>
                  </a:lnTo>
                  <a:lnTo>
                    <a:pt x="2807208" y="2868168"/>
                  </a:lnTo>
                  <a:lnTo>
                    <a:pt x="2845308" y="2868168"/>
                  </a:lnTo>
                  <a:close/>
                </a:path>
                <a:path w="5600700" h="2868295">
                  <a:moveTo>
                    <a:pt x="2897124" y="2868168"/>
                  </a:moveTo>
                  <a:lnTo>
                    <a:pt x="2897124" y="2855976"/>
                  </a:lnTo>
                  <a:lnTo>
                    <a:pt x="2859024" y="2855976"/>
                  </a:lnTo>
                  <a:lnTo>
                    <a:pt x="2859024" y="2868168"/>
                  </a:lnTo>
                  <a:lnTo>
                    <a:pt x="2897124" y="2868168"/>
                  </a:lnTo>
                  <a:close/>
                </a:path>
                <a:path w="5600700" h="2868295">
                  <a:moveTo>
                    <a:pt x="2947416" y="2868168"/>
                  </a:moveTo>
                  <a:lnTo>
                    <a:pt x="2947416" y="2855976"/>
                  </a:lnTo>
                  <a:lnTo>
                    <a:pt x="2909316" y="2855976"/>
                  </a:lnTo>
                  <a:lnTo>
                    <a:pt x="2909316" y="2868168"/>
                  </a:lnTo>
                  <a:lnTo>
                    <a:pt x="2947416" y="2868168"/>
                  </a:lnTo>
                  <a:close/>
                </a:path>
                <a:path w="5600700" h="2868295">
                  <a:moveTo>
                    <a:pt x="2997708" y="2868168"/>
                  </a:moveTo>
                  <a:lnTo>
                    <a:pt x="2997708" y="2855976"/>
                  </a:lnTo>
                  <a:lnTo>
                    <a:pt x="2959608" y="2855976"/>
                  </a:lnTo>
                  <a:lnTo>
                    <a:pt x="2959608" y="2868168"/>
                  </a:lnTo>
                  <a:lnTo>
                    <a:pt x="2997708" y="2868168"/>
                  </a:lnTo>
                  <a:close/>
                </a:path>
                <a:path w="5600700" h="2868295">
                  <a:moveTo>
                    <a:pt x="3049524" y="2868168"/>
                  </a:moveTo>
                  <a:lnTo>
                    <a:pt x="3049524" y="2855976"/>
                  </a:lnTo>
                  <a:lnTo>
                    <a:pt x="3011424" y="2855976"/>
                  </a:lnTo>
                  <a:lnTo>
                    <a:pt x="3011424" y="2868168"/>
                  </a:lnTo>
                  <a:lnTo>
                    <a:pt x="3049524" y="2868168"/>
                  </a:lnTo>
                  <a:close/>
                </a:path>
                <a:path w="5600700" h="2868295">
                  <a:moveTo>
                    <a:pt x="3099816" y="2868168"/>
                  </a:moveTo>
                  <a:lnTo>
                    <a:pt x="3099816" y="2855976"/>
                  </a:lnTo>
                  <a:lnTo>
                    <a:pt x="3061716" y="2855976"/>
                  </a:lnTo>
                  <a:lnTo>
                    <a:pt x="3061716" y="2868168"/>
                  </a:lnTo>
                  <a:lnTo>
                    <a:pt x="3099816" y="2868168"/>
                  </a:lnTo>
                  <a:close/>
                </a:path>
                <a:path w="5600700" h="2868295">
                  <a:moveTo>
                    <a:pt x="3150108" y="2868168"/>
                  </a:moveTo>
                  <a:lnTo>
                    <a:pt x="3150108" y="2855976"/>
                  </a:lnTo>
                  <a:lnTo>
                    <a:pt x="3112008" y="2855976"/>
                  </a:lnTo>
                  <a:lnTo>
                    <a:pt x="3112008" y="2868168"/>
                  </a:lnTo>
                  <a:lnTo>
                    <a:pt x="3150108" y="2868168"/>
                  </a:lnTo>
                  <a:close/>
                </a:path>
                <a:path w="5600700" h="2868295">
                  <a:moveTo>
                    <a:pt x="3201924" y="2868168"/>
                  </a:moveTo>
                  <a:lnTo>
                    <a:pt x="3201924" y="2855976"/>
                  </a:lnTo>
                  <a:lnTo>
                    <a:pt x="3163824" y="2855976"/>
                  </a:lnTo>
                  <a:lnTo>
                    <a:pt x="3163824" y="2868168"/>
                  </a:lnTo>
                  <a:lnTo>
                    <a:pt x="3201924" y="2868168"/>
                  </a:lnTo>
                  <a:close/>
                </a:path>
                <a:path w="5600700" h="2868295">
                  <a:moveTo>
                    <a:pt x="3252216" y="2868168"/>
                  </a:moveTo>
                  <a:lnTo>
                    <a:pt x="3252216" y="2855976"/>
                  </a:lnTo>
                  <a:lnTo>
                    <a:pt x="3214116" y="2855976"/>
                  </a:lnTo>
                  <a:lnTo>
                    <a:pt x="3214116" y="2868168"/>
                  </a:lnTo>
                  <a:lnTo>
                    <a:pt x="3252216" y="2868168"/>
                  </a:lnTo>
                  <a:close/>
                </a:path>
                <a:path w="5600700" h="2868295">
                  <a:moveTo>
                    <a:pt x="3302508" y="2868168"/>
                  </a:moveTo>
                  <a:lnTo>
                    <a:pt x="3302508" y="2855976"/>
                  </a:lnTo>
                  <a:lnTo>
                    <a:pt x="3264408" y="2855976"/>
                  </a:lnTo>
                  <a:lnTo>
                    <a:pt x="3264408" y="2868168"/>
                  </a:lnTo>
                  <a:lnTo>
                    <a:pt x="3302508" y="2868168"/>
                  </a:lnTo>
                  <a:close/>
                </a:path>
                <a:path w="5600700" h="2868295">
                  <a:moveTo>
                    <a:pt x="3354324" y="2868168"/>
                  </a:moveTo>
                  <a:lnTo>
                    <a:pt x="3354324" y="2855976"/>
                  </a:lnTo>
                  <a:lnTo>
                    <a:pt x="3316224" y="2855976"/>
                  </a:lnTo>
                  <a:lnTo>
                    <a:pt x="3316224" y="2868168"/>
                  </a:lnTo>
                  <a:lnTo>
                    <a:pt x="3354324" y="2868168"/>
                  </a:lnTo>
                  <a:close/>
                </a:path>
                <a:path w="5600700" h="2868295">
                  <a:moveTo>
                    <a:pt x="3404616" y="2868168"/>
                  </a:moveTo>
                  <a:lnTo>
                    <a:pt x="3404616" y="2855976"/>
                  </a:lnTo>
                  <a:lnTo>
                    <a:pt x="3366516" y="2855976"/>
                  </a:lnTo>
                  <a:lnTo>
                    <a:pt x="3366516" y="2868168"/>
                  </a:lnTo>
                  <a:lnTo>
                    <a:pt x="3404616" y="2868168"/>
                  </a:lnTo>
                  <a:close/>
                </a:path>
                <a:path w="5600700" h="2868295">
                  <a:moveTo>
                    <a:pt x="3454908" y="2868168"/>
                  </a:moveTo>
                  <a:lnTo>
                    <a:pt x="3454908" y="2855976"/>
                  </a:lnTo>
                  <a:lnTo>
                    <a:pt x="3416808" y="2855976"/>
                  </a:lnTo>
                  <a:lnTo>
                    <a:pt x="3416808" y="2868168"/>
                  </a:lnTo>
                  <a:lnTo>
                    <a:pt x="3454908" y="2868168"/>
                  </a:lnTo>
                  <a:close/>
                </a:path>
                <a:path w="5600700" h="2868295">
                  <a:moveTo>
                    <a:pt x="3506724" y="2868168"/>
                  </a:moveTo>
                  <a:lnTo>
                    <a:pt x="3506724" y="2855976"/>
                  </a:lnTo>
                  <a:lnTo>
                    <a:pt x="3468624" y="2855976"/>
                  </a:lnTo>
                  <a:lnTo>
                    <a:pt x="3468624" y="2868168"/>
                  </a:lnTo>
                  <a:lnTo>
                    <a:pt x="3506724" y="2868168"/>
                  </a:lnTo>
                  <a:close/>
                </a:path>
                <a:path w="5600700" h="2868295">
                  <a:moveTo>
                    <a:pt x="3557016" y="2868168"/>
                  </a:moveTo>
                  <a:lnTo>
                    <a:pt x="3557016" y="2855976"/>
                  </a:lnTo>
                  <a:lnTo>
                    <a:pt x="3518916" y="2855976"/>
                  </a:lnTo>
                  <a:lnTo>
                    <a:pt x="3518916" y="2868168"/>
                  </a:lnTo>
                  <a:lnTo>
                    <a:pt x="3557016" y="2868168"/>
                  </a:lnTo>
                  <a:close/>
                </a:path>
                <a:path w="5600700" h="2868295">
                  <a:moveTo>
                    <a:pt x="3607308" y="2868168"/>
                  </a:moveTo>
                  <a:lnTo>
                    <a:pt x="3607308" y="2855976"/>
                  </a:lnTo>
                  <a:lnTo>
                    <a:pt x="3569208" y="2855976"/>
                  </a:lnTo>
                  <a:lnTo>
                    <a:pt x="3569208" y="2868168"/>
                  </a:lnTo>
                  <a:lnTo>
                    <a:pt x="3607308" y="2868168"/>
                  </a:lnTo>
                  <a:close/>
                </a:path>
                <a:path w="5600700" h="2868295">
                  <a:moveTo>
                    <a:pt x="3659124" y="2868168"/>
                  </a:moveTo>
                  <a:lnTo>
                    <a:pt x="3659124" y="2855976"/>
                  </a:lnTo>
                  <a:lnTo>
                    <a:pt x="3621024" y="2855976"/>
                  </a:lnTo>
                  <a:lnTo>
                    <a:pt x="3621024" y="2868168"/>
                  </a:lnTo>
                  <a:lnTo>
                    <a:pt x="3659124" y="2868168"/>
                  </a:lnTo>
                  <a:close/>
                </a:path>
                <a:path w="5600700" h="2868295">
                  <a:moveTo>
                    <a:pt x="3709416" y="2868168"/>
                  </a:moveTo>
                  <a:lnTo>
                    <a:pt x="3709416" y="2855976"/>
                  </a:lnTo>
                  <a:lnTo>
                    <a:pt x="3671316" y="2855976"/>
                  </a:lnTo>
                  <a:lnTo>
                    <a:pt x="3671316" y="2868168"/>
                  </a:lnTo>
                  <a:lnTo>
                    <a:pt x="3709416" y="2868168"/>
                  </a:lnTo>
                  <a:close/>
                </a:path>
                <a:path w="5600700" h="2868295">
                  <a:moveTo>
                    <a:pt x="3759708" y="2868168"/>
                  </a:moveTo>
                  <a:lnTo>
                    <a:pt x="3759708" y="2855976"/>
                  </a:lnTo>
                  <a:lnTo>
                    <a:pt x="3721608" y="2855976"/>
                  </a:lnTo>
                  <a:lnTo>
                    <a:pt x="3721608" y="2868168"/>
                  </a:lnTo>
                  <a:lnTo>
                    <a:pt x="3759708" y="2868168"/>
                  </a:lnTo>
                  <a:close/>
                </a:path>
                <a:path w="5600700" h="2868295">
                  <a:moveTo>
                    <a:pt x="3811524" y="2868168"/>
                  </a:moveTo>
                  <a:lnTo>
                    <a:pt x="3811524" y="2855976"/>
                  </a:lnTo>
                  <a:lnTo>
                    <a:pt x="3773424" y="2855976"/>
                  </a:lnTo>
                  <a:lnTo>
                    <a:pt x="3773424" y="2868168"/>
                  </a:lnTo>
                  <a:lnTo>
                    <a:pt x="3811524" y="2868168"/>
                  </a:lnTo>
                  <a:close/>
                </a:path>
                <a:path w="5600700" h="2868295">
                  <a:moveTo>
                    <a:pt x="3861816" y="2868168"/>
                  </a:moveTo>
                  <a:lnTo>
                    <a:pt x="3861816" y="2855976"/>
                  </a:lnTo>
                  <a:lnTo>
                    <a:pt x="3823716" y="2855976"/>
                  </a:lnTo>
                  <a:lnTo>
                    <a:pt x="3823716" y="2868168"/>
                  </a:lnTo>
                  <a:lnTo>
                    <a:pt x="3861816" y="2868168"/>
                  </a:lnTo>
                  <a:close/>
                </a:path>
                <a:path w="5600700" h="2868295">
                  <a:moveTo>
                    <a:pt x="3912108" y="2868168"/>
                  </a:moveTo>
                  <a:lnTo>
                    <a:pt x="3912108" y="2855976"/>
                  </a:lnTo>
                  <a:lnTo>
                    <a:pt x="3874008" y="2855976"/>
                  </a:lnTo>
                  <a:lnTo>
                    <a:pt x="3874008" y="2868168"/>
                  </a:lnTo>
                  <a:lnTo>
                    <a:pt x="3912108" y="2868168"/>
                  </a:lnTo>
                  <a:close/>
                </a:path>
                <a:path w="5600700" h="2868295">
                  <a:moveTo>
                    <a:pt x="3963924" y="2868168"/>
                  </a:moveTo>
                  <a:lnTo>
                    <a:pt x="3963924" y="2855976"/>
                  </a:lnTo>
                  <a:lnTo>
                    <a:pt x="3925824" y="2855976"/>
                  </a:lnTo>
                  <a:lnTo>
                    <a:pt x="3925824" y="2868168"/>
                  </a:lnTo>
                  <a:lnTo>
                    <a:pt x="3963924" y="2868168"/>
                  </a:lnTo>
                  <a:close/>
                </a:path>
                <a:path w="5600700" h="2868295">
                  <a:moveTo>
                    <a:pt x="4014216" y="2868168"/>
                  </a:moveTo>
                  <a:lnTo>
                    <a:pt x="4014216" y="2855976"/>
                  </a:lnTo>
                  <a:lnTo>
                    <a:pt x="3976116" y="2855976"/>
                  </a:lnTo>
                  <a:lnTo>
                    <a:pt x="3976116" y="2868168"/>
                  </a:lnTo>
                  <a:lnTo>
                    <a:pt x="4014216" y="2868168"/>
                  </a:lnTo>
                  <a:close/>
                </a:path>
                <a:path w="5600700" h="2868295">
                  <a:moveTo>
                    <a:pt x="4064508" y="2868168"/>
                  </a:moveTo>
                  <a:lnTo>
                    <a:pt x="4064508" y="2855976"/>
                  </a:lnTo>
                  <a:lnTo>
                    <a:pt x="4026408" y="2855976"/>
                  </a:lnTo>
                  <a:lnTo>
                    <a:pt x="4026408" y="2868168"/>
                  </a:lnTo>
                  <a:lnTo>
                    <a:pt x="4064508" y="2868168"/>
                  </a:lnTo>
                  <a:close/>
                </a:path>
                <a:path w="5600700" h="2868295">
                  <a:moveTo>
                    <a:pt x="4116324" y="2868168"/>
                  </a:moveTo>
                  <a:lnTo>
                    <a:pt x="4116324" y="2855976"/>
                  </a:lnTo>
                  <a:lnTo>
                    <a:pt x="4078224" y="2855976"/>
                  </a:lnTo>
                  <a:lnTo>
                    <a:pt x="4078224" y="2868168"/>
                  </a:lnTo>
                  <a:lnTo>
                    <a:pt x="4116324" y="2868168"/>
                  </a:lnTo>
                  <a:close/>
                </a:path>
                <a:path w="5600700" h="2868295">
                  <a:moveTo>
                    <a:pt x="4166616" y="2868168"/>
                  </a:moveTo>
                  <a:lnTo>
                    <a:pt x="4166616" y="2855976"/>
                  </a:lnTo>
                  <a:lnTo>
                    <a:pt x="4128516" y="2855976"/>
                  </a:lnTo>
                  <a:lnTo>
                    <a:pt x="4128516" y="2868168"/>
                  </a:lnTo>
                  <a:lnTo>
                    <a:pt x="4166616" y="2868168"/>
                  </a:lnTo>
                  <a:close/>
                </a:path>
                <a:path w="5600700" h="2868295">
                  <a:moveTo>
                    <a:pt x="4216908" y="2868168"/>
                  </a:moveTo>
                  <a:lnTo>
                    <a:pt x="4216908" y="2855976"/>
                  </a:lnTo>
                  <a:lnTo>
                    <a:pt x="4178808" y="2855976"/>
                  </a:lnTo>
                  <a:lnTo>
                    <a:pt x="4178808" y="2868168"/>
                  </a:lnTo>
                  <a:lnTo>
                    <a:pt x="4216908" y="2868168"/>
                  </a:lnTo>
                  <a:close/>
                </a:path>
                <a:path w="5600700" h="2868295">
                  <a:moveTo>
                    <a:pt x="4268724" y="2868168"/>
                  </a:moveTo>
                  <a:lnTo>
                    <a:pt x="4268724" y="2855976"/>
                  </a:lnTo>
                  <a:lnTo>
                    <a:pt x="4230624" y="2855976"/>
                  </a:lnTo>
                  <a:lnTo>
                    <a:pt x="4230624" y="2868168"/>
                  </a:lnTo>
                  <a:lnTo>
                    <a:pt x="4268724" y="2868168"/>
                  </a:lnTo>
                  <a:close/>
                </a:path>
                <a:path w="5600700" h="2868295">
                  <a:moveTo>
                    <a:pt x="4319016" y="2868168"/>
                  </a:moveTo>
                  <a:lnTo>
                    <a:pt x="4319016" y="2855976"/>
                  </a:lnTo>
                  <a:lnTo>
                    <a:pt x="4280916" y="2855976"/>
                  </a:lnTo>
                  <a:lnTo>
                    <a:pt x="4280916" y="2868168"/>
                  </a:lnTo>
                  <a:lnTo>
                    <a:pt x="4319016" y="2868168"/>
                  </a:lnTo>
                  <a:close/>
                </a:path>
                <a:path w="5600700" h="2868295">
                  <a:moveTo>
                    <a:pt x="4369308" y="2868168"/>
                  </a:moveTo>
                  <a:lnTo>
                    <a:pt x="4369308" y="2855976"/>
                  </a:lnTo>
                  <a:lnTo>
                    <a:pt x="4331208" y="2855976"/>
                  </a:lnTo>
                  <a:lnTo>
                    <a:pt x="4331208" y="2868168"/>
                  </a:lnTo>
                  <a:lnTo>
                    <a:pt x="4369308" y="2868168"/>
                  </a:lnTo>
                  <a:close/>
                </a:path>
                <a:path w="5600700" h="2868295">
                  <a:moveTo>
                    <a:pt x="4421124" y="2868168"/>
                  </a:moveTo>
                  <a:lnTo>
                    <a:pt x="4421124" y="2855976"/>
                  </a:lnTo>
                  <a:lnTo>
                    <a:pt x="4383024" y="2855976"/>
                  </a:lnTo>
                  <a:lnTo>
                    <a:pt x="4383024" y="2868168"/>
                  </a:lnTo>
                  <a:lnTo>
                    <a:pt x="4421124" y="2868168"/>
                  </a:lnTo>
                  <a:close/>
                </a:path>
                <a:path w="5600700" h="2868295">
                  <a:moveTo>
                    <a:pt x="4471416" y="2868168"/>
                  </a:moveTo>
                  <a:lnTo>
                    <a:pt x="4471416" y="2855976"/>
                  </a:lnTo>
                  <a:lnTo>
                    <a:pt x="4433316" y="2855976"/>
                  </a:lnTo>
                  <a:lnTo>
                    <a:pt x="4433316" y="2868168"/>
                  </a:lnTo>
                  <a:lnTo>
                    <a:pt x="4471416" y="2868168"/>
                  </a:lnTo>
                  <a:close/>
                </a:path>
                <a:path w="5600700" h="2868295">
                  <a:moveTo>
                    <a:pt x="4521708" y="2868168"/>
                  </a:moveTo>
                  <a:lnTo>
                    <a:pt x="4521708" y="2855976"/>
                  </a:lnTo>
                  <a:lnTo>
                    <a:pt x="4483608" y="2855976"/>
                  </a:lnTo>
                  <a:lnTo>
                    <a:pt x="4483608" y="2868168"/>
                  </a:lnTo>
                  <a:lnTo>
                    <a:pt x="4521708" y="2868168"/>
                  </a:lnTo>
                  <a:close/>
                </a:path>
                <a:path w="5600700" h="2868295">
                  <a:moveTo>
                    <a:pt x="4573524" y="2868168"/>
                  </a:moveTo>
                  <a:lnTo>
                    <a:pt x="4573524" y="2855976"/>
                  </a:lnTo>
                  <a:lnTo>
                    <a:pt x="4535424" y="2855976"/>
                  </a:lnTo>
                  <a:lnTo>
                    <a:pt x="4535424" y="2868168"/>
                  </a:lnTo>
                  <a:lnTo>
                    <a:pt x="4573524" y="2868168"/>
                  </a:lnTo>
                  <a:close/>
                </a:path>
                <a:path w="5600700" h="2868295">
                  <a:moveTo>
                    <a:pt x="4623816" y="2868168"/>
                  </a:moveTo>
                  <a:lnTo>
                    <a:pt x="4623816" y="2855976"/>
                  </a:lnTo>
                  <a:lnTo>
                    <a:pt x="4585716" y="2855976"/>
                  </a:lnTo>
                  <a:lnTo>
                    <a:pt x="4585716" y="2868168"/>
                  </a:lnTo>
                  <a:lnTo>
                    <a:pt x="4623816" y="2868168"/>
                  </a:lnTo>
                  <a:close/>
                </a:path>
                <a:path w="5600700" h="2868295">
                  <a:moveTo>
                    <a:pt x="4674108" y="2868168"/>
                  </a:moveTo>
                  <a:lnTo>
                    <a:pt x="4674108" y="2855976"/>
                  </a:lnTo>
                  <a:lnTo>
                    <a:pt x="4636008" y="2855976"/>
                  </a:lnTo>
                  <a:lnTo>
                    <a:pt x="4636008" y="2868168"/>
                  </a:lnTo>
                  <a:lnTo>
                    <a:pt x="4674108" y="2868168"/>
                  </a:lnTo>
                  <a:close/>
                </a:path>
                <a:path w="5600700" h="2868295">
                  <a:moveTo>
                    <a:pt x="4725924" y="2868168"/>
                  </a:moveTo>
                  <a:lnTo>
                    <a:pt x="4725924" y="2855976"/>
                  </a:lnTo>
                  <a:lnTo>
                    <a:pt x="4687824" y="2855976"/>
                  </a:lnTo>
                  <a:lnTo>
                    <a:pt x="4687824" y="2868168"/>
                  </a:lnTo>
                  <a:lnTo>
                    <a:pt x="4725924" y="2868168"/>
                  </a:lnTo>
                  <a:close/>
                </a:path>
                <a:path w="5600700" h="2868295">
                  <a:moveTo>
                    <a:pt x="4776216" y="2868168"/>
                  </a:moveTo>
                  <a:lnTo>
                    <a:pt x="4776216" y="2855976"/>
                  </a:lnTo>
                  <a:lnTo>
                    <a:pt x="4738116" y="2855976"/>
                  </a:lnTo>
                  <a:lnTo>
                    <a:pt x="4738116" y="2868168"/>
                  </a:lnTo>
                  <a:lnTo>
                    <a:pt x="4776216" y="2868168"/>
                  </a:lnTo>
                  <a:close/>
                </a:path>
                <a:path w="5600700" h="2868295">
                  <a:moveTo>
                    <a:pt x="4826508" y="2868168"/>
                  </a:moveTo>
                  <a:lnTo>
                    <a:pt x="4826508" y="2855976"/>
                  </a:lnTo>
                  <a:lnTo>
                    <a:pt x="4788408" y="2855976"/>
                  </a:lnTo>
                  <a:lnTo>
                    <a:pt x="4788408" y="2868168"/>
                  </a:lnTo>
                  <a:lnTo>
                    <a:pt x="4826508" y="2868168"/>
                  </a:lnTo>
                  <a:close/>
                </a:path>
                <a:path w="5600700" h="2868295">
                  <a:moveTo>
                    <a:pt x="4878324" y="2868168"/>
                  </a:moveTo>
                  <a:lnTo>
                    <a:pt x="4878324" y="2855976"/>
                  </a:lnTo>
                  <a:lnTo>
                    <a:pt x="4840224" y="2855976"/>
                  </a:lnTo>
                  <a:lnTo>
                    <a:pt x="4840224" y="2868168"/>
                  </a:lnTo>
                  <a:lnTo>
                    <a:pt x="4878324" y="2868168"/>
                  </a:lnTo>
                  <a:close/>
                </a:path>
                <a:path w="5600700" h="2868295">
                  <a:moveTo>
                    <a:pt x="4928616" y="2868168"/>
                  </a:moveTo>
                  <a:lnTo>
                    <a:pt x="4928616" y="2855976"/>
                  </a:lnTo>
                  <a:lnTo>
                    <a:pt x="4890516" y="2855976"/>
                  </a:lnTo>
                  <a:lnTo>
                    <a:pt x="4890516" y="2868168"/>
                  </a:lnTo>
                  <a:lnTo>
                    <a:pt x="4928616" y="2868168"/>
                  </a:lnTo>
                  <a:close/>
                </a:path>
                <a:path w="5600700" h="2868295">
                  <a:moveTo>
                    <a:pt x="4978908" y="2868168"/>
                  </a:moveTo>
                  <a:lnTo>
                    <a:pt x="4978908" y="2855976"/>
                  </a:lnTo>
                  <a:lnTo>
                    <a:pt x="4940808" y="2855976"/>
                  </a:lnTo>
                  <a:lnTo>
                    <a:pt x="4940808" y="2868168"/>
                  </a:lnTo>
                  <a:lnTo>
                    <a:pt x="4978908" y="2868168"/>
                  </a:lnTo>
                  <a:close/>
                </a:path>
                <a:path w="5600700" h="2868295">
                  <a:moveTo>
                    <a:pt x="5030724" y="2868168"/>
                  </a:moveTo>
                  <a:lnTo>
                    <a:pt x="5030724" y="2855976"/>
                  </a:lnTo>
                  <a:lnTo>
                    <a:pt x="4992624" y="2855976"/>
                  </a:lnTo>
                  <a:lnTo>
                    <a:pt x="4992624" y="2868168"/>
                  </a:lnTo>
                  <a:lnTo>
                    <a:pt x="5030724" y="2868168"/>
                  </a:lnTo>
                  <a:close/>
                </a:path>
                <a:path w="5600700" h="2868295">
                  <a:moveTo>
                    <a:pt x="5081016" y="2868168"/>
                  </a:moveTo>
                  <a:lnTo>
                    <a:pt x="5081016" y="2855976"/>
                  </a:lnTo>
                  <a:lnTo>
                    <a:pt x="5042916" y="2855976"/>
                  </a:lnTo>
                  <a:lnTo>
                    <a:pt x="5042916" y="2868168"/>
                  </a:lnTo>
                  <a:lnTo>
                    <a:pt x="5081016" y="2868168"/>
                  </a:lnTo>
                  <a:close/>
                </a:path>
                <a:path w="5600700" h="2868295">
                  <a:moveTo>
                    <a:pt x="5131308" y="2868168"/>
                  </a:moveTo>
                  <a:lnTo>
                    <a:pt x="5131308" y="2855976"/>
                  </a:lnTo>
                  <a:lnTo>
                    <a:pt x="5093208" y="2855976"/>
                  </a:lnTo>
                  <a:lnTo>
                    <a:pt x="5093208" y="2868168"/>
                  </a:lnTo>
                  <a:lnTo>
                    <a:pt x="5131308" y="2868168"/>
                  </a:lnTo>
                  <a:close/>
                </a:path>
                <a:path w="5600700" h="2868295">
                  <a:moveTo>
                    <a:pt x="5183124" y="2868168"/>
                  </a:moveTo>
                  <a:lnTo>
                    <a:pt x="5183124" y="2855976"/>
                  </a:lnTo>
                  <a:lnTo>
                    <a:pt x="5145024" y="2855976"/>
                  </a:lnTo>
                  <a:lnTo>
                    <a:pt x="5145024" y="2868168"/>
                  </a:lnTo>
                  <a:lnTo>
                    <a:pt x="5183124" y="2868168"/>
                  </a:lnTo>
                  <a:close/>
                </a:path>
                <a:path w="5600700" h="2868295">
                  <a:moveTo>
                    <a:pt x="5233416" y="2868168"/>
                  </a:moveTo>
                  <a:lnTo>
                    <a:pt x="5233416" y="2855976"/>
                  </a:lnTo>
                  <a:lnTo>
                    <a:pt x="5195316" y="2855976"/>
                  </a:lnTo>
                  <a:lnTo>
                    <a:pt x="5195316" y="2868168"/>
                  </a:lnTo>
                  <a:lnTo>
                    <a:pt x="5233416" y="2868168"/>
                  </a:lnTo>
                  <a:close/>
                </a:path>
                <a:path w="5600700" h="2868295">
                  <a:moveTo>
                    <a:pt x="5263896" y="2855976"/>
                  </a:moveTo>
                  <a:lnTo>
                    <a:pt x="5245608" y="2855976"/>
                  </a:lnTo>
                  <a:lnTo>
                    <a:pt x="5245608" y="2868168"/>
                  </a:lnTo>
                  <a:lnTo>
                    <a:pt x="5257800" y="2868168"/>
                  </a:lnTo>
                  <a:lnTo>
                    <a:pt x="5257800" y="2862072"/>
                  </a:lnTo>
                  <a:lnTo>
                    <a:pt x="5263896" y="2855976"/>
                  </a:lnTo>
                  <a:close/>
                </a:path>
                <a:path w="5600700" h="2868295">
                  <a:moveTo>
                    <a:pt x="5269992" y="2865120"/>
                  </a:moveTo>
                  <a:lnTo>
                    <a:pt x="5269992" y="2842260"/>
                  </a:lnTo>
                  <a:lnTo>
                    <a:pt x="5257800" y="2842260"/>
                  </a:lnTo>
                  <a:lnTo>
                    <a:pt x="5257800" y="2855976"/>
                  </a:lnTo>
                  <a:lnTo>
                    <a:pt x="5263896" y="2855976"/>
                  </a:lnTo>
                  <a:lnTo>
                    <a:pt x="5263896" y="2868168"/>
                  </a:lnTo>
                  <a:lnTo>
                    <a:pt x="5268468" y="2868168"/>
                  </a:lnTo>
                  <a:lnTo>
                    <a:pt x="5269992" y="2865120"/>
                  </a:lnTo>
                  <a:close/>
                </a:path>
                <a:path w="5600700" h="2868295">
                  <a:moveTo>
                    <a:pt x="5263896" y="2868168"/>
                  </a:moveTo>
                  <a:lnTo>
                    <a:pt x="5263896" y="2855976"/>
                  </a:lnTo>
                  <a:lnTo>
                    <a:pt x="5257800" y="2862072"/>
                  </a:lnTo>
                  <a:lnTo>
                    <a:pt x="5257800" y="2868168"/>
                  </a:lnTo>
                  <a:lnTo>
                    <a:pt x="5263896" y="2868168"/>
                  </a:lnTo>
                  <a:close/>
                </a:path>
                <a:path w="5600700" h="2868295">
                  <a:moveTo>
                    <a:pt x="5269992" y="2828544"/>
                  </a:moveTo>
                  <a:lnTo>
                    <a:pt x="5269992" y="2790444"/>
                  </a:lnTo>
                  <a:lnTo>
                    <a:pt x="5257800" y="2790444"/>
                  </a:lnTo>
                  <a:lnTo>
                    <a:pt x="5257800" y="2828544"/>
                  </a:lnTo>
                  <a:lnTo>
                    <a:pt x="5269992" y="2828544"/>
                  </a:lnTo>
                  <a:close/>
                </a:path>
                <a:path w="5600700" h="2868295">
                  <a:moveTo>
                    <a:pt x="5269992" y="2778252"/>
                  </a:moveTo>
                  <a:lnTo>
                    <a:pt x="5269992" y="2740152"/>
                  </a:lnTo>
                  <a:lnTo>
                    <a:pt x="5257800" y="2740152"/>
                  </a:lnTo>
                  <a:lnTo>
                    <a:pt x="5257800" y="2778252"/>
                  </a:lnTo>
                  <a:lnTo>
                    <a:pt x="5269992" y="2778252"/>
                  </a:lnTo>
                  <a:close/>
                </a:path>
                <a:path w="5600700" h="2868295">
                  <a:moveTo>
                    <a:pt x="5269992" y="2727960"/>
                  </a:moveTo>
                  <a:lnTo>
                    <a:pt x="5269992" y="2689860"/>
                  </a:lnTo>
                  <a:lnTo>
                    <a:pt x="5257800" y="2689860"/>
                  </a:lnTo>
                  <a:lnTo>
                    <a:pt x="5257800" y="2727960"/>
                  </a:lnTo>
                  <a:lnTo>
                    <a:pt x="5269992" y="2727960"/>
                  </a:lnTo>
                  <a:close/>
                </a:path>
                <a:path w="5600700" h="2868295">
                  <a:moveTo>
                    <a:pt x="5269992" y="2676144"/>
                  </a:moveTo>
                  <a:lnTo>
                    <a:pt x="5269992" y="2638044"/>
                  </a:lnTo>
                  <a:lnTo>
                    <a:pt x="5257800" y="2638044"/>
                  </a:lnTo>
                  <a:lnTo>
                    <a:pt x="5257800" y="2676144"/>
                  </a:lnTo>
                  <a:lnTo>
                    <a:pt x="5269992" y="2676144"/>
                  </a:lnTo>
                  <a:close/>
                </a:path>
                <a:path w="5600700" h="2868295">
                  <a:moveTo>
                    <a:pt x="5269992" y="2625852"/>
                  </a:moveTo>
                  <a:lnTo>
                    <a:pt x="5269992" y="2587752"/>
                  </a:lnTo>
                  <a:lnTo>
                    <a:pt x="5257800" y="2587752"/>
                  </a:lnTo>
                  <a:lnTo>
                    <a:pt x="5257800" y="2625852"/>
                  </a:lnTo>
                  <a:lnTo>
                    <a:pt x="5269992" y="2625852"/>
                  </a:lnTo>
                  <a:close/>
                </a:path>
                <a:path w="5600700" h="2868295">
                  <a:moveTo>
                    <a:pt x="5269992" y="2575560"/>
                  </a:moveTo>
                  <a:lnTo>
                    <a:pt x="5269992" y="2537460"/>
                  </a:lnTo>
                  <a:lnTo>
                    <a:pt x="5257800" y="2537460"/>
                  </a:lnTo>
                  <a:lnTo>
                    <a:pt x="5257800" y="2575560"/>
                  </a:lnTo>
                  <a:lnTo>
                    <a:pt x="5269992" y="2575560"/>
                  </a:lnTo>
                  <a:close/>
                </a:path>
                <a:path w="5600700" h="2868295">
                  <a:moveTo>
                    <a:pt x="5269992" y="2523744"/>
                  </a:moveTo>
                  <a:lnTo>
                    <a:pt x="5269992" y="2485644"/>
                  </a:lnTo>
                  <a:lnTo>
                    <a:pt x="5257800" y="2485644"/>
                  </a:lnTo>
                  <a:lnTo>
                    <a:pt x="5257800" y="2523744"/>
                  </a:lnTo>
                  <a:lnTo>
                    <a:pt x="5269992" y="2523744"/>
                  </a:lnTo>
                  <a:close/>
                </a:path>
                <a:path w="5600700" h="2868295">
                  <a:moveTo>
                    <a:pt x="5269992" y="2473452"/>
                  </a:moveTo>
                  <a:lnTo>
                    <a:pt x="5269992" y="2435352"/>
                  </a:lnTo>
                  <a:lnTo>
                    <a:pt x="5257800" y="2435352"/>
                  </a:lnTo>
                  <a:lnTo>
                    <a:pt x="5257800" y="2473452"/>
                  </a:lnTo>
                  <a:lnTo>
                    <a:pt x="5269992" y="2473452"/>
                  </a:lnTo>
                  <a:close/>
                </a:path>
                <a:path w="5600700" h="2868295">
                  <a:moveTo>
                    <a:pt x="5269992" y="2423160"/>
                  </a:moveTo>
                  <a:lnTo>
                    <a:pt x="5269992" y="2385060"/>
                  </a:lnTo>
                  <a:lnTo>
                    <a:pt x="5257800" y="2385060"/>
                  </a:lnTo>
                  <a:lnTo>
                    <a:pt x="5257800" y="2423160"/>
                  </a:lnTo>
                  <a:lnTo>
                    <a:pt x="5269992" y="2423160"/>
                  </a:lnTo>
                  <a:close/>
                </a:path>
                <a:path w="5600700" h="2868295">
                  <a:moveTo>
                    <a:pt x="5269992" y="2371344"/>
                  </a:moveTo>
                  <a:lnTo>
                    <a:pt x="5269992" y="2333244"/>
                  </a:lnTo>
                  <a:lnTo>
                    <a:pt x="5257800" y="2333244"/>
                  </a:lnTo>
                  <a:lnTo>
                    <a:pt x="5257800" y="2371344"/>
                  </a:lnTo>
                  <a:lnTo>
                    <a:pt x="5269992" y="2371344"/>
                  </a:lnTo>
                  <a:close/>
                </a:path>
                <a:path w="5600700" h="2868295">
                  <a:moveTo>
                    <a:pt x="5269992" y="2321052"/>
                  </a:moveTo>
                  <a:lnTo>
                    <a:pt x="5269992" y="2282952"/>
                  </a:lnTo>
                  <a:lnTo>
                    <a:pt x="5257800" y="2282952"/>
                  </a:lnTo>
                  <a:lnTo>
                    <a:pt x="5257800" y="2321052"/>
                  </a:lnTo>
                  <a:lnTo>
                    <a:pt x="5269992" y="2321052"/>
                  </a:lnTo>
                  <a:close/>
                </a:path>
                <a:path w="5600700" h="2868295">
                  <a:moveTo>
                    <a:pt x="5269992" y="2270760"/>
                  </a:moveTo>
                  <a:lnTo>
                    <a:pt x="5269992" y="2232660"/>
                  </a:lnTo>
                  <a:lnTo>
                    <a:pt x="5257800" y="2232660"/>
                  </a:lnTo>
                  <a:lnTo>
                    <a:pt x="5257800" y="2270760"/>
                  </a:lnTo>
                  <a:lnTo>
                    <a:pt x="5269992" y="2270760"/>
                  </a:lnTo>
                  <a:close/>
                </a:path>
                <a:path w="5600700" h="2868295">
                  <a:moveTo>
                    <a:pt x="5269992" y="2218944"/>
                  </a:moveTo>
                  <a:lnTo>
                    <a:pt x="5269992" y="2180844"/>
                  </a:lnTo>
                  <a:lnTo>
                    <a:pt x="5257800" y="2180844"/>
                  </a:lnTo>
                  <a:lnTo>
                    <a:pt x="5257800" y="2218944"/>
                  </a:lnTo>
                  <a:lnTo>
                    <a:pt x="5269992" y="2218944"/>
                  </a:lnTo>
                  <a:close/>
                </a:path>
                <a:path w="5600700" h="2868295">
                  <a:moveTo>
                    <a:pt x="5269992" y="2168652"/>
                  </a:moveTo>
                  <a:lnTo>
                    <a:pt x="5269992" y="2130552"/>
                  </a:lnTo>
                  <a:lnTo>
                    <a:pt x="5257800" y="2130552"/>
                  </a:lnTo>
                  <a:lnTo>
                    <a:pt x="5257800" y="2168652"/>
                  </a:lnTo>
                  <a:lnTo>
                    <a:pt x="5269992" y="2168652"/>
                  </a:lnTo>
                  <a:close/>
                </a:path>
                <a:path w="5600700" h="2868295">
                  <a:moveTo>
                    <a:pt x="5269992" y="2118360"/>
                  </a:moveTo>
                  <a:lnTo>
                    <a:pt x="5269992" y="2080260"/>
                  </a:lnTo>
                  <a:lnTo>
                    <a:pt x="5257800" y="2080260"/>
                  </a:lnTo>
                  <a:lnTo>
                    <a:pt x="5257800" y="2118360"/>
                  </a:lnTo>
                  <a:lnTo>
                    <a:pt x="5269992" y="2118360"/>
                  </a:lnTo>
                  <a:close/>
                </a:path>
                <a:path w="5600700" h="2868295">
                  <a:moveTo>
                    <a:pt x="5269992" y="2066544"/>
                  </a:moveTo>
                  <a:lnTo>
                    <a:pt x="5269992" y="2028444"/>
                  </a:lnTo>
                  <a:lnTo>
                    <a:pt x="5257800" y="2028444"/>
                  </a:lnTo>
                  <a:lnTo>
                    <a:pt x="5257800" y="2066544"/>
                  </a:lnTo>
                  <a:lnTo>
                    <a:pt x="5269992" y="2066544"/>
                  </a:lnTo>
                  <a:close/>
                </a:path>
                <a:path w="5600700" h="2868295">
                  <a:moveTo>
                    <a:pt x="5269992" y="2016252"/>
                  </a:moveTo>
                  <a:lnTo>
                    <a:pt x="5269992" y="1978152"/>
                  </a:lnTo>
                  <a:lnTo>
                    <a:pt x="5257800" y="1978152"/>
                  </a:lnTo>
                  <a:lnTo>
                    <a:pt x="5257800" y="2016252"/>
                  </a:lnTo>
                  <a:lnTo>
                    <a:pt x="5269992" y="2016252"/>
                  </a:lnTo>
                  <a:close/>
                </a:path>
                <a:path w="5600700" h="2868295">
                  <a:moveTo>
                    <a:pt x="5269992" y="1965960"/>
                  </a:moveTo>
                  <a:lnTo>
                    <a:pt x="5269992" y="1927860"/>
                  </a:lnTo>
                  <a:lnTo>
                    <a:pt x="5257800" y="1927860"/>
                  </a:lnTo>
                  <a:lnTo>
                    <a:pt x="5257800" y="1965960"/>
                  </a:lnTo>
                  <a:lnTo>
                    <a:pt x="5269992" y="1965960"/>
                  </a:lnTo>
                  <a:close/>
                </a:path>
                <a:path w="5600700" h="2868295">
                  <a:moveTo>
                    <a:pt x="5269992" y="1914144"/>
                  </a:moveTo>
                  <a:lnTo>
                    <a:pt x="5269992" y="1876044"/>
                  </a:lnTo>
                  <a:lnTo>
                    <a:pt x="5257800" y="1876044"/>
                  </a:lnTo>
                  <a:lnTo>
                    <a:pt x="5257800" y="1914144"/>
                  </a:lnTo>
                  <a:lnTo>
                    <a:pt x="5269992" y="1914144"/>
                  </a:lnTo>
                  <a:close/>
                </a:path>
                <a:path w="5600700" h="2868295">
                  <a:moveTo>
                    <a:pt x="5269992" y="1863852"/>
                  </a:moveTo>
                  <a:lnTo>
                    <a:pt x="5269992" y="1825752"/>
                  </a:lnTo>
                  <a:lnTo>
                    <a:pt x="5257800" y="1825752"/>
                  </a:lnTo>
                  <a:lnTo>
                    <a:pt x="5257800" y="1863852"/>
                  </a:lnTo>
                  <a:lnTo>
                    <a:pt x="5269992" y="1863852"/>
                  </a:lnTo>
                  <a:close/>
                </a:path>
                <a:path w="5600700" h="2868295">
                  <a:moveTo>
                    <a:pt x="5269992" y="1813560"/>
                  </a:moveTo>
                  <a:lnTo>
                    <a:pt x="5269992" y="1775460"/>
                  </a:lnTo>
                  <a:lnTo>
                    <a:pt x="5257800" y="1775460"/>
                  </a:lnTo>
                  <a:lnTo>
                    <a:pt x="5257800" y="1813560"/>
                  </a:lnTo>
                  <a:lnTo>
                    <a:pt x="5269992" y="1813560"/>
                  </a:lnTo>
                  <a:close/>
                </a:path>
                <a:path w="5600700" h="2868295">
                  <a:moveTo>
                    <a:pt x="5269992" y="1761744"/>
                  </a:moveTo>
                  <a:lnTo>
                    <a:pt x="5269992" y="1723644"/>
                  </a:lnTo>
                  <a:lnTo>
                    <a:pt x="5257800" y="1723644"/>
                  </a:lnTo>
                  <a:lnTo>
                    <a:pt x="5257800" y="1761744"/>
                  </a:lnTo>
                  <a:lnTo>
                    <a:pt x="5269992" y="1761744"/>
                  </a:lnTo>
                  <a:close/>
                </a:path>
                <a:path w="5600700" h="2868295">
                  <a:moveTo>
                    <a:pt x="5269992" y="1711452"/>
                  </a:moveTo>
                  <a:lnTo>
                    <a:pt x="5269992" y="1673352"/>
                  </a:lnTo>
                  <a:lnTo>
                    <a:pt x="5257800" y="1673352"/>
                  </a:lnTo>
                  <a:lnTo>
                    <a:pt x="5257800" y="1711452"/>
                  </a:lnTo>
                  <a:lnTo>
                    <a:pt x="5269992" y="1711452"/>
                  </a:lnTo>
                  <a:close/>
                </a:path>
                <a:path w="5600700" h="2868295">
                  <a:moveTo>
                    <a:pt x="5269992" y="1661160"/>
                  </a:moveTo>
                  <a:lnTo>
                    <a:pt x="5269992" y="1623060"/>
                  </a:lnTo>
                  <a:lnTo>
                    <a:pt x="5257800" y="1623060"/>
                  </a:lnTo>
                  <a:lnTo>
                    <a:pt x="5257800" y="1661160"/>
                  </a:lnTo>
                  <a:lnTo>
                    <a:pt x="5269992" y="1661160"/>
                  </a:lnTo>
                  <a:close/>
                </a:path>
                <a:path w="5600700" h="2868295">
                  <a:moveTo>
                    <a:pt x="5269992" y="1609344"/>
                  </a:moveTo>
                  <a:lnTo>
                    <a:pt x="5269992" y="1571244"/>
                  </a:lnTo>
                  <a:lnTo>
                    <a:pt x="5257800" y="1571244"/>
                  </a:lnTo>
                  <a:lnTo>
                    <a:pt x="5257800" y="1609344"/>
                  </a:lnTo>
                  <a:lnTo>
                    <a:pt x="5269992" y="1609344"/>
                  </a:lnTo>
                  <a:close/>
                </a:path>
                <a:path w="5600700" h="2868295">
                  <a:moveTo>
                    <a:pt x="5269992" y="1559052"/>
                  </a:moveTo>
                  <a:lnTo>
                    <a:pt x="5269992" y="1520952"/>
                  </a:lnTo>
                  <a:lnTo>
                    <a:pt x="5257800" y="1520952"/>
                  </a:lnTo>
                  <a:lnTo>
                    <a:pt x="5257800" y="1559052"/>
                  </a:lnTo>
                  <a:lnTo>
                    <a:pt x="5269992" y="1559052"/>
                  </a:lnTo>
                  <a:close/>
                </a:path>
                <a:path w="5600700" h="2868295">
                  <a:moveTo>
                    <a:pt x="5269992" y="1508760"/>
                  </a:moveTo>
                  <a:lnTo>
                    <a:pt x="5269992" y="1470660"/>
                  </a:lnTo>
                  <a:lnTo>
                    <a:pt x="5257800" y="1470660"/>
                  </a:lnTo>
                  <a:lnTo>
                    <a:pt x="5257800" y="1508760"/>
                  </a:lnTo>
                  <a:lnTo>
                    <a:pt x="5269992" y="1508760"/>
                  </a:lnTo>
                  <a:close/>
                </a:path>
                <a:path w="5600700" h="2868295">
                  <a:moveTo>
                    <a:pt x="5269992" y="1456944"/>
                  </a:moveTo>
                  <a:lnTo>
                    <a:pt x="5269992" y="1418844"/>
                  </a:lnTo>
                  <a:lnTo>
                    <a:pt x="5257800" y="1418844"/>
                  </a:lnTo>
                  <a:lnTo>
                    <a:pt x="5257800" y="1456944"/>
                  </a:lnTo>
                  <a:lnTo>
                    <a:pt x="5269992" y="1456944"/>
                  </a:lnTo>
                  <a:close/>
                </a:path>
                <a:path w="5600700" h="2868295">
                  <a:moveTo>
                    <a:pt x="5269992" y="1406652"/>
                  </a:moveTo>
                  <a:lnTo>
                    <a:pt x="5269992" y="1368552"/>
                  </a:lnTo>
                  <a:lnTo>
                    <a:pt x="5257800" y="1368552"/>
                  </a:lnTo>
                  <a:lnTo>
                    <a:pt x="5257800" y="1406652"/>
                  </a:lnTo>
                  <a:lnTo>
                    <a:pt x="5269992" y="1406652"/>
                  </a:lnTo>
                  <a:close/>
                </a:path>
                <a:path w="5600700" h="2868295">
                  <a:moveTo>
                    <a:pt x="5269992" y="1356360"/>
                  </a:moveTo>
                  <a:lnTo>
                    <a:pt x="5269992" y="1318260"/>
                  </a:lnTo>
                  <a:lnTo>
                    <a:pt x="5257800" y="1318260"/>
                  </a:lnTo>
                  <a:lnTo>
                    <a:pt x="5257800" y="1356360"/>
                  </a:lnTo>
                  <a:lnTo>
                    <a:pt x="5269992" y="1356360"/>
                  </a:lnTo>
                  <a:close/>
                </a:path>
                <a:path w="5600700" h="2868295">
                  <a:moveTo>
                    <a:pt x="5269992" y="1304544"/>
                  </a:moveTo>
                  <a:lnTo>
                    <a:pt x="5269992" y="1266444"/>
                  </a:lnTo>
                  <a:lnTo>
                    <a:pt x="5257800" y="1266444"/>
                  </a:lnTo>
                  <a:lnTo>
                    <a:pt x="5257800" y="1304544"/>
                  </a:lnTo>
                  <a:lnTo>
                    <a:pt x="5269992" y="1304544"/>
                  </a:lnTo>
                  <a:close/>
                </a:path>
                <a:path w="5600700" h="2868295">
                  <a:moveTo>
                    <a:pt x="5269992" y="1254252"/>
                  </a:moveTo>
                  <a:lnTo>
                    <a:pt x="5269992" y="1216152"/>
                  </a:lnTo>
                  <a:lnTo>
                    <a:pt x="5257800" y="1216152"/>
                  </a:lnTo>
                  <a:lnTo>
                    <a:pt x="5257800" y="1254252"/>
                  </a:lnTo>
                  <a:lnTo>
                    <a:pt x="5269992" y="1254252"/>
                  </a:lnTo>
                  <a:close/>
                </a:path>
                <a:path w="5600700" h="2868295">
                  <a:moveTo>
                    <a:pt x="5269992" y="1203960"/>
                  </a:moveTo>
                  <a:lnTo>
                    <a:pt x="5269992" y="1165860"/>
                  </a:lnTo>
                  <a:lnTo>
                    <a:pt x="5257800" y="1165860"/>
                  </a:lnTo>
                  <a:lnTo>
                    <a:pt x="5257800" y="1203960"/>
                  </a:lnTo>
                  <a:lnTo>
                    <a:pt x="5269992" y="1203960"/>
                  </a:lnTo>
                  <a:close/>
                </a:path>
                <a:path w="5600700" h="2868295">
                  <a:moveTo>
                    <a:pt x="5269992" y="1152144"/>
                  </a:moveTo>
                  <a:lnTo>
                    <a:pt x="5269992" y="1114044"/>
                  </a:lnTo>
                  <a:lnTo>
                    <a:pt x="5257800" y="1114044"/>
                  </a:lnTo>
                  <a:lnTo>
                    <a:pt x="5257800" y="1152144"/>
                  </a:lnTo>
                  <a:lnTo>
                    <a:pt x="5269992" y="1152144"/>
                  </a:lnTo>
                  <a:close/>
                </a:path>
                <a:path w="5600700" h="2868295">
                  <a:moveTo>
                    <a:pt x="5269992" y="1101852"/>
                  </a:moveTo>
                  <a:lnTo>
                    <a:pt x="5269992" y="1063752"/>
                  </a:lnTo>
                  <a:lnTo>
                    <a:pt x="5257800" y="1063752"/>
                  </a:lnTo>
                  <a:lnTo>
                    <a:pt x="5257800" y="1101852"/>
                  </a:lnTo>
                  <a:lnTo>
                    <a:pt x="5269992" y="1101852"/>
                  </a:lnTo>
                  <a:close/>
                </a:path>
                <a:path w="5600700" h="2868295">
                  <a:moveTo>
                    <a:pt x="5269992" y="1051560"/>
                  </a:moveTo>
                  <a:lnTo>
                    <a:pt x="5269992" y="1042416"/>
                  </a:lnTo>
                  <a:lnTo>
                    <a:pt x="5268468" y="1039368"/>
                  </a:lnTo>
                  <a:lnTo>
                    <a:pt x="5231892" y="1039368"/>
                  </a:lnTo>
                  <a:lnTo>
                    <a:pt x="5231892" y="1053084"/>
                  </a:lnTo>
                  <a:lnTo>
                    <a:pt x="5257800" y="1053084"/>
                  </a:lnTo>
                  <a:lnTo>
                    <a:pt x="5257800" y="1045464"/>
                  </a:lnTo>
                  <a:lnTo>
                    <a:pt x="5262676" y="1051560"/>
                  </a:lnTo>
                  <a:lnTo>
                    <a:pt x="5269992" y="1051560"/>
                  </a:lnTo>
                  <a:close/>
                </a:path>
                <a:path w="5600700" h="2868295">
                  <a:moveTo>
                    <a:pt x="5262676" y="1051560"/>
                  </a:moveTo>
                  <a:lnTo>
                    <a:pt x="5257800" y="1045464"/>
                  </a:lnTo>
                  <a:lnTo>
                    <a:pt x="5257800" y="1051560"/>
                  </a:lnTo>
                  <a:lnTo>
                    <a:pt x="5262676" y="1051560"/>
                  </a:lnTo>
                  <a:close/>
                </a:path>
                <a:path w="5600700" h="2868295">
                  <a:moveTo>
                    <a:pt x="5263896" y="1053084"/>
                  </a:moveTo>
                  <a:lnTo>
                    <a:pt x="5262676" y="1051560"/>
                  </a:lnTo>
                  <a:lnTo>
                    <a:pt x="5257800" y="1051560"/>
                  </a:lnTo>
                  <a:lnTo>
                    <a:pt x="5257800" y="1053084"/>
                  </a:lnTo>
                  <a:lnTo>
                    <a:pt x="5263896" y="1053084"/>
                  </a:lnTo>
                  <a:close/>
                </a:path>
                <a:path w="5600700" h="2868295">
                  <a:moveTo>
                    <a:pt x="5218176" y="1053084"/>
                  </a:moveTo>
                  <a:lnTo>
                    <a:pt x="5218176" y="1039368"/>
                  </a:lnTo>
                  <a:lnTo>
                    <a:pt x="5180076" y="1039368"/>
                  </a:lnTo>
                  <a:lnTo>
                    <a:pt x="5180076" y="1053084"/>
                  </a:lnTo>
                  <a:lnTo>
                    <a:pt x="5218176" y="1053084"/>
                  </a:lnTo>
                  <a:close/>
                </a:path>
                <a:path w="5600700" h="2868295">
                  <a:moveTo>
                    <a:pt x="5167884" y="1053084"/>
                  </a:moveTo>
                  <a:lnTo>
                    <a:pt x="5167884" y="1039368"/>
                  </a:lnTo>
                  <a:lnTo>
                    <a:pt x="5129784" y="1039368"/>
                  </a:lnTo>
                  <a:lnTo>
                    <a:pt x="5129784" y="1053084"/>
                  </a:lnTo>
                  <a:lnTo>
                    <a:pt x="5167884" y="1053084"/>
                  </a:lnTo>
                  <a:close/>
                </a:path>
                <a:path w="5600700" h="2868295">
                  <a:moveTo>
                    <a:pt x="5117592" y="1053084"/>
                  </a:moveTo>
                  <a:lnTo>
                    <a:pt x="5117592" y="1039368"/>
                  </a:lnTo>
                  <a:lnTo>
                    <a:pt x="5079492" y="1039368"/>
                  </a:lnTo>
                  <a:lnTo>
                    <a:pt x="5079492" y="1053084"/>
                  </a:lnTo>
                  <a:lnTo>
                    <a:pt x="5117592" y="1053084"/>
                  </a:lnTo>
                  <a:close/>
                </a:path>
                <a:path w="5600700" h="2868295">
                  <a:moveTo>
                    <a:pt x="5065776" y="1053084"/>
                  </a:moveTo>
                  <a:lnTo>
                    <a:pt x="5065776" y="1039368"/>
                  </a:lnTo>
                  <a:lnTo>
                    <a:pt x="5027676" y="1039368"/>
                  </a:lnTo>
                  <a:lnTo>
                    <a:pt x="5027676" y="1053084"/>
                  </a:lnTo>
                  <a:lnTo>
                    <a:pt x="5065776" y="1053084"/>
                  </a:lnTo>
                  <a:close/>
                </a:path>
                <a:path w="5600700" h="2868295">
                  <a:moveTo>
                    <a:pt x="5015484" y="1053084"/>
                  </a:moveTo>
                  <a:lnTo>
                    <a:pt x="5015484" y="1039368"/>
                  </a:lnTo>
                  <a:lnTo>
                    <a:pt x="4977384" y="1039368"/>
                  </a:lnTo>
                  <a:lnTo>
                    <a:pt x="4977384" y="1053084"/>
                  </a:lnTo>
                  <a:lnTo>
                    <a:pt x="5015484" y="1053084"/>
                  </a:lnTo>
                  <a:close/>
                </a:path>
                <a:path w="5600700" h="2868295">
                  <a:moveTo>
                    <a:pt x="4965192" y="1053084"/>
                  </a:moveTo>
                  <a:lnTo>
                    <a:pt x="4965192" y="1039368"/>
                  </a:lnTo>
                  <a:lnTo>
                    <a:pt x="4927092" y="1039368"/>
                  </a:lnTo>
                  <a:lnTo>
                    <a:pt x="4927092" y="1053084"/>
                  </a:lnTo>
                  <a:lnTo>
                    <a:pt x="4965192" y="1053084"/>
                  </a:lnTo>
                  <a:close/>
                </a:path>
                <a:path w="5600700" h="2868295">
                  <a:moveTo>
                    <a:pt x="4913376" y="1053084"/>
                  </a:moveTo>
                  <a:lnTo>
                    <a:pt x="4913376" y="1039368"/>
                  </a:lnTo>
                  <a:lnTo>
                    <a:pt x="4875276" y="1039368"/>
                  </a:lnTo>
                  <a:lnTo>
                    <a:pt x="4875276" y="1053084"/>
                  </a:lnTo>
                  <a:lnTo>
                    <a:pt x="4913376" y="1053084"/>
                  </a:lnTo>
                  <a:close/>
                </a:path>
                <a:path w="5600700" h="2868295">
                  <a:moveTo>
                    <a:pt x="4863084" y="1053084"/>
                  </a:moveTo>
                  <a:lnTo>
                    <a:pt x="4863084" y="1039368"/>
                  </a:lnTo>
                  <a:lnTo>
                    <a:pt x="4824984" y="1039368"/>
                  </a:lnTo>
                  <a:lnTo>
                    <a:pt x="4824984" y="1053084"/>
                  </a:lnTo>
                  <a:lnTo>
                    <a:pt x="4863084" y="1053084"/>
                  </a:lnTo>
                  <a:close/>
                </a:path>
                <a:path w="5600700" h="2868295">
                  <a:moveTo>
                    <a:pt x="4812792" y="1053084"/>
                  </a:moveTo>
                  <a:lnTo>
                    <a:pt x="4812792" y="1039368"/>
                  </a:lnTo>
                  <a:lnTo>
                    <a:pt x="4774692" y="1039368"/>
                  </a:lnTo>
                  <a:lnTo>
                    <a:pt x="4774692" y="1053084"/>
                  </a:lnTo>
                  <a:lnTo>
                    <a:pt x="4812792" y="1053084"/>
                  </a:lnTo>
                  <a:close/>
                </a:path>
                <a:path w="5600700" h="2868295">
                  <a:moveTo>
                    <a:pt x="4760976" y="1053084"/>
                  </a:moveTo>
                  <a:lnTo>
                    <a:pt x="4760976" y="1039368"/>
                  </a:lnTo>
                  <a:lnTo>
                    <a:pt x="4722876" y="1039368"/>
                  </a:lnTo>
                  <a:lnTo>
                    <a:pt x="4722876" y="1053084"/>
                  </a:lnTo>
                  <a:lnTo>
                    <a:pt x="4760976" y="1053084"/>
                  </a:lnTo>
                  <a:close/>
                </a:path>
                <a:path w="5600700" h="2868295">
                  <a:moveTo>
                    <a:pt x="4710684" y="1053084"/>
                  </a:moveTo>
                  <a:lnTo>
                    <a:pt x="4710684" y="1039368"/>
                  </a:lnTo>
                  <a:lnTo>
                    <a:pt x="4672584" y="1039368"/>
                  </a:lnTo>
                  <a:lnTo>
                    <a:pt x="4672584" y="1053084"/>
                  </a:lnTo>
                  <a:lnTo>
                    <a:pt x="4710684" y="1053084"/>
                  </a:lnTo>
                  <a:close/>
                </a:path>
                <a:path w="5600700" h="2868295">
                  <a:moveTo>
                    <a:pt x="4660392" y="1053084"/>
                  </a:moveTo>
                  <a:lnTo>
                    <a:pt x="4660392" y="1039368"/>
                  </a:lnTo>
                  <a:lnTo>
                    <a:pt x="4622292" y="1039368"/>
                  </a:lnTo>
                  <a:lnTo>
                    <a:pt x="4622292" y="1053084"/>
                  </a:lnTo>
                  <a:lnTo>
                    <a:pt x="4660392" y="1053084"/>
                  </a:lnTo>
                  <a:close/>
                </a:path>
                <a:path w="5600700" h="2868295">
                  <a:moveTo>
                    <a:pt x="4608576" y="1053084"/>
                  </a:moveTo>
                  <a:lnTo>
                    <a:pt x="4608576" y="1039368"/>
                  </a:lnTo>
                  <a:lnTo>
                    <a:pt x="4570476" y="1039368"/>
                  </a:lnTo>
                  <a:lnTo>
                    <a:pt x="4570476" y="1053084"/>
                  </a:lnTo>
                  <a:lnTo>
                    <a:pt x="4608576" y="1053084"/>
                  </a:lnTo>
                  <a:close/>
                </a:path>
                <a:path w="5600700" h="2868295">
                  <a:moveTo>
                    <a:pt x="4558284" y="1053084"/>
                  </a:moveTo>
                  <a:lnTo>
                    <a:pt x="4558284" y="1039368"/>
                  </a:lnTo>
                  <a:lnTo>
                    <a:pt x="4520184" y="1039368"/>
                  </a:lnTo>
                  <a:lnTo>
                    <a:pt x="4520184" y="1053084"/>
                  </a:lnTo>
                  <a:lnTo>
                    <a:pt x="4558284" y="1053084"/>
                  </a:lnTo>
                  <a:close/>
                </a:path>
                <a:path w="5600700" h="2868295">
                  <a:moveTo>
                    <a:pt x="4507992" y="1053084"/>
                  </a:moveTo>
                  <a:lnTo>
                    <a:pt x="4507992" y="1039368"/>
                  </a:lnTo>
                  <a:lnTo>
                    <a:pt x="4469892" y="1039368"/>
                  </a:lnTo>
                  <a:lnTo>
                    <a:pt x="4469892" y="1053084"/>
                  </a:lnTo>
                  <a:lnTo>
                    <a:pt x="4507992" y="1053084"/>
                  </a:lnTo>
                  <a:close/>
                </a:path>
                <a:path w="5600700" h="2868295">
                  <a:moveTo>
                    <a:pt x="4456176" y="1053084"/>
                  </a:moveTo>
                  <a:lnTo>
                    <a:pt x="4456176" y="1039368"/>
                  </a:lnTo>
                  <a:lnTo>
                    <a:pt x="4418076" y="1039368"/>
                  </a:lnTo>
                  <a:lnTo>
                    <a:pt x="4418076" y="1053084"/>
                  </a:lnTo>
                  <a:lnTo>
                    <a:pt x="4456176" y="1053084"/>
                  </a:lnTo>
                  <a:close/>
                </a:path>
                <a:path w="5600700" h="2868295">
                  <a:moveTo>
                    <a:pt x="4407408" y="1037844"/>
                  </a:moveTo>
                  <a:lnTo>
                    <a:pt x="4399788" y="1028700"/>
                  </a:lnTo>
                  <a:lnTo>
                    <a:pt x="4383024" y="1040892"/>
                  </a:lnTo>
                  <a:lnTo>
                    <a:pt x="4381500" y="1042416"/>
                  </a:lnTo>
                  <a:lnTo>
                    <a:pt x="4381500" y="1048512"/>
                  </a:lnTo>
                  <a:lnTo>
                    <a:pt x="4383024" y="1051560"/>
                  </a:lnTo>
                  <a:lnTo>
                    <a:pt x="4384548" y="1053084"/>
                  </a:lnTo>
                  <a:lnTo>
                    <a:pt x="4387596" y="1053084"/>
                  </a:lnTo>
                  <a:lnTo>
                    <a:pt x="4387596" y="1039368"/>
                  </a:lnTo>
                  <a:lnTo>
                    <a:pt x="4405714" y="1039368"/>
                  </a:lnTo>
                  <a:lnTo>
                    <a:pt x="4407408" y="1037844"/>
                  </a:lnTo>
                  <a:close/>
                </a:path>
                <a:path w="5600700" h="2868295">
                  <a:moveTo>
                    <a:pt x="4405714" y="1039368"/>
                  </a:moveTo>
                  <a:lnTo>
                    <a:pt x="4387596" y="1039368"/>
                  </a:lnTo>
                  <a:lnTo>
                    <a:pt x="4392168" y="1051560"/>
                  </a:lnTo>
                  <a:lnTo>
                    <a:pt x="4405714" y="1039368"/>
                  </a:lnTo>
                  <a:close/>
                </a:path>
                <a:path w="5600700" h="2868295">
                  <a:moveTo>
                    <a:pt x="4405884" y="1053084"/>
                  </a:moveTo>
                  <a:lnTo>
                    <a:pt x="4405884" y="1039368"/>
                  </a:lnTo>
                  <a:lnTo>
                    <a:pt x="4405714" y="1039368"/>
                  </a:lnTo>
                  <a:lnTo>
                    <a:pt x="4392168" y="1051560"/>
                  </a:lnTo>
                  <a:lnTo>
                    <a:pt x="4387596" y="1039368"/>
                  </a:lnTo>
                  <a:lnTo>
                    <a:pt x="4387596" y="1053084"/>
                  </a:lnTo>
                  <a:lnTo>
                    <a:pt x="4405884" y="1053084"/>
                  </a:lnTo>
                  <a:close/>
                </a:path>
                <a:path w="5600700" h="2868295">
                  <a:moveTo>
                    <a:pt x="4445508" y="1004316"/>
                  </a:moveTo>
                  <a:lnTo>
                    <a:pt x="4437888" y="995172"/>
                  </a:lnTo>
                  <a:lnTo>
                    <a:pt x="4408932" y="1019556"/>
                  </a:lnTo>
                  <a:lnTo>
                    <a:pt x="4416552" y="1030224"/>
                  </a:lnTo>
                  <a:lnTo>
                    <a:pt x="4445508" y="1004316"/>
                  </a:lnTo>
                  <a:close/>
                </a:path>
                <a:path w="5600700" h="2868295">
                  <a:moveTo>
                    <a:pt x="4485132" y="972312"/>
                  </a:moveTo>
                  <a:lnTo>
                    <a:pt x="4475988" y="961644"/>
                  </a:lnTo>
                  <a:lnTo>
                    <a:pt x="4447032" y="986028"/>
                  </a:lnTo>
                  <a:lnTo>
                    <a:pt x="4456176" y="996696"/>
                  </a:lnTo>
                  <a:lnTo>
                    <a:pt x="4485132" y="972312"/>
                  </a:lnTo>
                  <a:close/>
                </a:path>
                <a:path w="5600700" h="2868295">
                  <a:moveTo>
                    <a:pt x="4523232" y="938784"/>
                  </a:moveTo>
                  <a:lnTo>
                    <a:pt x="4514088" y="928116"/>
                  </a:lnTo>
                  <a:lnTo>
                    <a:pt x="4485132" y="954024"/>
                  </a:lnTo>
                  <a:lnTo>
                    <a:pt x="4494276" y="963168"/>
                  </a:lnTo>
                  <a:lnTo>
                    <a:pt x="4523232" y="938784"/>
                  </a:lnTo>
                  <a:close/>
                </a:path>
                <a:path w="5600700" h="2868295">
                  <a:moveTo>
                    <a:pt x="4561332" y="905256"/>
                  </a:moveTo>
                  <a:lnTo>
                    <a:pt x="4553712" y="896112"/>
                  </a:lnTo>
                  <a:lnTo>
                    <a:pt x="4524756" y="920496"/>
                  </a:lnTo>
                  <a:lnTo>
                    <a:pt x="4532376" y="929640"/>
                  </a:lnTo>
                  <a:lnTo>
                    <a:pt x="4561332" y="905256"/>
                  </a:lnTo>
                  <a:close/>
                </a:path>
                <a:path w="5600700" h="2868295">
                  <a:moveTo>
                    <a:pt x="4599432" y="871728"/>
                  </a:moveTo>
                  <a:lnTo>
                    <a:pt x="4591812" y="862584"/>
                  </a:lnTo>
                  <a:lnTo>
                    <a:pt x="4562856" y="886968"/>
                  </a:lnTo>
                  <a:lnTo>
                    <a:pt x="4570476" y="897636"/>
                  </a:lnTo>
                  <a:lnTo>
                    <a:pt x="4599432" y="871728"/>
                  </a:lnTo>
                  <a:close/>
                </a:path>
                <a:path w="5600700" h="2868295">
                  <a:moveTo>
                    <a:pt x="4639056" y="839724"/>
                  </a:moveTo>
                  <a:lnTo>
                    <a:pt x="4629912" y="829056"/>
                  </a:lnTo>
                  <a:lnTo>
                    <a:pt x="4600956" y="854964"/>
                  </a:lnTo>
                  <a:lnTo>
                    <a:pt x="4610100" y="864108"/>
                  </a:lnTo>
                  <a:lnTo>
                    <a:pt x="4639056" y="839724"/>
                  </a:lnTo>
                  <a:close/>
                </a:path>
                <a:path w="5600700" h="2868295">
                  <a:moveTo>
                    <a:pt x="4677156" y="806196"/>
                  </a:moveTo>
                  <a:lnTo>
                    <a:pt x="4668012" y="797052"/>
                  </a:lnTo>
                  <a:lnTo>
                    <a:pt x="4639056" y="821436"/>
                  </a:lnTo>
                  <a:lnTo>
                    <a:pt x="4648200" y="830580"/>
                  </a:lnTo>
                  <a:lnTo>
                    <a:pt x="4677156" y="806196"/>
                  </a:lnTo>
                  <a:close/>
                </a:path>
                <a:path w="5600700" h="2868295">
                  <a:moveTo>
                    <a:pt x="4715256" y="772668"/>
                  </a:moveTo>
                  <a:lnTo>
                    <a:pt x="4707636" y="763524"/>
                  </a:lnTo>
                  <a:lnTo>
                    <a:pt x="4678680" y="787908"/>
                  </a:lnTo>
                  <a:lnTo>
                    <a:pt x="4686300" y="797052"/>
                  </a:lnTo>
                  <a:lnTo>
                    <a:pt x="4715256" y="772668"/>
                  </a:lnTo>
                  <a:close/>
                </a:path>
                <a:path w="5600700" h="2868295">
                  <a:moveTo>
                    <a:pt x="4753356" y="739140"/>
                  </a:moveTo>
                  <a:lnTo>
                    <a:pt x="4745736" y="729996"/>
                  </a:lnTo>
                  <a:lnTo>
                    <a:pt x="4716780" y="754380"/>
                  </a:lnTo>
                  <a:lnTo>
                    <a:pt x="4724400" y="765048"/>
                  </a:lnTo>
                  <a:lnTo>
                    <a:pt x="4753356" y="739140"/>
                  </a:lnTo>
                  <a:close/>
                </a:path>
                <a:path w="5600700" h="2868295">
                  <a:moveTo>
                    <a:pt x="4792980" y="707136"/>
                  </a:moveTo>
                  <a:lnTo>
                    <a:pt x="4783836" y="696468"/>
                  </a:lnTo>
                  <a:lnTo>
                    <a:pt x="4754880" y="722376"/>
                  </a:lnTo>
                  <a:lnTo>
                    <a:pt x="4764024" y="731520"/>
                  </a:lnTo>
                  <a:lnTo>
                    <a:pt x="4792980" y="707136"/>
                  </a:lnTo>
                  <a:close/>
                </a:path>
                <a:path w="5600700" h="2868295">
                  <a:moveTo>
                    <a:pt x="4831080" y="673608"/>
                  </a:moveTo>
                  <a:lnTo>
                    <a:pt x="4823460" y="664464"/>
                  </a:lnTo>
                  <a:lnTo>
                    <a:pt x="4794504" y="688848"/>
                  </a:lnTo>
                  <a:lnTo>
                    <a:pt x="4802124" y="697992"/>
                  </a:lnTo>
                  <a:lnTo>
                    <a:pt x="4831080" y="673608"/>
                  </a:lnTo>
                  <a:close/>
                </a:path>
                <a:path w="5600700" h="2868295">
                  <a:moveTo>
                    <a:pt x="4869180" y="640080"/>
                  </a:moveTo>
                  <a:lnTo>
                    <a:pt x="4861560" y="630936"/>
                  </a:lnTo>
                  <a:lnTo>
                    <a:pt x="4832604" y="655320"/>
                  </a:lnTo>
                  <a:lnTo>
                    <a:pt x="4840224" y="664464"/>
                  </a:lnTo>
                  <a:lnTo>
                    <a:pt x="4869180" y="640080"/>
                  </a:lnTo>
                  <a:close/>
                </a:path>
                <a:path w="5600700" h="2868295">
                  <a:moveTo>
                    <a:pt x="4908804" y="606552"/>
                  </a:moveTo>
                  <a:lnTo>
                    <a:pt x="4899660" y="597408"/>
                  </a:lnTo>
                  <a:lnTo>
                    <a:pt x="4870704" y="621792"/>
                  </a:lnTo>
                  <a:lnTo>
                    <a:pt x="4879848" y="632460"/>
                  </a:lnTo>
                  <a:lnTo>
                    <a:pt x="4908804" y="606552"/>
                  </a:lnTo>
                  <a:close/>
                </a:path>
                <a:path w="5600700" h="2868295">
                  <a:moveTo>
                    <a:pt x="4946904" y="574548"/>
                  </a:moveTo>
                  <a:lnTo>
                    <a:pt x="4937760" y="563880"/>
                  </a:lnTo>
                  <a:lnTo>
                    <a:pt x="4908804" y="589788"/>
                  </a:lnTo>
                  <a:lnTo>
                    <a:pt x="4917948" y="598932"/>
                  </a:lnTo>
                  <a:lnTo>
                    <a:pt x="4946904" y="574548"/>
                  </a:lnTo>
                  <a:close/>
                </a:path>
                <a:path w="5600700" h="2868295">
                  <a:moveTo>
                    <a:pt x="4985004" y="541020"/>
                  </a:moveTo>
                  <a:lnTo>
                    <a:pt x="4977384" y="531876"/>
                  </a:lnTo>
                  <a:lnTo>
                    <a:pt x="4948428" y="556260"/>
                  </a:lnTo>
                  <a:lnTo>
                    <a:pt x="4956048" y="565404"/>
                  </a:lnTo>
                  <a:lnTo>
                    <a:pt x="4985004" y="541020"/>
                  </a:lnTo>
                  <a:close/>
                </a:path>
                <a:path w="5600700" h="2868295">
                  <a:moveTo>
                    <a:pt x="5023104" y="507492"/>
                  </a:moveTo>
                  <a:lnTo>
                    <a:pt x="5015484" y="498348"/>
                  </a:lnTo>
                  <a:lnTo>
                    <a:pt x="4986528" y="522732"/>
                  </a:lnTo>
                  <a:lnTo>
                    <a:pt x="4994148" y="533400"/>
                  </a:lnTo>
                  <a:lnTo>
                    <a:pt x="5023104" y="507492"/>
                  </a:lnTo>
                  <a:close/>
                </a:path>
                <a:path w="5600700" h="2868295">
                  <a:moveTo>
                    <a:pt x="5062728" y="473964"/>
                  </a:moveTo>
                  <a:lnTo>
                    <a:pt x="5053584" y="464820"/>
                  </a:lnTo>
                  <a:lnTo>
                    <a:pt x="5024628" y="489204"/>
                  </a:lnTo>
                  <a:lnTo>
                    <a:pt x="5033772" y="499872"/>
                  </a:lnTo>
                  <a:lnTo>
                    <a:pt x="5062728" y="473964"/>
                  </a:lnTo>
                  <a:close/>
                </a:path>
                <a:path w="5600700" h="2868295">
                  <a:moveTo>
                    <a:pt x="5100828" y="441960"/>
                  </a:moveTo>
                  <a:lnTo>
                    <a:pt x="5091684" y="431292"/>
                  </a:lnTo>
                  <a:lnTo>
                    <a:pt x="5062728" y="457200"/>
                  </a:lnTo>
                  <a:lnTo>
                    <a:pt x="5071872" y="466344"/>
                  </a:lnTo>
                  <a:lnTo>
                    <a:pt x="5100828" y="441960"/>
                  </a:lnTo>
                  <a:close/>
                </a:path>
                <a:path w="5600700" h="2868295">
                  <a:moveTo>
                    <a:pt x="5138928" y="408432"/>
                  </a:moveTo>
                  <a:lnTo>
                    <a:pt x="5131308" y="399288"/>
                  </a:lnTo>
                  <a:lnTo>
                    <a:pt x="5102352" y="423672"/>
                  </a:lnTo>
                  <a:lnTo>
                    <a:pt x="5109972" y="432816"/>
                  </a:lnTo>
                  <a:lnTo>
                    <a:pt x="5138928" y="408432"/>
                  </a:lnTo>
                  <a:close/>
                </a:path>
                <a:path w="5600700" h="2868295">
                  <a:moveTo>
                    <a:pt x="5177028" y="374904"/>
                  </a:moveTo>
                  <a:lnTo>
                    <a:pt x="5169408" y="365760"/>
                  </a:lnTo>
                  <a:lnTo>
                    <a:pt x="5140452" y="390144"/>
                  </a:lnTo>
                  <a:lnTo>
                    <a:pt x="5148072" y="400812"/>
                  </a:lnTo>
                  <a:lnTo>
                    <a:pt x="5177028" y="374904"/>
                  </a:lnTo>
                  <a:close/>
                </a:path>
                <a:path w="5600700" h="2868295">
                  <a:moveTo>
                    <a:pt x="5216652" y="342900"/>
                  </a:moveTo>
                  <a:lnTo>
                    <a:pt x="5207508" y="332232"/>
                  </a:lnTo>
                  <a:lnTo>
                    <a:pt x="5178552" y="358140"/>
                  </a:lnTo>
                  <a:lnTo>
                    <a:pt x="5187696" y="367284"/>
                  </a:lnTo>
                  <a:lnTo>
                    <a:pt x="5216652" y="342900"/>
                  </a:lnTo>
                  <a:close/>
                </a:path>
                <a:path w="5600700" h="2868295">
                  <a:moveTo>
                    <a:pt x="5254752" y="309372"/>
                  </a:moveTo>
                  <a:lnTo>
                    <a:pt x="5247132" y="300228"/>
                  </a:lnTo>
                  <a:lnTo>
                    <a:pt x="5218176" y="324612"/>
                  </a:lnTo>
                  <a:lnTo>
                    <a:pt x="5225796" y="333756"/>
                  </a:lnTo>
                  <a:lnTo>
                    <a:pt x="5254752" y="309372"/>
                  </a:lnTo>
                  <a:close/>
                </a:path>
                <a:path w="5600700" h="2868295">
                  <a:moveTo>
                    <a:pt x="5292852" y="275844"/>
                  </a:moveTo>
                  <a:lnTo>
                    <a:pt x="5285232" y="266700"/>
                  </a:lnTo>
                  <a:lnTo>
                    <a:pt x="5256276" y="291084"/>
                  </a:lnTo>
                  <a:lnTo>
                    <a:pt x="5263896" y="300228"/>
                  </a:lnTo>
                  <a:lnTo>
                    <a:pt x="5292852" y="275844"/>
                  </a:lnTo>
                  <a:close/>
                </a:path>
                <a:path w="5600700" h="2868295">
                  <a:moveTo>
                    <a:pt x="5332476" y="242316"/>
                  </a:moveTo>
                  <a:lnTo>
                    <a:pt x="5323332" y="233172"/>
                  </a:lnTo>
                  <a:lnTo>
                    <a:pt x="5294376" y="257556"/>
                  </a:lnTo>
                  <a:lnTo>
                    <a:pt x="5303520" y="268224"/>
                  </a:lnTo>
                  <a:lnTo>
                    <a:pt x="5332476" y="242316"/>
                  </a:lnTo>
                  <a:close/>
                </a:path>
                <a:path w="5600700" h="2868295">
                  <a:moveTo>
                    <a:pt x="5370576" y="210312"/>
                  </a:moveTo>
                  <a:lnTo>
                    <a:pt x="5361432" y="199644"/>
                  </a:lnTo>
                  <a:lnTo>
                    <a:pt x="5332476" y="225552"/>
                  </a:lnTo>
                  <a:lnTo>
                    <a:pt x="5341620" y="234696"/>
                  </a:lnTo>
                  <a:lnTo>
                    <a:pt x="5370576" y="210312"/>
                  </a:lnTo>
                  <a:close/>
                </a:path>
                <a:path w="5600700" h="2868295">
                  <a:moveTo>
                    <a:pt x="5408676" y="176784"/>
                  </a:moveTo>
                  <a:lnTo>
                    <a:pt x="5401056" y="167640"/>
                  </a:lnTo>
                  <a:lnTo>
                    <a:pt x="5372100" y="192024"/>
                  </a:lnTo>
                  <a:lnTo>
                    <a:pt x="5379720" y="201168"/>
                  </a:lnTo>
                  <a:lnTo>
                    <a:pt x="5408676" y="176784"/>
                  </a:lnTo>
                  <a:close/>
                </a:path>
                <a:path w="5600700" h="2868295">
                  <a:moveTo>
                    <a:pt x="5446776" y="143256"/>
                  </a:moveTo>
                  <a:lnTo>
                    <a:pt x="5439156" y="134112"/>
                  </a:lnTo>
                  <a:lnTo>
                    <a:pt x="5410200" y="158496"/>
                  </a:lnTo>
                  <a:lnTo>
                    <a:pt x="5417820" y="167640"/>
                  </a:lnTo>
                  <a:lnTo>
                    <a:pt x="5446776" y="143256"/>
                  </a:lnTo>
                  <a:close/>
                </a:path>
                <a:path w="5600700" h="2868295">
                  <a:moveTo>
                    <a:pt x="5455920" y="70104"/>
                  </a:moveTo>
                  <a:lnTo>
                    <a:pt x="5451348" y="57912"/>
                  </a:lnTo>
                  <a:lnTo>
                    <a:pt x="5416296" y="73152"/>
                  </a:lnTo>
                  <a:lnTo>
                    <a:pt x="5420868" y="83820"/>
                  </a:lnTo>
                  <a:lnTo>
                    <a:pt x="5455920" y="70104"/>
                  </a:lnTo>
                  <a:close/>
                </a:path>
                <a:path w="5600700" h="2868295">
                  <a:moveTo>
                    <a:pt x="5486400" y="109728"/>
                  </a:moveTo>
                  <a:lnTo>
                    <a:pt x="5477256" y="100584"/>
                  </a:lnTo>
                  <a:lnTo>
                    <a:pt x="5448300" y="124968"/>
                  </a:lnTo>
                  <a:lnTo>
                    <a:pt x="5457444" y="135636"/>
                  </a:lnTo>
                  <a:lnTo>
                    <a:pt x="5486400" y="109728"/>
                  </a:lnTo>
                  <a:close/>
                </a:path>
                <a:path w="5600700" h="2868295">
                  <a:moveTo>
                    <a:pt x="5503164" y="50292"/>
                  </a:moveTo>
                  <a:lnTo>
                    <a:pt x="5498592" y="38100"/>
                  </a:lnTo>
                  <a:lnTo>
                    <a:pt x="5462016" y="53340"/>
                  </a:lnTo>
                  <a:lnTo>
                    <a:pt x="5468112" y="65532"/>
                  </a:lnTo>
                  <a:lnTo>
                    <a:pt x="5503164" y="50292"/>
                  </a:lnTo>
                  <a:close/>
                </a:path>
                <a:path w="5600700" h="2868295">
                  <a:moveTo>
                    <a:pt x="5524500" y="77724"/>
                  </a:moveTo>
                  <a:lnTo>
                    <a:pt x="5515356" y="67056"/>
                  </a:lnTo>
                  <a:lnTo>
                    <a:pt x="5486400" y="92964"/>
                  </a:lnTo>
                  <a:lnTo>
                    <a:pt x="5495544" y="102108"/>
                  </a:lnTo>
                  <a:lnTo>
                    <a:pt x="5524500" y="77724"/>
                  </a:lnTo>
                  <a:close/>
                </a:path>
                <a:path w="5600700" h="2868295">
                  <a:moveTo>
                    <a:pt x="5550408" y="30480"/>
                  </a:moveTo>
                  <a:lnTo>
                    <a:pt x="5544312" y="19812"/>
                  </a:lnTo>
                  <a:lnTo>
                    <a:pt x="5509260" y="33528"/>
                  </a:lnTo>
                  <a:lnTo>
                    <a:pt x="5513832" y="45720"/>
                  </a:lnTo>
                  <a:lnTo>
                    <a:pt x="5550408" y="30480"/>
                  </a:lnTo>
                  <a:close/>
                </a:path>
                <a:path w="5600700" h="2868295">
                  <a:moveTo>
                    <a:pt x="5562600" y="44196"/>
                  </a:moveTo>
                  <a:lnTo>
                    <a:pt x="5554980" y="35052"/>
                  </a:lnTo>
                  <a:lnTo>
                    <a:pt x="5526024" y="59436"/>
                  </a:lnTo>
                  <a:lnTo>
                    <a:pt x="5533644" y="68580"/>
                  </a:lnTo>
                  <a:lnTo>
                    <a:pt x="5562600" y="44196"/>
                  </a:lnTo>
                  <a:close/>
                </a:path>
                <a:path w="5600700" h="2868295">
                  <a:moveTo>
                    <a:pt x="5592356" y="2133"/>
                  </a:moveTo>
                  <a:lnTo>
                    <a:pt x="5591556" y="0"/>
                  </a:lnTo>
                  <a:lnTo>
                    <a:pt x="5556504" y="13716"/>
                  </a:lnTo>
                  <a:lnTo>
                    <a:pt x="5561076" y="25908"/>
                  </a:lnTo>
                  <a:lnTo>
                    <a:pt x="5566769" y="23680"/>
                  </a:lnTo>
                  <a:lnTo>
                    <a:pt x="5592356" y="2133"/>
                  </a:lnTo>
                  <a:close/>
                </a:path>
                <a:path w="5600700" h="2868295">
                  <a:moveTo>
                    <a:pt x="5596128" y="14758"/>
                  </a:moveTo>
                  <a:lnTo>
                    <a:pt x="5596128" y="12192"/>
                  </a:lnTo>
                  <a:lnTo>
                    <a:pt x="5566769" y="23680"/>
                  </a:lnTo>
                  <a:lnTo>
                    <a:pt x="5564124" y="25908"/>
                  </a:lnTo>
                  <a:lnTo>
                    <a:pt x="5571744" y="36576"/>
                  </a:lnTo>
                  <a:lnTo>
                    <a:pt x="5596128" y="14758"/>
                  </a:lnTo>
                  <a:close/>
                </a:path>
                <a:path w="5600700" h="2868295">
                  <a:moveTo>
                    <a:pt x="5596128" y="12192"/>
                  </a:moveTo>
                  <a:lnTo>
                    <a:pt x="5592356" y="2133"/>
                  </a:lnTo>
                  <a:lnTo>
                    <a:pt x="5566769" y="23680"/>
                  </a:lnTo>
                  <a:lnTo>
                    <a:pt x="5596128" y="12192"/>
                  </a:lnTo>
                  <a:close/>
                </a:path>
                <a:path w="5600700" h="2868295">
                  <a:moveTo>
                    <a:pt x="5600700" y="10668"/>
                  </a:moveTo>
                  <a:lnTo>
                    <a:pt x="5593080" y="1524"/>
                  </a:lnTo>
                  <a:lnTo>
                    <a:pt x="5592356" y="2133"/>
                  </a:lnTo>
                  <a:lnTo>
                    <a:pt x="5596128" y="12192"/>
                  </a:lnTo>
                  <a:lnTo>
                    <a:pt x="5596128" y="14758"/>
                  </a:lnTo>
                  <a:lnTo>
                    <a:pt x="5600700" y="10668"/>
                  </a:lnTo>
                  <a:close/>
                </a:path>
                <a:path w="5600700" h="2868295">
                  <a:moveTo>
                    <a:pt x="5408676" y="88392"/>
                  </a:moveTo>
                  <a:lnTo>
                    <a:pt x="5404104" y="77724"/>
                  </a:lnTo>
                  <a:lnTo>
                    <a:pt x="5369052" y="91440"/>
                  </a:lnTo>
                  <a:lnTo>
                    <a:pt x="5373624" y="103632"/>
                  </a:lnTo>
                  <a:lnTo>
                    <a:pt x="5408676" y="88392"/>
                  </a:lnTo>
                  <a:close/>
                </a:path>
                <a:path w="5600700" h="2868295">
                  <a:moveTo>
                    <a:pt x="5361432" y="108204"/>
                  </a:moveTo>
                  <a:lnTo>
                    <a:pt x="5356860" y="96012"/>
                  </a:lnTo>
                  <a:lnTo>
                    <a:pt x="5321808" y="111252"/>
                  </a:lnTo>
                  <a:lnTo>
                    <a:pt x="5326380" y="123444"/>
                  </a:lnTo>
                  <a:lnTo>
                    <a:pt x="5361432" y="108204"/>
                  </a:lnTo>
                  <a:close/>
                </a:path>
                <a:path w="5600700" h="2868295">
                  <a:moveTo>
                    <a:pt x="5314188" y="128016"/>
                  </a:moveTo>
                  <a:lnTo>
                    <a:pt x="5309616" y="115824"/>
                  </a:lnTo>
                  <a:lnTo>
                    <a:pt x="5274564" y="131064"/>
                  </a:lnTo>
                  <a:lnTo>
                    <a:pt x="5279136" y="141732"/>
                  </a:lnTo>
                  <a:lnTo>
                    <a:pt x="5314188" y="128016"/>
                  </a:lnTo>
                  <a:close/>
                </a:path>
                <a:path w="5600700" h="2868295">
                  <a:moveTo>
                    <a:pt x="5268468" y="147828"/>
                  </a:moveTo>
                  <a:lnTo>
                    <a:pt x="5262372" y="135636"/>
                  </a:lnTo>
                  <a:lnTo>
                    <a:pt x="5227320" y="149352"/>
                  </a:lnTo>
                  <a:lnTo>
                    <a:pt x="5233416" y="161544"/>
                  </a:lnTo>
                  <a:lnTo>
                    <a:pt x="5268468" y="147828"/>
                  </a:lnTo>
                  <a:close/>
                </a:path>
                <a:path w="5600700" h="2868295">
                  <a:moveTo>
                    <a:pt x="5221224" y="166116"/>
                  </a:moveTo>
                  <a:lnTo>
                    <a:pt x="5216652" y="155448"/>
                  </a:lnTo>
                  <a:lnTo>
                    <a:pt x="5181600" y="169164"/>
                  </a:lnTo>
                  <a:lnTo>
                    <a:pt x="5186172" y="181356"/>
                  </a:lnTo>
                  <a:lnTo>
                    <a:pt x="5221224" y="166116"/>
                  </a:lnTo>
                  <a:close/>
                </a:path>
                <a:path w="5600700" h="2868295">
                  <a:moveTo>
                    <a:pt x="5173980" y="185928"/>
                  </a:moveTo>
                  <a:lnTo>
                    <a:pt x="5169408" y="173736"/>
                  </a:lnTo>
                  <a:lnTo>
                    <a:pt x="5134356" y="188976"/>
                  </a:lnTo>
                  <a:lnTo>
                    <a:pt x="5138928" y="201168"/>
                  </a:lnTo>
                  <a:lnTo>
                    <a:pt x="5173980" y="185928"/>
                  </a:lnTo>
                  <a:close/>
                </a:path>
                <a:path w="5600700" h="2868295">
                  <a:moveTo>
                    <a:pt x="5126736" y="205740"/>
                  </a:moveTo>
                  <a:lnTo>
                    <a:pt x="5122164" y="193548"/>
                  </a:lnTo>
                  <a:lnTo>
                    <a:pt x="5087112" y="208788"/>
                  </a:lnTo>
                  <a:lnTo>
                    <a:pt x="5091684" y="219456"/>
                  </a:lnTo>
                  <a:lnTo>
                    <a:pt x="5126736" y="205740"/>
                  </a:lnTo>
                  <a:close/>
                </a:path>
                <a:path w="5600700" h="2868295">
                  <a:moveTo>
                    <a:pt x="5079492" y="224028"/>
                  </a:moveTo>
                  <a:lnTo>
                    <a:pt x="5074920" y="213360"/>
                  </a:lnTo>
                  <a:lnTo>
                    <a:pt x="5039868" y="227076"/>
                  </a:lnTo>
                  <a:lnTo>
                    <a:pt x="5044440" y="239268"/>
                  </a:lnTo>
                  <a:lnTo>
                    <a:pt x="5079492" y="224028"/>
                  </a:lnTo>
                  <a:close/>
                </a:path>
                <a:path w="5600700" h="2868295">
                  <a:moveTo>
                    <a:pt x="5033772" y="243840"/>
                  </a:moveTo>
                  <a:lnTo>
                    <a:pt x="5027676" y="231648"/>
                  </a:lnTo>
                  <a:lnTo>
                    <a:pt x="4992624" y="246888"/>
                  </a:lnTo>
                  <a:lnTo>
                    <a:pt x="4998720" y="259080"/>
                  </a:lnTo>
                  <a:lnTo>
                    <a:pt x="5033772" y="243840"/>
                  </a:lnTo>
                  <a:close/>
                </a:path>
                <a:path w="5600700" h="2868295">
                  <a:moveTo>
                    <a:pt x="4986528" y="263652"/>
                  </a:moveTo>
                  <a:lnTo>
                    <a:pt x="4981956" y="251460"/>
                  </a:lnTo>
                  <a:lnTo>
                    <a:pt x="4946904" y="266700"/>
                  </a:lnTo>
                  <a:lnTo>
                    <a:pt x="4951476" y="277368"/>
                  </a:lnTo>
                  <a:lnTo>
                    <a:pt x="4986528" y="263652"/>
                  </a:lnTo>
                  <a:close/>
                </a:path>
                <a:path w="5600700" h="2868295">
                  <a:moveTo>
                    <a:pt x="4939284" y="283464"/>
                  </a:moveTo>
                  <a:lnTo>
                    <a:pt x="4934712" y="271272"/>
                  </a:lnTo>
                  <a:lnTo>
                    <a:pt x="4899660" y="284988"/>
                  </a:lnTo>
                  <a:lnTo>
                    <a:pt x="4904232" y="297180"/>
                  </a:lnTo>
                  <a:lnTo>
                    <a:pt x="4939284" y="283464"/>
                  </a:lnTo>
                  <a:close/>
                </a:path>
                <a:path w="5600700" h="2868295">
                  <a:moveTo>
                    <a:pt x="4892040" y="301752"/>
                  </a:moveTo>
                  <a:lnTo>
                    <a:pt x="4887468" y="291084"/>
                  </a:lnTo>
                  <a:lnTo>
                    <a:pt x="4852416" y="304800"/>
                  </a:lnTo>
                  <a:lnTo>
                    <a:pt x="4856988" y="316992"/>
                  </a:lnTo>
                  <a:lnTo>
                    <a:pt x="4892040" y="301752"/>
                  </a:lnTo>
                  <a:close/>
                </a:path>
                <a:path w="5600700" h="2868295">
                  <a:moveTo>
                    <a:pt x="4844796" y="321564"/>
                  </a:moveTo>
                  <a:lnTo>
                    <a:pt x="4840224" y="309372"/>
                  </a:lnTo>
                  <a:lnTo>
                    <a:pt x="4805172" y="324612"/>
                  </a:lnTo>
                  <a:lnTo>
                    <a:pt x="4809744" y="336804"/>
                  </a:lnTo>
                  <a:lnTo>
                    <a:pt x="4844796" y="321564"/>
                  </a:lnTo>
                  <a:close/>
                </a:path>
                <a:path w="5600700" h="2868295">
                  <a:moveTo>
                    <a:pt x="4799076" y="341376"/>
                  </a:moveTo>
                  <a:lnTo>
                    <a:pt x="4792980" y="329184"/>
                  </a:lnTo>
                  <a:lnTo>
                    <a:pt x="4757928" y="344424"/>
                  </a:lnTo>
                  <a:lnTo>
                    <a:pt x="4762500" y="355092"/>
                  </a:lnTo>
                  <a:lnTo>
                    <a:pt x="4799076" y="341376"/>
                  </a:lnTo>
                  <a:close/>
                </a:path>
                <a:path w="5600700" h="2868295">
                  <a:moveTo>
                    <a:pt x="4751832" y="359664"/>
                  </a:moveTo>
                  <a:lnTo>
                    <a:pt x="4747260" y="348996"/>
                  </a:lnTo>
                  <a:lnTo>
                    <a:pt x="4710684" y="362712"/>
                  </a:lnTo>
                  <a:lnTo>
                    <a:pt x="4716780" y="374904"/>
                  </a:lnTo>
                  <a:lnTo>
                    <a:pt x="4751832" y="359664"/>
                  </a:lnTo>
                  <a:close/>
                </a:path>
                <a:path w="5600700" h="2868295">
                  <a:moveTo>
                    <a:pt x="4704588" y="379476"/>
                  </a:moveTo>
                  <a:lnTo>
                    <a:pt x="4700016" y="367284"/>
                  </a:lnTo>
                  <a:lnTo>
                    <a:pt x="4664964" y="382524"/>
                  </a:lnTo>
                  <a:lnTo>
                    <a:pt x="4669536" y="394716"/>
                  </a:lnTo>
                  <a:lnTo>
                    <a:pt x="4704588" y="379476"/>
                  </a:lnTo>
                  <a:close/>
                </a:path>
                <a:path w="5600700" h="2868295">
                  <a:moveTo>
                    <a:pt x="4657344" y="399288"/>
                  </a:moveTo>
                  <a:lnTo>
                    <a:pt x="4652772" y="387096"/>
                  </a:lnTo>
                  <a:lnTo>
                    <a:pt x="4617720" y="402336"/>
                  </a:lnTo>
                  <a:lnTo>
                    <a:pt x="4622292" y="413004"/>
                  </a:lnTo>
                  <a:lnTo>
                    <a:pt x="4657344" y="399288"/>
                  </a:lnTo>
                  <a:close/>
                </a:path>
                <a:path w="5600700" h="2868295">
                  <a:moveTo>
                    <a:pt x="4610100" y="419100"/>
                  </a:moveTo>
                  <a:lnTo>
                    <a:pt x="4605528" y="406908"/>
                  </a:lnTo>
                  <a:lnTo>
                    <a:pt x="4570476" y="420624"/>
                  </a:lnTo>
                  <a:lnTo>
                    <a:pt x="4575048" y="432816"/>
                  </a:lnTo>
                  <a:lnTo>
                    <a:pt x="4610100" y="419100"/>
                  </a:lnTo>
                  <a:close/>
                </a:path>
                <a:path w="5600700" h="2868295">
                  <a:moveTo>
                    <a:pt x="4562856" y="437388"/>
                  </a:moveTo>
                  <a:lnTo>
                    <a:pt x="4558284" y="426720"/>
                  </a:lnTo>
                  <a:lnTo>
                    <a:pt x="4523232" y="440436"/>
                  </a:lnTo>
                  <a:lnTo>
                    <a:pt x="4527804" y="452628"/>
                  </a:lnTo>
                  <a:lnTo>
                    <a:pt x="4562856" y="437388"/>
                  </a:lnTo>
                  <a:close/>
                </a:path>
                <a:path w="5600700" h="2868295">
                  <a:moveTo>
                    <a:pt x="4517136" y="457200"/>
                  </a:moveTo>
                  <a:lnTo>
                    <a:pt x="4512564" y="445008"/>
                  </a:lnTo>
                  <a:lnTo>
                    <a:pt x="4475988" y="460248"/>
                  </a:lnTo>
                  <a:lnTo>
                    <a:pt x="4482084" y="472440"/>
                  </a:lnTo>
                  <a:lnTo>
                    <a:pt x="4517136" y="457200"/>
                  </a:lnTo>
                  <a:close/>
                </a:path>
                <a:path w="5600700" h="2868295">
                  <a:moveTo>
                    <a:pt x="4469892" y="477012"/>
                  </a:moveTo>
                  <a:lnTo>
                    <a:pt x="4465320" y="464820"/>
                  </a:lnTo>
                  <a:lnTo>
                    <a:pt x="4430268" y="480060"/>
                  </a:lnTo>
                  <a:lnTo>
                    <a:pt x="4434840" y="490728"/>
                  </a:lnTo>
                  <a:lnTo>
                    <a:pt x="4469892" y="477012"/>
                  </a:lnTo>
                  <a:close/>
                </a:path>
                <a:path w="5600700" h="2868295">
                  <a:moveTo>
                    <a:pt x="4422648" y="495300"/>
                  </a:moveTo>
                  <a:lnTo>
                    <a:pt x="4418076" y="484632"/>
                  </a:lnTo>
                  <a:lnTo>
                    <a:pt x="4383024" y="498348"/>
                  </a:lnTo>
                  <a:lnTo>
                    <a:pt x="4387596" y="510540"/>
                  </a:lnTo>
                  <a:lnTo>
                    <a:pt x="4422648" y="495300"/>
                  </a:lnTo>
                  <a:close/>
                </a:path>
                <a:path w="5600700" h="2868295">
                  <a:moveTo>
                    <a:pt x="4375404" y="515112"/>
                  </a:moveTo>
                  <a:lnTo>
                    <a:pt x="4370832" y="502920"/>
                  </a:lnTo>
                  <a:lnTo>
                    <a:pt x="4335780" y="518160"/>
                  </a:lnTo>
                  <a:lnTo>
                    <a:pt x="4340352" y="530352"/>
                  </a:lnTo>
                  <a:lnTo>
                    <a:pt x="4375404" y="515112"/>
                  </a:lnTo>
                  <a:close/>
                </a:path>
                <a:path w="5600700" h="2868295">
                  <a:moveTo>
                    <a:pt x="4328160" y="534924"/>
                  </a:moveTo>
                  <a:lnTo>
                    <a:pt x="4323588" y="522732"/>
                  </a:lnTo>
                  <a:lnTo>
                    <a:pt x="4288536" y="537972"/>
                  </a:lnTo>
                  <a:lnTo>
                    <a:pt x="4293108" y="548640"/>
                  </a:lnTo>
                  <a:lnTo>
                    <a:pt x="4328160" y="534924"/>
                  </a:lnTo>
                  <a:close/>
                </a:path>
                <a:path w="5600700" h="2868295">
                  <a:moveTo>
                    <a:pt x="4282440" y="554736"/>
                  </a:moveTo>
                  <a:lnTo>
                    <a:pt x="4276344" y="542544"/>
                  </a:lnTo>
                  <a:lnTo>
                    <a:pt x="4241292" y="556260"/>
                  </a:lnTo>
                  <a:lnTo>
                    <a:pt x="4247388" y="568452"/>
                  </a:lnTo>
                  <a:lnTo>
                    <a:pt x="4282440" y="554736"/>
                  </a:lnTo>
                  <a:close/>
                </a:path>
                <a:path w="5600700" h="2868295">
                  <a:moveTo>
                    <a:pt x="4235196" y="573024"/>
                  </a:moveTo>
                  <a:lnTo>
                    <a:pt x="4230624" y="562356"/>
                  </a:lnTo>
                  <a:lnTo>
                    <a:pt x="4195572" y="576072"/>
                  </a:lnTo>
                  <a:lnTo>
                    <a:pt x="4200144" y="588264"/>
                  </a:lnTo>
                  <a:lnTo>
                    <a:pt x="4235196" y="573024"/>
                  </a:lnTo>
                  <a:close/>
                </a:path>
                <a:path w="5600700" h="2868295">
                  <a:moveTo>
                    <a:pt x="4187952" y="592836"/>
                  </a:moveTo>
                  <a:lnTo>
                    <a:pt x="4183380" y="580644"/>
                  </a:lnTo>
                  <a:lnTo>
                    <a:pt x="4148328" y="595884"/>
                  </a:lnTo>
                  <a:lnTo>
                    <a:pt x="4152900" y="608076"/>
                  </a:lnTo>
                  <a:lnTo>
                    <a:pt x="4187952" y="592836"/>
                  </a:lnTo>
                  <a:close/>
                </a:path>
                <a:path w="5600700" h="2868295">
                  <a:moveTo>
                    <a:pt x="4140708" y="612648"/>
                  </a:moveTo>
                  <a:lnTo>
                    <a:pt x="4136136" y="600456"/>
                  </a:lnTo>
                  <a:lnTo>
                    <a:pt x="4101084" y="615696"/>
                  </a:lnTo>
                  <a:lnTo>
                    <a:pt x="4105656" y="626364"/>
                  </a:lnTo>
                  <a:lnTo>
                    <a:pt x="4140708" y="612648"/>
                  </a:lnTo>
                  <a:close/>
                </a:path>
                <a:path w="5600700" h="2868295">
                  <a:moveTo>
                    <a:pt x="4093464" y="632460"/>
                  </a:moveTo>
                  <a:lnTo>
                    <a:pt x="4088892" y="620268"/>
                  </a:lnTo>
                  <a:lnTo>
                    <a:pt x="4053840" y="633984"/>
                  </a:lnTo>
                  <a:lnTo>
                    <a:pt x="4058412" y="646176"/>
                  </a:lnTo>
                  <a:lnTo>
                    <a:pt x="4093464" y="632460"/>
                  </a:lnTo>
                  <a:close/>
                </a:path>
                <a:path w="5600700" h="2868295">
                  <a:moveTo>
                    <a:pt x="4047744" y="650748"/>
                  </a:moveTo>
                  <a:lnTo>
                    <a:pt x="4041648" y="640080"/>
                  </a:lnTo>
                  <a:lnTo>
                    <a:pt x="4006596" y="653796"/>
                  </a:lnTo>
                  <a:lnTo>
                    <a:pt x="4011168" y="665988"/>
                  </a:lnTo>
                  <a:lnTo>
                    <a:pt x="4047744" y="650748"/>
                  </a:lnTo>
                  <a:close/>
                </a:path>
                <a:path w="5600700" h="2868295">
                  <a:moveTo>
                    <a:pt x="4000500" y="670560"/>
                  </a:moveTo>
                  <a:lnTo>
                    <a:pt x="3995928" y="658368"/>
                  </a:lnTo>
                  <a:lnTo>
                    <a:pt x="3959352" y="673608"/>
                  </a:lnTo>
                  <a:lnTo>
                    <a:pt x="3965448" y="684276"/>
                  </a:lnTo>
                  <a:lnTo>
                    <a:pt x="4000500" y="670560"/>
                  </a:lnTo>
                  <a:close/>
                </a:path>
                <a:path w="5600700" h="2868295">
                  <a:moveTo>
                    <a:pt x="3953256" y="690372"/>
                  </a:moveTo>
                  <a:lnTo>
                    <a:pt x="3948684" y="678180"/>
                  </a:lnTo>
                  <a:lnTo>
                    <a:pt x="3913632" y="691896"/>
                  </a:lnTo>
                  <a:lnTo>
                    <a:pt x="3918204" y="704088"/>
                  </a:lnTo>
                  <a:lnTo>
                    <a:pt x="3953256" y="690372"/>
                  </a:lnTo>
                  <a:close/>
                </a:path>
                <a:path w="5600700" h="2868295">
                  <a:moveTo>
                    <a:pt x="3906012" y="708660"/>
                  </a:moveTo>
                  <a:lnTo>
                    <a:pt x="3901440" y="697992"/>
                  </a:lnTo>
                  <a:lnTo>
                    <a:pt x="3866388" y="711708"/>
                  </a:lnTo>
                  <a:lnTo>
                    <a:pt x="3870960" y="723900"/>
                  </a:lnTo>
                  <a:lnTo>
                    <a:pt x="3906012" y="708660"/>
                  </a:lnTo>
                  <a:close/>
                </a:path>
                <a:path w="5600700" h="2868295">
                  <a:moveTo>
                    <a:pt x="3858768" y="728472"/>
                  </a:moveTo>
                  <a:lnTo>
                    <a:pt x="3854196" y="716280"/>
                  </a:lnTo>
                  <a:lnTo>
                    <a:pt x="3819144" y="731520"/>
                  </a:lnTo>
                  <a:lnTo>
                    <a:pt x="3823716" y="743712"/>
                  </a:lnTo>
                  <a:lnTo>
                    <a:pt x="3858768" y="728472"/>
                  </a:lnTo>
                  <a:close/>
                </a:path>
                <a:path w="5600700" h="2868295">
                  <a:moveTo>
                    <a:pt x="3813048" y="748284"/>
                  </a:moveTo>
                  <a:lnTo>
                    <a:pt x="3806952" y="736092"/>
                  </a:lnTo>
                  <a:lnTo>
                    <a:pt x="3771900" y="751332"/>
                  </a:lnTo>
                  <a:lnTo>
                    <a:pt x="3776472" y="762000"/>
                  </a:lnTo>
                  <a:lnTo>
                    <a:pt x="3813048" y="748284"/>
                  </a:lnTo>
                  <a:close/>
                </a:path>
                <a:path w="5600700" h="2868295">
                  <a:moveTo>
                    <a:pt x="3765804" y="768096"/>
                  </a:moveTo>
                  <a:lnTo>
                    <a:pt x="3761232" y="755904"/>
                  </a:lnTo>
                  <a:lnTo>
                    <a:pt x="3724656" y="769620"/>
                  </a:lnTo>
                  <a:lnTo>
                    <a:pt x="3730752" y="781812"/>
                  </a:lnTo>
                  <a:lnTo>
                    <a:pt x="3765804" y="768096"/>
                  </a:lnTo>
                  <a:close/>
                </a:path>
                <a:path w="5600700" h="2868295">
                  <a:moveTo>
                    <a:pt x="3718560" y="786384"/>
                  </a:moveTo>
                  <a:lnTo>
                    <a:pt x="3713988" y="775716"/>
                  </a:lnTo>
                  <a:lnTo>
                    <a:pt x="3678936" y="789432"/>
                  </a:lnTo>
                  <a:lnTo>
                    <a:pt x="3683508" y="801624"/>
                  </a:lnTo>
                  <a:lnTo>
                    <a:pt x="3718560" y="786384"/>
                  </a:lnTo>
                  <a:close/>
                </a:path>
                <a:path w="5600700" h="2868295">
                  <a:moveTo>
                    <a:pt x="3671316" y="806196"/>
                  </a:moveTo>
                  <a:lnTo>
                    <a:pt x="3666744" y="794004"/>
                  </a:lnTo>
                  <a:lnTo>
                    <a:pt x="3631692" y="809244"/>
                  </a:lnTo>
                  <a:lnTo>
                    <a:pt x="3636264" y="819912"/>
                  </a:lnTo>
                  <a:lnTo>
                    <a:pt x="3671316" y="806196"/>
                  </a:lnTo>
                  <a:close/>
                </a:path>
                <a:path w="5600700" h="2868295">
                  <a:moveTo>
                    <a:pt x="3624072" y="826008"/>
                  </a:moveTo>
                  <a:lnTo>
                    <a:pt x="3619500" y="813816"/>
                  </a:lnTo>
                  <a:lnTo>
                    <a:pt x="3584448" y="829056"/>
                  </a:lnTo>
                  <a:lnTo>
                    <a:pt x="3589020" y="839724"/>
                  </a:lnTo>
                  <a:lnTo>
                    <a:pt x="3624072" y="826008"/>
                  </a:lnTo>
                  <a:close/>
                </a:path>
                <a:path w="5600700" h="2868295">
                  <a:moveTo>
                    <a:pt x="3576828" y="844296"/>
                  </a:moveTo>
                  <a:lnTo>
                    <a:pt x="3572256" y="833628"/>
                  </a:lnTo>
                  <a:lnTo>
                    <a:pt x="3537204" y="847344"/>
                  </a:lnTo>
                  <a:lnTo>
                    <a:pt x="3541776" y="859536"/>
                  </a:lnTo>
                  <a:lnTo>
                    <a:pt x="3576828" y="844296"/>
                  </a:lnTo>
                  <a:close/>
                </a:path>
                <a:path w="5600700" h="2868295">
                  <a:moveTo>
                    <a:pt x="3531108" y="864108"/>
                  </a:moveTo>
                  <a:lnTo>
                    <a:pt x="3525012" y="851916"/>
                  </a:lnTo>
                  <a:lnTo>
                    <a:pt x="3489960" y="867156"/>
                  </a:lnTo>
                  <a:lnTo>
                    <a:pt x="3496056" y="879348"/>
                  </a:lnTo>
                  <a:lnTo>
                    <a:pt x="3531108" y="864108"/>
                  </a:lnTo>
                  <a:close/>
                </a:path>
                <a:path w="5600700" h="2868295">
                  <a:moveTo>
                    <a:pt x="3483864" y="883920"/>
                  </a:moveTo>
                  <a:lnTo>
                    <a:pt x="3479292" y="871728"/>
                  </a:lnTo>
                  <a:lnTo>
                    <a:pt x="3444240" y="886968"/>
                  </a:lnTo>
                  <a:lnTo>
                    <a:pt x="3448812" y="897636"/>
                  </a:lnTo>
                  <a:lnTo>
                    <a:pt x="3483864" y="883920"/>
                  </a:lnTo>
                  <a:close/>
                </a:path>
                <a:path w="5600700" h="2868295">
                  <a:moveTo>
                    <a:pt x="3436620" y="903732"/>
                  </a:moveTo>
                  <a:lnTo>
                    <a:pt x="3432048" y="891540"/>
                  </a:lnTo>
                  <a:lnTo>
                    <a:pt x="3396996" y="905256"/>
                  </a:lnTo>
                  <a:lnTo>
                    <a:pt x="3401568" y="917448"/>
                  </a:lnTo>
                  <a:lnTo>
                    <a:pt x="3436620" y="903732"/>
                  </a:lnTo>
                  <a:close/>
                </a:path>
                <a:path w="5600700" h="2868295">
                  <a:moveTo>
                    <a:pt x="3389376" y="922020"/>
                  </a:moveTo>
                  <a:lnTo>
                    <a:pt x="3384804" y="911352"/>
                  </a:lnTo>
                  <a:lnTo>
                    <a:pt x="3349752" y="925068"/>
                  </a:lnTo>
                  <a:lnTo>
                    <a:pt x="3354324" y="937260"/>
                  </a:lnTo>
                  <a:lnTo>
                    <a:pt x="3389376" y="922020"/>
                  </a:lnTo>
                  <a:close/>
                </a:path>
                <a:path w="5600700" h="2868295">
                  <a:moveTo>
                    <a:pt x="3342132" y="941832"/>
                  </a:moveTo>
                  <a:lnTo>
                    <a:pt x="3337560" y="929640"/>
                  </a:lnTo>
                  <a:lnTo>
                    <a:pt x="3302508" y="944880"/>
                  </a:lnTo>
                  <a:lnTo>
                    <a:pt x="3307080" y="957072"/>
                  </a:lnTo>
                  <a:lnTo>
                    <a:pt x="3342132" y="941832"/>
                  </a:lnTo>
                  <a:close/>
                </a:path>
                <a:path w="5600700" h="2868295">
                  <a:moveTo>
                    <a:pt x="3296412" y="961644"/>
                  </a:moveTo>
                  <a:lnTo>
                    <a:pt x="3290316" y="949452"/>
                  </a:lnTo>
                  <a:lnTo>
                    <a:pt x="3255264" y="964692"/>
                  </a:lnTo>
                  <a:lnTo>
                    <a:pt x="3259836" y="975360"/>
                  </a:lnTo>
                  <a:lnTo>
                    <a:pt x="3296412" y="961644"/>
                  </a:lnTo>
                  <a:close/>
                </a:path>
                <a:path w="5600700" h="2868295">
                  <a:moveTo>
                    <a:pt x="3249168" y="979932"/>
                  </a:moveTo>
                  <a:lnTo>
                    <a:pt x="3244596" y="969264"/>
                  </a:lnTo>
                  <a:lnTo>
                    <a:pt x="3208020" y="982980"/>
                  </a:lnTo>
                  <a:lnTo>
                    <a:pt x="3214116" y="995172"/>
                  </a:lnTo>
                  <a:lnTo>
                    <a:pt x="3249168" y="979932"/>
                  </a:lnTo>
                  <a:close/>
                </a:path>
                <a:path w="5600700" h="2868295">
                  <a:moveTo>
                    <a:pt x="3201924" y="999744"/>
                  </a:moveTo>
                  <a:lnTo>
                    <a:pt x="3197352" y="987552"/>
                  </a:lnTo>
                  <a:lnTo>
                    <a:pt x="3162300" y="1002792"/>
                  </a:lnTo>
                  <a:lnTo>
                    <a:pt x="3166872" y="1014984"/>
                  </a:lnTo>
                  <a:lnTo>
                    <a:pt x="3201924" y="999744"/>
                  </a:lnTo>
                  <a:close/>
                </a:path>
                <a:path w="5600700" h="2868295">
                  <a:moveTo>
                    <a:pt x="3154680" y="1019556"/>
                  </a:moveTo>
                  <a:lnTo>
                    <a:pt x="3150108" y="1007364"/>
                  </a:lnTo>
                  <a:lnTo>
                    <a:pt x="3115056" y="1022604"/>
                  </a:lnTo>
                  <a:lnTo>
                    <a:pt x="3119628" y="1033272"/>
                  </a:lnTo>
                  <a:lnTo>
                    <a:pt x="3154680" y="1019556"/>
                  </a:lnTo>
                  <a:close/>
                </a:path>
                <a:path w="5600700" h="2868295">
                  <a:moveTo>
                    <a:pt x="3073908" y="1039368"/>
                  </a:moveTo>
                  <a:lnTo>
                    <a:pt x="3069336" y="1039368"/>
                  </a:lnTo>
                  <a:lnTo>
                    <a:pt x="3069336" y="1053084"/>
                  </a:lnTo>
                  <a:lnTo>
                    <a:pt x="3070860" y="1053084"/>
                  </a:lnTo>
                  <a:lnTo>
                    <a:pt x="3070860" y="1040892"/>
                  </a:lnTo>
                  <a:lnTo>
                    <a:pt x="3073908" y="1039368"/>
                  </a:lnTo>
                  <a:close/>
                </a:path>
                <a:path w="5600700" h="2868295">
                  <a:moveTo>
                    <a:pt x="3107436" y="1039368"/>
                  </a:moveTo>
                  <a:lnTo>
                    <a:pt x="3102864" y="1027176"/>
                  </a:lnTo>
                  <a:lnTo>
                    <a:pt x="3070860" y="1040892"/>
                  </a:lnTo>
                  <a:lnTo>
                    <a:pt x="3070860" y="1053084"/>
                  </a:lnTo>
                  <a:lnTo>
                    <a:pt x="3075432" y="1053084"/>
                  </a:lnTo>
                  <a:lnTo>
                    <a:pt x="3075432" y="1051560"/>
                  </a:lnTo>
                  <a:lnTo>
                    <a:pt x="3107436" y="1039368"/>
                  </a:lnTo>
                  <a:close/>
                </a:path>
                <a:path w="5600700" h="2868295">
                  <a:moveTo>
                    <a:pt x="3057144" y="1053084"/>
                  </a:moveTo>
                  <a:lnTo>
                    <a:pt x="3057144" y="1039368"/>
                  </a:lnTo>
                  <a:lnTo>
                    <a:pt x="3019044" y="1039368"/>
                  </a:lnTo>
                  <a:lnTo>
                    <a:pt x="3019044" y="1053084"/>
                  </a:lnTo>
                  <a:lnTo>
                    <a:pt x="3057144" y="1053084"/>
                  </a:lnTo>
                  <a:close/>
                </a:path>
                <a:path w="5600700" h="2868295">
                  <a:moveTo>
                    <a:pt x="3006852" y="1053084"/>
                  </a:moveTo>
                  <a:lnTo>
                    <a:pt x="3006852" y="1039368"/>
                  </a:lnTo>
                  <a:lnTo>
                    <a:pt x="2968752" y="1039368"/>
                  </a:lnTo>
                  <a:lnTo>
                    <a:pt x="2968752" y="1053084"/>
                  </a:lnTo>
                  <a:lnTo>
                    <a:pt x="3006852" y="1053084"/>
                  </a:lnTo>
                  <a:close/>
                </a:path>
                <a:path w="5600700" h="2868295">
                  <a:moveTo>
                    <a:pt x="2955036" y="1053084"/>
                  </a:moveTo>
                  <a:lnTo>
                    <a:pt x="2955036" y="1039368"/>
                  </a:lnTo>
                  <a:lnTo>
                    <a:pt x="2916936" y="1039368"/>
                  </a:lnTo>
                  <a:lnTo>
                    <a:pt x="2916936" y="1053084"/>
                  </a:lnTo>
                  <a:lnTo>
                    <a:pt x="2955036" y="1053084"/>
                  </a:lnTo>
                  <a:close/>
                </a:path>
                <a:path w="5600700" h="2868295">
                  <a:moveTo>
                    <a:pt x="2904744" y="1053084"/>
                  </a:moveTo>
                  <a:lnTo>
                    <a:pt x="2904744" y="1039368"/>
                  </a:lnTo>
                  <a:lnTo>
                    <a:pt x="2866644" y="1039368"/>
                  </a:lnTo>
                  <a:lnTo>
                    <a:pt x="2866644" y="1053084"/>
                  </a:lnTo>
                  <a:lnTo>
                    <a:pt x="2904744" y="1053084"/>
                  </a:lnTo>
                  <a:close/>
                </a:path>
                <a:path w="5600700" h="2868295">
                  <a:moveTo>
                    <a:pt x="2854452" y="1053084"/>
                  </a:moveTo>
                  <a:lnTo>
                    <a:pt x="2854452" y="1039368"/>
                  </a:lnTo>
                  <a:lnTo>
                    <a:pt x="2816352" y="1039368"/>
                  </a:lnTo>
                  <a:lnTo>
                    <a:pt x="2816352" y="1053084"/>
                  </a:lnTo>
                  <a:lnTo>
                    <a:pt x="2854452" y="1053084"/>
                  </a:lnTo>
                  <a:close/>
                </a:path>
                <a:path w="5600700" h="2868295">
                  <a:moveTo>
                    <a:pt x="2802636" y="1053084"/>
                  </a:moveTo>
                  <a:lnTo>
                    <a:pt x="2802636" y="1039368"/>
                  </a:lnTo>
                  <a:lnTo>
                    <a:pt x="2764536" y="1039368"/>
                  </a:lnTo>
                  <a:lnTo>
                    <a:pt x="2764536" y="1053084"/>
                  </a:lnTo>
                  <a:lnTo>
                    <a:pt x="2802636" y="1053084"/>
                  </a:lnTo>
                  <a:close/>
                </a:path>
                <a:path w="5600700" h="2868295">
                  <a:moveTo>
                    <a:pt x="2752344" y="1053084"/>
                  </a:moveTo>
                  <a:lnTo>
                    <a:pt x="2752344" y="1039368"/>
                  </a:lnTo>
                  <a:lnTo>
                    <a:pt x="2714244" y="1039368"/>
                  </a:lnTo>
                  <a:lnTo>
                    <a:pt x="2714244" y="1053084"/>
                  </a:lnTo>
                  <a:lnTo>
                    <a:pt x="2752344" y="1053084"/>
                  </a:lnTo>
                  <a:close/>
                </a:path>
                <a:path w="5600700" h="2868295">
                  <a:moveTo>
                    <a:pt x="2702052" y="1053084"/>
                  </a:moveTo>
                  <a:lnTo>
                    <a:pt x="2702052" y="1039368"/>
                  </a:lnTo>
                  <a:lnTo>
                    <a:pt x="2663952" y="1039368"/>
                  </a:lnTo>
                  <a:lnTo>
                    <a:pt x="2663952" y="1053084"/>
                  </a:lnTo>
                  <a:lnTo>
                    <a:pt x="2702052" y="1053084"/>
                  </a:lnTo>
                  <a:close/>
                </a:path>
                <a:path w="5600700" h="2868295">
                  <a:moveTo>
                    <a:pt x="2650236" y="1053084"/>
                  </a:moveTo>
                  <a:lnTo>
                    <a:pt x="2650236" y="1039368"/>
                  </a:lnTo>
                  <a:lnTo>
                    <a:pt x="2612136" y="1039368"/>
                  </a:lnTo>
                  <a:lnTo>
                    <a:pt x="2612136" y="1053084"/>
                  </a:lnTo>
                  <a:lnTo>
                    <a:pt x="2650236" y="1053084"/>
                  </a:lnTo>
                  <a:close/>
                </a:path>
                <a:path w="5600700" h="2868295">
                  <a:moveTo>
                    <a:pt x="2599944" y="1053084"/>
                  </a:moveTo>
                  <a:lnTo>
                    <a:pt x="2599944" y="1039368"/>
                  </a:lnTo>
                  <a:lnTo>
                    <a:pt x="2561844" y="1039368"/>
                  </a:lnTo>
                  <a:lnTo>
                    <a:pt x="2561844" y="1053084"/>
                  </a:lnTo>
                  <a:lnTo>
                    <a:pt x="2599944" y="1053084"/>
                  </a:lnTo>
                  <a:close/>
                </a:path>
                <a:path w="5600700" h="2868295">
                  <a:moveTo>
                    <a:pt x="2549652" y="1053084"/>
                  </a:moveTo>
                  <a:lnTo>
                    <a:pt x="2549652" y="1039368"/>
                  </a:lnTo>
                  <a:lnTo>
                    <a:pt x="2511552" y="1039368"/>
                  </a:lnTo>
                  <a:lnTo>
                    <a:pt x="2511552" y="1053084"/>
                  </a:lnTo>
                  <a:lnTo>
                    <a:pt x="2549652" y="1053084"/>
                  </a:lnTo>
                  <a:close/>
                </a:path>
                <a:path w="5600700" h="2868295">
                  <a:moveTo>
                    <a:pt x="2497836" y="1053084"/>
                  </a:moveTo>
                  <a:lnTo>
                    <a:pt x="2497836" y="1039368"/>
                  </a:lnTo>
                  <a:lnTo>
                    <a:pt x="2459736" y="1039368"/>
                  </a:lnTo>
                  <a:lnTo>
                    <a:pt x="2459736" y="1053084"/>
                  </a:lnTo>
                  <a:lnTo>
                    <a:pt x="2497836" y="1053084"/>
                  </a:lnTo>
                  <a:close/>
                </a:path>
                <a:path w="5600700" h="2868295">
                  <a:moveTo>
                    <a:pt x="2447544" y="1053084"/>
                  </a:moveTo>
                  <a:lnTo>
                    <a:pt x="2447544" y="1039368"/>
                  </a:lnTo>
                  <a:lnTo>
                    <a:pt x="2409444" y="1039368"/>
                  </a:lnTo>
                  <a:lnTo>
                    <a:pt x="2409444" y="1053084"/>
                  </a:lnTo>
                  <a:lnTo>
                    <a:pt x="2447544" y="1053084"/>
                  </a:lnTo>
                  <a:close/>
                </a:path>
                <a:path w="5600700" h="2868295">
                  <a:moveTo>
                    <a:pt x="2397252" y="1053084"/>
                  </a:moveTo>
                  <a:lnTo>
                    <a:pt x="2397252" y="1039368"/>
                  </a:lnTo>
                  <a:lnTo>
                    <a:pt x="2359152" y="1039368"/>
                  </a:lnTo>
                  <a:lnTo>
                    <a:pt x="2359152" y="1053084"/>
                  </a:lnTo>
                  <a:lnTo>
                    <a:pt x="2397252" y="1053084"/>
                  </a:lnTo>
                  <a:close/>
                </a:path>
                <a:path w="5600700" h="2868295">
                  <a:moveTo>
                    <a:pt x="2345436" y="1053084"/>
                  </a:moveTo>
                  <a:lnTo>
                    <a:pt x="2345436" y="1039368"/>
                  </a:lnTo>
                  <a:lnTo>
                    <a:pt x="2307336" y="1039368"/>
                  </a:lnTo>
                  <a:lnTo>
                    <a:pt x="2307336" y="1053084"/>
                  </a:lnTo>
                  <a:lnTo>
                    <a:pt x="2345436" y="1053084"/>
                  </a:lnTo>
                  <a:close/>
                </a:path>
                <a:path w="5600700" h="2868295">
                  <a:moveTo>
                    <a:pt x="2295144" y="1053084"/>
                  </a:moveTo>
                  <a:lnTo>
                    <a:pt x="2295144" y="1039368"/>
                  </a:lnTo>
                  <a:lnTo>
                    <a:pt x="2257044" y="1039368"/>
                  </a:lnTo>
                  <a:lnTo>
                    <a:pt x="2257044" y="1053084"/>
                  </a:lnTo>
                  <a:lnTo>
                    <a:pt x="2295144" y="1053084"/>
                  </a:lnTo>
                  <a:close/>
                </a:path>
                <a:path w="5600700" h="2868295">
                  <a:moveTo>
                    <a:pt x="2244852" y="1053084"/>
                  </a:moveTo>
                  <a:lnTo>
                    <a:pt x="2244852" y="1039368"/>
                  </a:lnTo>
                  <a:lnTo>
                    <a:pt x="2206752" y="1039368"/>
                  </a:lnTo>
                  <a:lnTo>
                    <a:pt x="2206752" y="1053084"/>
                  </a:lnTo>
                  <a:lnTo>
                    <a:pt x="2244852" y="1053084"/>
                  </a:lnTo>
                  <a:close/>
                </a:path>
                <a:path w="5600700" h="2868295">
                  <a:moveTo>
                    <a:pt x="2193036" y="1053084"/>
                  </a:moveTo>
                  <a:lnTo>
                    <a:pt x="2193036" y="1039368"/>
                  </a:lnTo>
                  <a:lnTo>
                    <a:pt x="2154936" y="1039368"/>
                  </a:lnTo>
                  <a:lnTo>
                    <a:pt x="2154936" y="1053084"/>
                  </a:lnTo>
                  <a:lnTo>
                    <a:pt x="2193036" y="1053084"/>
                  </a:lnTo>
                  <a:close/>
                </a:path>
                <a:path w="5600700" h="2868295">
                  <a:moveTo>
                    <a:pt x="2142744" y="1053084"/>
                  </a:moveTo>
                  <a:lnTo>
                    <a:pt x="2142744" y="1039368"/>
                  </a:lnTo>
                  <a:lnTo>
                    <a:pt x="2104644" y="1039368"/>
                  </a:lnTo>
                  <a:lnTo>
                    <a:pt x="2104644" y="1053084"/>
                  </a:lnTo>
                  <a:lnTo>
                    <a:pt x="2142744" y="1053084"/>
                  </a:lnTo>
                  <a:close/>
                </a:path>
                <a:path w="5600700" h="2868295">
                  <a:moveTo>
                    <a:pt x="2092452" y="1053084"/>
                  </a:moveTo>
                  <a:lnTo>
                    <a:pt x="2092452" y="1039368"/>
                  </a:lnTo>
                  <a:lnTo>
                    <a:pt x="2054352" y="1039368"/>
                  </a:lnTo>
                  <a:lnTo>
                    <a:pt x="2054352" y="1053084"/>
                  </a:lnTo>
                  <a:lnTo>
                    <a:pt x="2092452" y="1053084"/>
                  </a:lnTo>
                  <a:close/>
                </a:path>
                <a:path w="5600700" h="2868295">
                  <a:moveTo>
                    <a:pt x="2040636" y="1053084"/>
                  </a:moveTo>
                  <a:lnTo>
                    <a:pt x="2040636" y="1039368"/>
                  </a:lnTo>
                  <a:lnTo>
                    <a:pt x="2002536" y="1039368"/>
                  </a:lnTo>
                  <a:lnTo>
                    <a:pt x="2002536" y="1053084"/>
                  </a:lnTo>
                  <a:lnTo>
                    <a:pt x="2040636" y="1053084"/>
                  </a:lnTo>
                  <a:close/>
                </a:path>
                <a:path w="5600700" h="2868295">
                  <a:moveTo>
                    <a:pt x="1990344" y="1053084"/>
                  </a:moveTo>
                  <a:lnTo>
                    <a:pt x="1990344" y="1039368"/>
                  </a:lnTo>
                  <a:lnTo>
                    <a:pt x="1952244" y="1039368"/>
                  </a:lnTo>
                  <a:lnTo>
                    <a:pt x="1952244" y="1053084"/>
                  </a:lnTo>
                  <a:lnTo>
                    <a:pt x="1990344" y="1053084"/>
                  </a:lnTo>
                  <a:close/>
                </a:path>
                <a:path w="5600700" h="2868295">
                  <a:moveTo>
                    <a:pt x="1940052" y="1053084"/>
                  </a:moveTo>
                  <a:lnTo>
                    <a:pt x="1940052" y="1039368"/>
                  </a:lnTo>
                  <a:lnTo>
                    <a:pt x="1901952" y="1039368"/>
                  </a:lnTo>
                  <a:lnTo>
                    <a:pt x="1901952" y="1053084"/>
                  </a:lnTo>
                  <a:lnTo>
                    <a:pt x="1940052" y="1053084"/>
                  </a:lnTo>
                  <a:close/>
                </a:path>
                <a:path w="5600700" h="2868295">
                  <a:moveTo>
                    <a:pt x="1888236" y="1053084"/>
                  </a:moveTo>
                  <a:lnTo>
                    <a:pt x="1888236" y="1039368"/>
                  </a:lnTo>
                  <a:lnTo>
                    <a:pt x="1850136" y="1039368"/>
                  </a:lnTo>
                  <a:lnTo>
                    <a:pt x="1850136" y="1053084"/>
                  </a:lnTo>
                  <a:lnTo>
                    <a:pt x="1888236" y="1053084"/>
                  </a:lnTo>
                  <a:close/>
                </a:path>
                <a:path w="5600700" h="2868295">
                  <a:moveTo>
                    <a:pt x="1837944" y="1053084"/>
                  </a:moveTo>
                  <a:lnTo>
                    <a:pt x="1837944" y="1039368"/>
                  </a:lnTo>
                  <a:lnTo>
                    <a:pt x="1799844" y="1039368"/>
                  </a:lnTo>
                  <a:lnTo>
                    <a:pt x="1799844" y="1053084"/>
                  </a:lnTo>
                  <a:lnTo>
                    <a:pt x="1837944" y="1053084"/>
                  </a:lnTo>
                  <a:close/>
                </a:path>
                <a:path w="5600700" h="2868295">
                  <a:moveTo>
                    <a:pt x="1787652" y="1053084"/>
                  </a:moveTo>
                  <a:lnTo>
                    <a:pt x="1787652" y="1039368"/>
                  </a:lnTo>
                  <a:lnTo>
                    <a:pt x="1749552" y="1039368"/>
                  </a:lnTo>
                  <a:lnTo>
                    <a:pt x="1749552" y="1053084"/>
                  </a:lnTo>
                  <a:lnTo>
                    <a:pt x="1787652" y="1053084"/>
                  </a:lnTo>
                  <a:close/>
                </a:path>
                <a:path w="5600700" h="2868295">
                  <a:moveTo>
                    <a:pt x="1735836" y="1053084"/>
                  </a:moveTo>
                  <a:lnTo>
                    <a:pt x="1735836" y="1039368"/>
                  </a:lnTo>
                  <a:lnTo>
                    <a:pt x="1697736" y="1039368"/>
                  </a:lnTo>
                  <a:lnTo>
                    <a:pt x="1697736" y="1053084"/>
                  </a:lnTo>
                  <a:lnTo>
                    <a:pt x="1735836" y="1053084"/>
                  </a:lnTo>
                  <a:close/>
                </a:path>
                <a:path w="5600700" h="2868295">
                  <a:moveTo>
                    <a:pt x="1685544" y="1053084"/>
                  </a:moveTo>
                  <a:lnTo>
                    <a:pt x="1685544" y="1039368"/>
                  </a:lnTo>
                  <a:lnTo>
                    <a:pt x="1647444" y="1039368"/>
                  </a:lnTo>
                  <a:lnTo>
                    <a:pt x="1647444" y="1053084"/>
                  </a:lnTo>
                  <a:lnTo>
                    <a:pt x="1685544" y="1053084"/>
                  </a:lnTo>
                  <a:close/>
                </a:path>
                <a:path w="5600700" h="2868295">
                  <a:moveTo>
                    <a:pt x="1635252" y="1053084"/>
                  </a:moveTo>
                  <a:lnTo>
                    <a:pt x="1635252" y="1039368"/>
                  </a:lnTo>
                  <a:lnTo>
                    <a:pt x="1597152" y="1039368"/>
                  </a:lnTo>
                  <a:lnTo>
                    <a:pt x="1597152" y="1053084"/>
                  </a:lnTo>
                  <a:lnTo>
                    <a:pt x="1635252" y="1053084"/>
                  </a:lnTo>
                  <a:close/>
                </a:path>
                <a:path w="5600700" h="2868295">
                  <a:moveTo>
                    <a:pt x="1583436" y="1053084"/>
                  </a:moveTo>
                  <a:lnTo>
                    <a:pt x="1583436" y="1039368"/>
                  </a:lnTo>
                  <a:lnTo>
                    <a:pt x="1545336" y="1039368"/>
                  </a:lnTo>
                  <a:lnTo>
                    <a:pt x="1545336" y="1053084"/>
                  </a:lnTo>
                  <a:lnTo>
                    <a:pt x="1583436" y="1053084"/>
                  </a:lnTo>
                  <a:close/>
                </a:path>
                <a:path w="5600700" h="2868295">
                  <a:moveTo>
                    <a:pt x="1533144" y="1053084"/>
                  </a:moveTo>
                  <a:lnTo>
                    <a:pt x="1533144" y="1039368"/>
                  </a:lnTo>
                  <a:lnTo>
                    <a:pt x="1495044" y="1039368"/>
                  </a:lnTo>
                  <a:lnTo>
                    <a:pt x="1495044" y="1053084"/>
                  </a:lnTo>
                  <a:lnTo>
                    <a:pt x="1533144" y="1053084"/>
                  </a:lnTo>
                  <a:close/>
                </a:path>
                <a:path w="5600700" h="2868295">
                  <a:moveTo>
                    <a:pt x="1482852" y="1053084"/>
                  </a:moveTo>
                  <a:lnTo>
                    <a:pt x="1482852" y="1039368"/>
                  </a:lnTo>
                  <a:lnTo>
                    <a:pt x="1444752" y="1039368"/>
                  </a:lnTo>
                  <a:lnTo>
                    <a:pt x="1444752" y="1053084"/>
                  </a:lnTo>
                  <a:lnTo>
                    <a:pt x="1482852" y="1053084"/>
                  </a:lnTo>
                  <a:close/>
                </a:path>
                <a:path w="5600700" h="2868295">
                  <a:moveTo>
                    <a:pt x="1431036" y="1053084"/>
                  </a:moveTo>
                  <a:lnTo>
                    <a:pt x="1431036" y="1039368"/>
                  </a:lnTo>
                  <a:lnTo>
                    <a:pt x="1392936" y="1039368"/>
                  </a:lnTo>
                  <a:lnTo>
                    <a:pt x="1392936" y="1053084"/>
                  </a:lnTo>
                  <a:lnTo>
                    <a:pt x="1431036" y="1053084"/>
                  </a:lnTo>
                  <a:close/>
                </a:path>
                <a:path w="5600700" h="2868295">
                  <a:moveTo>
                    <a:pt x="1380744" y="1053084"/>
                  </a:moveTo>
                  <a:lnTo>
                    <a:pt x="1380744" y="1039368"/>
                  </a:lnTo>
                  <a:lnTo>
                    <a:pt x="1342644" y="1039368"/>
                  </a:lnTo>
                  <a:lnTo>
                    <a:pt x="1342644" y="1053084"/>
                  </a:lnTo>
                  <a:lnTo>
                    <a:pt x="1380744" y="1053084"/>
                  </a:lnTo>
                  <a:close/>
                </a:path>
                <a:path w="5600700" h="2868295">
                  <a:moveTo>
                    <a:pt x="1330452" y="1053084"/>
                  </a:moveTo>
                  <a:lnTo>
                    <a:pt x="1330452" y="1039368"/>
                  </a:lnTo>
                  <a:lnTo>
                    <a:pt x="1292352" y="1039368"/>
                  </a:lnTo>
                  <a:lnTo>
                    <a:pt x="1292352" y="1053084"/>
                  </a:lnTo>
                  <a:lnTo>
                    <a:pt x="1330452" y="1053084"/>
                  </a:lnTo>
                  <a:close/>
                </a:path>
                <a:path w="5600700" h="2868295">
                  <a:moveTo>
                    <a:pt x="1278636" y="1053084"/>
                  </a:moveTo>
                  <a:lnTo>
                    <a:pt x="1278636" y="1039368"/>
                  </a:lnTo>
                  <a:lnTo>
                    <a:pt x="1240536" y="1039368"/>
                  </a:lnTo>
                  <a:lnTo>
                    <a:pt x="1240536" y="1053084"/>
                  </a:lnTo>
                  <a:lnTo>
                    <a:pt x="1278636" y="1053084"/>
                  </a:lnTo>
                  <a:close/>
                </a:path>
                <a:path w="5600700" h="2868295">
                  <a:moveTo>
                    <a:pt x="1228344" y="1053084"/>
                  </a:moveTo>
                  <a:lnTo>
                    <a:pt x="1228344" y="1039368"/>
                  </a:lnTo>
                  <a:lnTo>
                    <a:pt x="1190244" y="1039368"/>
                  </a:lnTo>
                  <a:lnTo>
                    <a:pt x="1190244" y="1053084"/>
                  </a:lnTo>
                  <a:lnTo>
                    <a:pt x="1228344" y="1053084"/>
                  </a:lnTo>
                  <a:close/>
                </a:path>
                <a:path w="5600700" h="2868295">
                  <a:moveTo>
                    <a:pt x="1178052" y="1053084"/>
                  </a:moveTo>
                  <a:lnTo>
                    <a:pt x="1178052" y="1039368"/>
                  </a:lnTo>
                  <a:lnTo>
                    <a:pt x="1139952" y="1039368"/>
                  </a:lnTo>
                  <a:lnTo>
                    <a:pt x="1139952" y="1053084"/>
                  </a:lnTo>
                  <a:lnTo>
                    <a:pt x="1178052" y="1053084"/>
                  </a:lnTo>
                  <a:close/>
                </a:path>
                <a:path w="5600700" h="2868295">
                  <a:moveTo>
                    <a:pt x="1126236" y="1053084"/>
                  </a:moveTo>
                  <a:lnTo>
                    <a:pt x="1126236" y="1039368"/>
                  </a:lnTo>
                  <a:lnTo>
                    <a:pt x="1088136" y="1039368"/>
                  </a:lnTo>
                  <a:lnTo>
                    <a:pt x="1088136" y="1053084"/>
                  </a:lnTo>
                  <a:lnTo>
                    <a:pt x="1126236" y="1053084"/>
                  </a:lnTo>
                  <a:close/>
                </a:path>
                <a:path w="5600700" h="2868295">
                  <a:moveTo>
                    <a:pt x="1075944" y="1053084"/>
                  </a:moveTo>
                  <a:lnTo>
                    <a:pt x="1075944" y="1039368"/>
                  </a:lnTo>
                  <a:lnTo>
                    <a:pt x="1037844" y="1039368"/>
                  </a:lnTo>
                  <a:lnTo>
                    <a:pt x="1037844" y="1053084"/>
                  </a:lnTo>
                  <a:lnTo>
                    <a:pt x="1075944" y="1053084"/>
                  </a:lnTo>
                  <a:close/>
                </a:path>
                <a:path w="5600700" h="2868295">
                  <a:moveTo>
                    <a:pt x="1025652" y="1053084"/>
                  </a:moveTo>
                  <a:lnTo>
                    <a:pt x="1025652" y="1039368"/>
                  </a:lnTo>
                  <a:lnTo>
                    <a:pt x="987552" y="1039368"/>
                  </a:lnTo>
                  <a:lnTo>
                    <a:pt x="987552" y="1053084"/>
                  </a:lnTo>
                  <a:lnTo>
                    <a:pt x="1025652" y="1053084"/>
                  </a:lnTo>
                  <a:close/>
                </a:path>
                <a:path w="5600700" h="2868295">
                  <a:moveTo>
                    <a:pt x="973836" y="1053084"/>
                  </a:moveTo>
                  <a:lnTo>
                    <a:pt x="973836" y="1039368"/>
                  </a:lnTo>
                  <a:lnTo>
                    <a:pt x="935736" y="1039368"/>
                  </a:lnTo>
                  <a:lnTo>
                    <a:pt x="935736" y="1053084"/>
                  </a:lnTo>
                  <a:lnTo>
                    <a:pt x="973836" y="1053084"/>
                  </a:lnTo>
                  <a:close/>
                </a:path>
                <a:path w="5600700" h="2868295">
                  <a:moveTo>
                    <a:pt x="923544" y="1053084"/>
                  </a:moveTo>
                  <a:lnTo>
                    <a:pt x="923544" y="1039368"/>
                  </a:lnTo>
                  <a:lnTo>
                    <a:pt x="885444" y="1039368"/>
                  </a:lnTo>
                  <a:lnTo>
                    <a:pt x="885444" y="1053084"/>
                  </a:lnTo>
                  <a:lnTo>
                    <a:pt x="923544" y="1053084"/>
                  </a:lnTo>
                  <a:close/>
                </a:path>
                <a:path w="5600700" h="2868295">
                  <a:moveTo>
                    <a:pt x="873252" y="1053084"/>
                  </a:moveTo>
                  <a:lnTo>
                    <a:pt x="873252" y="1039368"/>
                  </a:lnTo>
                  <a:lnTo>
                    <a:pt x="835152" y="1039368"/>
                  </a:lnTo>
                  <a:lnTo>
                    <a:pt x="835152" y="1053084"/>
                  </a:lnTo>
                  <a:lnTo>
                    <a:pt x="873252" y="1053084"/>
                  </a:lnTo>
                  <a:close/>
                </a:path>
                <a:path w="5600700" h="2868295">
                  <a:moveTo>
                    <a:pt x="821436" y="1053084"/>
                  </a:moveTo>
                  <a:lnTo>
                    <a:pt x="821436" y="1039368"/>
                  </a:lnTo>
                  <a:lnTo>
                    <a:pt x="783336" y="1039368"/>
                  </a:lnTo>
                  <a:lnTo>
                    <a:pt x="783336" y="1053084"/>
                  </a:lnTo>
                  <a:lnTo>
                    <a:pt x="821436" y="1053084"/>
                  </a:lnTo>
                  <a:close/>
                </a:path>
                <a:path w="5600700" h="2868295">
                  <a:moveTo>
                    <a:pt x="771144" y="1053084"/>
                  </a:moveTo>
                  <a:lnTo>
                    <a:pt x="771144" y="1039368"/>
                  </a:lnTo>
                  <a:lnTo>
                    <a:pt x="733044" y="1039368"/>
                  </a:lnTo>
                  <a:lnTo>
                    <a:pt x="733044" y="1053084"/>
                  </a:lnTo>
                  <a:lnTo>
                    <a:pt x="771144" y="1053084"/>
                  </a:lnTo>
                  <a:close/>
                </a:path>
                <a:path w="5600700" h="2868295">
                  <a:moveTo>
                    <a:pt x="720852" y="1053084"/>
                  </a:moveTo>
                  <a:lnTo>
                    <a:pt x="720852" y="1039368"/>
                  </a:lnTo>
                  <a:lnTo>
                    <a:pt x="682752" y="1039368"/>
                  </a:lnTo>
                  <a:lnTo>
                    <a:pt x="682752" y="1053084"/>
                  </a:lnTo>
                  <a:lnTo>
                    <a:pt x="720852" y="1053084"/>
                  </a:lnTo>
                  <a:close/>
                </a:path>
                <a:path w="5600700" h="2868295">
                  <a:moveTo>
                    <a:pt x="669036" y="1053084"/>
                  </a:moveTo>
                  <a:lnTo>
                    <a:pt x="669036" y="1039368"/>
                  </a:lnTo>
                  <a:lnTo>
                    <a:pt x="630936" y="1039368"/>
                  </a:lnTo>
                  <a:lnTo>
                    <a:pt x="630936" y="1053084"/>
                  </a:lnTo>
                  <a:lnTo>
                    <a:pt x="669036" y="1053084"/>
                  </a:lnTo>
                  <a:close/>
                </a:path>
                <a:path w="5600700" h="2868295">
                  <a:moveTo>
                    <a:pt x="618744" y="1053084"/>
                  </a:moveTo>
                  <a:lnTo>
                    <a:pt x="618744" y="1039368"/>
                  </a:lnTo>
                  <a:lnTo>
                    <a:pt x="580644" y="1039368"/>
                  </a:lnTo>
                  <a:lnTo>
                    <a:pt x="580644" y="1053084"/>
                  </a:lnTo>
                  <a:lnTo>
                    <a:pt x="618744" y="1053084"/>
                  </a:lnTo>
                  <a:close/>
                </a:path>
                <a:path w="5600700" h="2868295">
                  <a:moveTo>
                    <a:pt x="568452" y="1053084"/>
                  </a:moveTo>
                  <a:lnTo>
                    <a:pt x="568452" y="1039368"/>
                  </a:lnTo>
                  <a:lnTo>
                    <a:pt x="530352" y="1039368"/>
                  </a:lnTo>
                  <a:lnTo>
                    <a:pt x="530352" y="1053084"/>
                  </a:lnTo>
                  <a:lnTo>
                    <a:pt x="568452" y="1053084"/>
                  </a:lnTo>
                  <a:close/>
                </a:path>
                <a:path w="5600700" h="2868295">
                  <a:moveTo>
                    <a:pt x="516636" y="1053084"/>
                  </a:moveTo>
                  <a:lnTo>
                    <a:pt x="516636" y="1039368"/>
                  </a:lnTo>
                  <a:lnTo>
                    <a:pt x="478536" y="1039368"/>
                  </a:lnTo>
                  <a:lnTo>
                    <a:pt x="478536" y="1053084"/>
                  </a:lnTo>
                  <a:lnTo>
                    <a:pt x="516636" y="1053084"/>
                  </a:lnTo>
                  <a:close/>
                </a:path>
                <a:path w="5600700" h="2868295">
                  <a:moveTo>
                    <a:pt x="466344" y="1053084"/>
                  </a:moveTo>
                  <a:lnTo>
                    <a:pt x="466344" y="1039368"/>
                  </a:lnTo>
                  <a:lnTo>
                    <a:pt x="428244" y="1039368"/>
                  </a:lnTo>
                  <a:lnTo>
                    <a:pt x="428244" y="1053084"/>
                  </a:lnTo>
                  <a:lnTo>
                    <a:pt x="466344" y="1053084"/>
                  </a:lnTo>
                  <a:close/>
                </a:path>
                <a:path w="5600700" h="2868295">
                  <a:moveTo>
                    <a:pt x="416052" y="1053084"/>
                  </a:moveTo>
                  <a:lnTo>
                    <a:pt x="416052" y="1039368"/>
                  </a:lnTo>
                  <a:lnTo>
                    <a:pt x="377952" y="1039368"/>
                  </a:lnTo>
                  <a:lnTo>
                    <a:pt x="377952" y="1053084"/>
                  </a:lnTo>
                  <a:lnTo>
                    <a:pt x="416052" y="1053084"/>
                  </a:lnTo>
                  <a:close/>
                </a:path>
                <a:path w="5600700" h="2868295">
                  <a:moveTo>
                    <a:pt x="364236" y="1053084"/>
                  </a:moveTo>
                  <a:lnTo>
                    <a:pt x="364236" y="1039368"/>
                  </a:lnTo>
                  <a:lnTo>
                    <a:pt x="326136" y="1039368"/>
                  </a:lnTo>
                  <a:lnTo>
                    <a:pt x="326136" y="1053084"/>
                  </a:lnTo>
                  <a:lnTo>
                    <a:pt x="364236" y="1053084"/>
                  </a:lnTo>
                  <a:close/>
                </a:path>
                <a:path w="5600700" h="2868295">
                  <a:moveTo>
                    <a:pt x="313944" y="1053084"/>
                  </a:moveTo>
                  <a:lnTo>
                    <a:pt x="313944" y="1039368"/>
                  </a:lnTo>
                  <a:lnTo>
                    <a:pt x="275844" y="1039368"/>
                  </a:lnTo>
                  <a:lnTo>
                    <a:pt x="275844" y="1053084"/>
                  </a:lnTo>
                  <a:lnTo>
                    <a:pt x="313944" y="1053084"/>
                  </a:lnTo>
                  <a:close/>
                </a:path>
                <a:path w="5600700" h="2868295">
                  <a:moveTo>
                    <a:pt x="263652" y="1053084"/>
                  </a:moveTo>
                  <a:lnTo>
                    <a:pt x="263652" y="1039368"/>
                  </a:lnTo>
                  <a:lnTo>
                    <a:pt x="225552" y="1039368"/>
                  </a:lnTo>
                  <a:lnTo>
                    <a:pt x="225552" y="1053084"/>
                  </a:lnTo>
                  <a:lnTo>
                    <a:pt x="263652" y="1053084"/>
                  </a:lnTo>
                  <a:close/>
                </a:path>
                <a:path w="5600700" h="2868295">
                  <a:moveTo>
                    <a:pt x="211836" y="1053084"/>
                  </a:moveTo>
                  <a:lnTo>
                    <a:pt x="211836" y="1039368"/>
                  </a:lnTo>
                  <a:lnTo>
                    <a:pt x="173736" y="1039368"/>
                  </a:lnTo>
                  <a:lnTo>
                    <a:pt x="173736" y="1053084"/>
                  </a:lnTo>
                  <a:lnTo>
                    <a:pt x="211836" y="1053084"/>
                  </a:lnTo>
                  <a:close/>
                </a:path>
                <a:path w="5600700" h="2868295">
                  <a:moveTo>
                    <a:pt x="161544" y="1053084"/>
                  </a:moveTo>
                  <a:lnTo>
                    <a:pt x="161544" y="1039368"/>
                  </a:lnTo>
                  <a:lnTo>
                    <a:pt x="123444" y="1039368"/>
                  </a:lnTo>
                  <a:lnTo>
                    <a:pt x="123444" y="1053084"/>
                  </a:lnTo>
                  <a:lnTo>
                    <a:pt x="161544" y="1053084"/>
                  </a:lnTo>
                  <a:close/>
                </a:path>
                <a:path w="5600700" h="2868295">
                  <a:moveTo>
                    <a:pt x="111252" y="1053084"/>
                  </a:moveTo>
                  <a:lnTo>
                    <a:pt x="111252" y="1039368"/>
                  </a:lnTo>
                  <a:lnTo>
                    <a:pt x="73152" y="1039368"/>
                  </a:lnTo>
                  <a:lnTo>
                    <a:pt x="73152" y="1053084"/>
                  </a:lnTo>
                  <a:lnTo>
                    <a:pt x="111252" y="1053084"/>
                  </a:lnTo>
                  <a:close/>
                </a:path>
                <a:path w="5600700" h="2868295">
                  <a:moveTo>
                    <a:pt x="59436" y="1053084"/>
                  </a:moveTo>
                  <a:lnTo>
                    <a:pt x="59436" y="1039368"/>
                  </a:lnTo>
                  <a:lnTo>
                    <a:pt x="21336" y="1039368"/>
                  </a:lnTo>
                  <a:lnTo>
                    <a:pt x="21336" y="1053084"/>
                  </a:lnTo>
                  <a:lnTo>
                    <a:pt x="59436" y="1053084"/>
                  </a:lnTo>
                  <a:close/>
                </a:path>
                <a:path w="5600700" h="2868295">
                  <a:moveTo>
                    <a:pt x="9144" y="1049274"/>
                  </a:moveTo>
                  <a:lnTo>
                    <a:pt x="9144" y="1039368"/>
                  </a:lnTo>
                  <a:lnTo>
                    <a:pt x="1524" y="1039368"/>
                  </a:lnTo>
                  <a:lnTo>
                    <a:pt x="0" y="1042416"/>
                  </a:lnTo>
                  <a:lnTo>
                    <a:pt x="0" y="1080516"/>
                  </a:lnTo>
                  <a:lnTo>
                    <a:pt x="6096" y="1080516"/>
                  </a:lnTo>
                  <a:lnTo>
                    <a:pt x="6096" y="1053084"/>
                  </a:lnTo>
                  <a:lnTo>
                    <a:pt x="9144" y="1049274"/>
                  </a:lnTo>
                  <a:close/>
                </a:path>
                <a:path w="5600700" h="2868295">
                  <a:moveTo>
                    <a:pt x="12192" y="1080516"/>
                  </a:moveTo>
                  <a:lnTo>
                    <a:pt x="12192" y="1045464"/>
                  </a:lnTo>
                  <a:lnTo>
                    <a:pt x="6096" y="1053084"/>
                  </a:lnTo>
                  <a:lnTo>
                    <a:pt x="9144" y="1053084"/>
                  </a:lnTo>
                  <a:lnTo>
                    <a:pt x="9144" y="1080516"/>
                  </a:lnTo>
                  <a:lnTo>
                    <a:pt x="12192" y="1080516"/>
                  </a:lnTo>
                  <a:close/>
                </a:path>
                <a:path w="5600700" h="2868295">
                  <a:moveTo>
                    <a:pt x="9144" y="1080516"/>
                  </a:moveTo>
                  <a:lnTo>
                    <a:pt x="9144" y="1053084"/>
                  </a:lnTo>
                  <a:lnTo>
                    <a:pt x="6096" y="1053084"/>
                  </a:lnTo>
                  <a:lnTo>
                    <a:pt x="6096" y="1080516"/>
                  </a:lnTo>
                  <a:lnTo>
                    <a:pt x="9144" y="1080516"/>
                  </a:lnTo>
                  <a:close/>
                </a:path>
                <a:path w="5600700" h="2868295">
                  <a:moveTo>
                    <a:pt x="12192" y="1130808"/>
                  </a:moveTo>
                  <a:lnTo>
                    <a:pt x="12192" y="1092708"/>
                  </a:lnTo>
                  <a:lnTo>
                    <a:pt x="0" y="1092708"/>
                  </a:lnTo>
                  <a:lnTo>
                    <a:pt x="0" y="1130808"/>
                  </a:lnTo>
                  <a:lnTo>
                    <a:pt x="12192" y="1130808"/>
                  </a:lnTo>
                  <a:close/>
                </a:path>
                <a:path w="5600700" h="2868295">
                  <a:moveTo>
                    <a:pt x="12192" y="1182624"/>
                  </a:moveTo>
                  <a:lnTo>
                    <a:pt x="12192" y="1144524"/>
                  </a:lnTo>
                  <a:lnTo>
                    <a:pt x="0" y="1144524"/>
                  </a:lnTo>
                  <a:lnTo>
                    <a:pt x="0" y="1182624"/>
                  </a:lnTo>
                  <a:lnTo>
                    <a:pt x="12192" y="1182624"/>
                  </a:lnTo>
                  <a:close/>
                </a:path>
                <a:path w="5600700" h="2868295">
                  <a:moveTo>
                    <a:pt x="12192" y="1232916"/>
                  </a:moveTo>
                  <a:lnTo>
                    <a:pt x="12192" y="1194816"/>
                  </a:lnTo>
                  <a:lnTo>
                    <a:pt x="0" y="1194816"/>
                  </a:lnTo>
                  <a:lnTo>
                    <a:pt x="0" y="1232916"/>
                  </a:lnTo>
                  <a:lnTo>
                    <a:pt x="12192" y="1232916"/>
                  </a:lnTo>
                  <a:close/>
                </a:path>
                <a:path w="5600700" h="2868295">
                  <a:moveTo>
                    <a:pt x="12192" y="1283208"/>
                  </a:moveTo>
                  <a:lnTo>
                    <a:pt x="12192" y="1245108"/>
                  </a:lnTo>
                  <a:lnTo>
                    <a:pt x="0" y="1245108"/>
                  </a:lnTo>
                  <a:lnTo>
                    <a:pt x="0" y="1283208"/>
                  </a:lnTo>
                  <a:lnTo>
                    <a:pt x="12192" y="1283208"/>
                  </a:lnTo>
                  <a:close/>
                </a:path>
                <a:path w="5600700" h="2868295">
                  <a:moveTo>
                    <a:pt x="12192" y="1335024"/>
                  </a:moveTo>
                  <a:lnTo>
                    <a:pt x="12192" y="1296924"/>
                  </a:lnTo>
                  <a:lnTo>
                    <a:pt x="0" y="1296924"/>
                  </a:lnTo>
                  <a:lnTo>
                    <a:pt x="0" y="1335024"/>
                  </a:lnTo>
                  <a:lnTo>
                    <a:pt x="12192" y="1335024"/>
                  </a:lnTo>
                  <a:close/>
                </a:path>
                <a:path w="5600700" h="2868295">
                  <a:moveTo>
                    <a:pt x="12192" y="1385316"/>
                  </a:moveTo>
                  <a:lnTo>
                    <a:pt x="12192" y="1347216"/>
                  </a:lnTo>
                  <a:lnTo>
                    <a:pt x="0" y="1347216"/>
                  </a:lnTo>
                  <a:lnTo>
                    <a:pt x="0" y="1385316"/>
                  </a:lnTo>
                  <a:lnTo>
                    <a:pt x="12192" y="1385316"/>
                  </a:lnTo>
                  <a:close/>
                </a:path>
                <a:path w="5600700" h="2868295">
                  <a:moveTo>
                    <a:pt x="12192" y="1435608"/>
                  </a:moveTo>
                  <a:lnTo>
                    <a:pt x="12192" y="1397508"/>
                  </a:lnTo>
                  <a:lnTo>
                    <a:pt x="0" y="1397508"/>
                  </a:lnTo>
                  <a:lnTo>
                    <a:pt x="0" y="1435608"/>
                  </a:lnTo>
                  <a:lnTo>
                    <a:pt x="12192" y="1435608"/>
                  </a:lnTo>
                  <a:close/>
                </a:path>
                <a:path w="5600700" h="2868295">
                  <a:moveTo>
                    <a:pt x="12192" y="1487424"/>
                  </a:moveTo>
                  <a:lnTo>
                    <a:pt x="12192" y="1449324"/>
                  </a:lnTo>
                  <a:lnTo>
                    <a:pt x="0" y="1449324"/>
                  </a:lnTo>
                  <a:lnTo>
                    <a:pt x="0" y="1487424"/>
                  </a:lnTo>
                  <a:lnTo>
                    <a:pt x="12192" y="1487424"/>
                  </a:lnTo>
                  <a:close/>
                </a:path>
                <a:path w="5600700" h="2868295">
                  <a:moveTo>
                    <a:pt x="12192" y="1537716"/>
                  </a:moveTo>
                  <a:lnTo>
                    <a:pt x="12192" y="1499616"/>
                  </a:lnTo>
                  <a:lnTo>
                    <a:pt x="0" y="1499616"/>
                  </a:lnTo>
                  <a:lnTo>
                    <a:pt x="0" y="1537716"/>
                  </a:lnTo>
                  <a:lnTo>
                    <a:pt x="12192" y="1537716"/>
                  </a:lnTo>
                  <a:close/>
                </a:path>
                <a:path w="5600700" h="2868295">
                  <a:moveTo>
                    <a:pt x="12192" y="1588008"/>
                  </a:moveTo>
                  <a:lnTo>
                    <a:pt x="12192" y="1549908"/>
                  </a:lnTo>
                  <a:lnTo>
                    <a:pt x="0" y="1549908"/>
                  </a:lnTo>
                  <a:lnTo>
                    <a:pt x="0" y="1588008"/>
                  </a:lnTo>
                  <a:lnTo>
                    <a:pt x="12192" y="1588008"/>
                  </a:lnTo>
                  <a:close/>
                </a:path>
                <a:path w="5600700" h="2868295">
                  <a:moveTo>
                    <a:pt x="12192" y="1639824"/>
                  </a:moveTo>
                  <a:lnTo>
                    <a:pt x="12192" y="1601724"/>
                  </a:lnTo>
                  <a:lnTo>
                    <a:pt x="0" y="1601724"/>
                  </a:lnTo>
                  <a:lnTo>
                    <a:pt x="0" y="1639824"/>
                  </a:lnTo>
                  <a:lnTo>
                    <a:pt x="12192" y="1639824"/>
                  </a:lnTo>
                  <a:close/>
                </a:path>
                <a:path w="5600700" h="2868295">
                  <a:moveTo>
                    <a:pt x="12192" y="1690116"/>
                  </a:moveTo>
                  <a:lnTo>
                    <a:pt x="12192" y="1652016"/>
                  </a:lnTo>
                  <a:lnTo>
                    <a:pt x="0" y="1652016"/>
                  </a:lnTo>
                  <a:lnTo>
                    <a:pt x="0" y="1690116"/>
                  </a:lnTo>
                  <a:lnTo>
                    <a:pt x="12192" y="1690116"/>
                  </a:lnTo>
                  <a:close/>
                </a:path>
                <a:path w="5600700" h="2868295">
                  <a:moveTo>
                    <a:pt x="12192" y="1740408"/>
                  </a:moveTo>
                  <a:lnTo>
                    <a:pt x="12192" y="1702308"/>
                  </a:lnTo>
                  <a:lnTo>
                    <a:pt x="0" y="1702308"/>
                  </a:lnTo>
                  <a:lnTo>
                    <a:pt x="0" y="1740408"/>
                  </a:lnTo>
                  <a:lnTo>
                    <a:pt x="12192" y="1740408"/>
                  </a:lnTo>
                  <a:close/>
                </a:path>
                <a:path w="5600700" h="2868295">
                  <a:moveTo>
                    <a:pt x="12192" y="1792224"/>
                  </a:moveTo>
                  <a:lnTo>
                    <a:pt x="12192" y="1754124"/>
                  </a:lnTo>
                  <a:lnTo>
                    <a:pt x="0" y="1754124"/>
                  </a:lnTo>
                  <a:lnTo>
                    <a:pt x="0" y="1792224"/>
                  </a:lnTo>
                  <a:lnTo>
                    <a:pt x="12192" y="1792224"/>
                  </a:lnTo>
                  <a:close/>
                </a:path>
              </a:pathLst>
            </a:custGeom>
            <a:solidFill>
              <a:srgbClr val="84A5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74073" y="348995"/>
            <a:ext cx="9144000" cy="792480"/>
          </a:xfrm>
          <a:prstGeom prst="rect">
            <a:avLst/>
          </a:prstGeom>
          <a:solidFill>
            <a:srgbClr val="364F74"/>
          </a:solidFill>
        </p:spPr>
        <p:txBody>
          <a:bodyPr vert="horz" wrap="square" lIns="0" tIns="248920" rIns="0" bIns="0" rtlCol="0">
            <a:spAutoFit/>
          </a:bodyPr>
          <a:lstStyle/>
          <a:p>
            <a:pPr marL="3810" algn="ctr">
              <a:lnSpc>
                <a:spcPct val="100000"/>
              </a:lnSpc>
              <a:spcBef>
                <a:spcPts val="1960"/>
              </a:spcBef>
            </a:pPr>
            <a:r>
              <a:rPr spc="25" dirty="0"/>
              <a:t>К</a:t>
            </a:r>
            <a:r>
              <a:rPr spc="-240" dirty="0"/>
              <a:t>А</a:t>
            </a:r>
            <a:r>
              <a:rPr spc="20" dirty="0"/>
              <a:t>К</a:t>
            </a:r>
            <a:r>
              <a:rPr b="0" spc="-15" dirty="0">
                <a:latin typeface="Times New Roman"/>
                <a:cs typeface="Times New Roman"/>
              </a:rPr>
              <a:t> </a:t>
            </a:r>
            <a:r>
              <a:rPr spc="-160" dirty="0"/>
              <a:t>П</a:t>
            </a:r>
            <a:r>
              <a:rPr spc="-185" dirty="0"/>
              <a:t>Р</a:t>
            </a:r>
            <a:r>
              <a:rPr spc="-215" dirty="0"/>
              <a:t>О</a:t>
            </a:r>
            <a:r>
              <a:rPr spc="-260" dirty="0"/>
              <a:t>В</a:t>
            </a:r>
            <a:r>
              <a:rPr spc="-295" dirty="0"/>
              <a:t>Е</a:t>
            </a:r>
            <a:r>
              <a:rPr spc="-330" dirty="0"/>
              <a:t>С</a:t>
            </a:r>
            <a:r>
              <a:rPr spc="-85" dirty="0"/>
              <a:t>Т</a:t>
            </a:r>
            <a:r>
              <a:rPr spc="-105" dirty="0"/>
              <a:t>И</a:t>
            </a:r>
            <a:r>
              <a:rPr b="0" spc="-15" dirty="0">
                <a:latin typeface="Times New Roman"/>
                <a:cs typeface="Times New Roman"/>
              </a:rPr>
              <a:t> </a:t>
            </a:r>
            <a:r>
              <a:rPr spc="-275" dirty="0"/>
              <a:t>Э</a:t>
            </a:r>
            <a:r>
              <a:rPr spc="25" dirty="0"/>
              <a:t>К</a:t>
            </a:r>
            <a:r>
              <a:rPr spc="-330" dirty="0"/>
              <a:t>С</a:t>
            </a:r>
            <a:r>
              <a:rPr spc="-160" dirty="0"/>
              <a:t>П</a:t>
            </a:r>
            <a:r>
              <a:rPr spc="-295" dirty="0"/>
              <a:t>Е</a:t>
            </a:r>
            <a:r>
              <a:rPr spc="-185" dirty="0"/>
              <a:t>Р</a:t>
            </a:r>
            <a:r>
              <a:rPr spc="-85" dirty="0"/>
              <a:t>Т</a:t>
            </a:r>
            <a:r>
              <a:rPr spc="-110" dirty="0"/>
              <a:t>И</a:t>
            </a:r>
            <a:r>
              <a:rPr spc="-204" dirty="0"/>
              <a:t>З</a:t>
            </a:r>
            <a:r>
              <a:rPr spc="-110" dirty="0"/>
              <a:t>У</a:t>
            </a:r>
            <a:r>
              <a:rPr b="0" spc="-30" dirty="0">
                <a:latin typeface="Times New Roman"/>
                <a:cs typeface="Times New Roman"/>
              </a:rPr>
              <a:t> </a:t>
            </a:r>
            <a:r>
              <a:rPr spc="-185" dirty="0"/>
              <a:t>Р</a:t>
            </a:r>
            <a:r>
              <a:rPr spc="-240" dirty="0"/>
              <a:t>А</a:t>
            </a:r>
            <a:r>
              <a:rPr spc="-305" dirty="0"/>
              <a:t>Б</a:t>
            </a:r>
            <a:r>
              <a:rPr spc="-215" dirty="0"/>
              <a:t>О</a:t>
            </a:r>
            <a:r>
              <a:rPr spc="-85" dirty="0"/>
              <a:t>Т</a:t>
            </a:r>
            <a:r>
              <a:rPr b="0" spc="-10" dirty="0">
                <a:latin typeface="Times New Roman"/>
                <a:cs typeface="Times New Roman"/>
              </a:rPr>
              <a:t> </a:t>
            </a:r>
            <a:r>
              <a:rPr spc="-110" dirty="0"/>
              <a:t>У</a:t>
            </a:r>
            <a:r>
              <a:rPr spc="-200" dirty="0"/>
              <a:t>Ч</a:t>
            </a:r>
            <a:r>
              <a:rPr spc="-295" dirty="0"/>
              <a:t>Е</a:t>
            </a:r>
            <a:r>
              <a:rPr spc="-140" dirty="0"/>
              <a:t>Н</a:t>
            </a:r>
            <a:r>
              <a:rPr spc="-110" dirty="0"/>
              <a:t>И</a:t>
            </a:r>
            <a:r>
              <a:rPr spc="25" dirty="0"/>
              <a:t>К</a:t>
            </a:r>
            <a:r>
              <a:rPr spc="-215" dirty="0"/>
              <a:t>О</a:t>
            </a:r>
            <a:r>
              <a:rPr spc="-260" dirty="0"/>
              <a:t>В</a:t>
            </a:r>
            <a:r>
              <a:rPr spc="-315" dirty="0"/>
              <a:t>?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471304" y="5025642"/>
            <a:ext cx="4578985" cy="1464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355" dirty="0">
                <a:solidFill>
                  <a:srgbClr val="365F92"/>
                </a:solidFill>
                <a:latin typeface="Arial"/>
                <a:cs typeface="Arial"/>
              </a:rPr>
              <a:t>Ш</a:t>
            </a:r>
            <a:r>
              <a:rPr sz="2400" b="1" spc="-150" dirty="0">
                <a:solidFill>
                  <a:srgbClr val="365F92"/>
                </a:solidFill>
                <a:latin typeface="Arial"/>
                <a:cs typeface="Arial"/>
              </a:rPr>
              <a:t>а</a:t>
            </a:r>
            <a:r>
              <a:rPr sz="2400" b="1" spc="-100" dirty="0">
                <a:solidFill>
                  <a:srgbClr val="365F92"/>
                </a:solidFill>
                <a:latin typeface="Arial"/>
                <a:cs typeface="Arial"/>
              </a:rPr>
              <a:t>г</a:t>
            </a:r>
            <a:r>
              <a:rPr sz="2400" spc="5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2400" b="1" spc="20" dirty="0">
                <a:solidFill>
                  <a:srgbClr val="365F92"/>
                </a:solidFill>
                <a:latin typeface="Arial"/>
                <a:cs typeface="Arial"/>
              </a:rPr>
              <a:t>1</a:t>
            </a:r>
            <a:r>
              <a:rPr sz="2400" b="1" spc="-80" dirty="0">
                <a:solidFill>
                  <a:srgbClr val="365F92"/>
                </a:solidFill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  <a:p>
            <a:pPr marL="12700" marR="135890">
              <a:lnSpc>
                <a:spcPct val="100000"/>
              </a:lnSpc>
              <a:spcBef>
                <a:spcPts val="50"/>
              </a:spcBef>
            </a:pPr>
            <a:r>
              <a:rPr sz="1400" spc="-75" dirty="0">
                <a:solidFill>
                  <a:srgbClr val="365F92"/>
                </a:solidFill>
                <a:latin typeface="Microsoft Sans Serif"/>
                <a:cs typeface="Microsoft Sans Serif"/>
              </a:rPr>
              <a:t>На</a:t>
            </a:r>
            <a:r>
              <a:rPr sz="1400" spc="-1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странице</a:t>
            </a:r>
            <a:r>
              <a:rPr sz="1400" spc="-1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0" dirty="0">
                <a:solidFill>
                  <a:srgbClr val="365F92"/>
                </a:solidFill>
                <a:latin typeface="Microsoft Sans Serif"/>
                <a:cs typeface="Microsoft Sans Serif"/>
              </a:rPr>
              <a:t>проведения</a:t>
            </a:r>
            <a:r>
              <a:rPr sz="1400" spc="-1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мероприятия</a:t>
            </a:r>
            <a:r>
              <a:rPr sz="1400" spc="-2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0" dirty="0">
                <a:solidFill>
                  <a:srgbClr val="365F92"/>
                </a:solidFill>
                <a:latin typeface="Microsoft Sans Serif"/>
                <a:cs typeface="Microsoft Sans Serif"/>
              </a:rPr>
              <a:t>из</a:t>
            </a:r>
            <a:r>
              <a:rPr sz="1400" spc="-1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перечня</a:t>
            </a:r>
            <a:r>
              <a:rPr sz="140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работ </a:t>
            </a:r>
            <a:r>
              <a:rPr sz="1400" spc="-35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60" dirty="0">
                <a:solidFill>
                  <a:srgbClr val="365F92"/>
                </a:solidFill>
                <a:latin typeface="Microsoft Sans Serif"/>
                <a:cs typeface="Microsoft Sans Serif"/>
              </a:rPr>
              <a:t>выберите</a:t>
            </a:r>
            <a:r>
              <a:rPr sz="140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работу</a:t>
            </a:r>
            <a:r>
              <a:rPr sz="1400" spc="-1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с</a:t>
            </a:r>
            <a:r>
              <a:rPr sz="1400" spc="-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0" dirty="0">
                <a:solidFill>
                  <a:srgbClr val="365F92"/>
                </a:solidFill>
                <a:latin typeface="Microsoft Sans Serif"/>
                <a:cs typeface="Microsoft Sans Serif"/>
              </a:rPr>
              <a:t>пометкой</a:t>
            </a:r>
            <a:r>
              <a:rPr sz="1400" spc="-1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75" dirty="0">
                <a:solidFill>
                  <a:srgbClr val="365F92"/>
                </a:solidFill>
                <a:latin typeface="Microsoft Sans Serif"/>
                <a:cs typeface="Microsoft Sans Serif"/>
              </a:rPr>
              <a:t>«Требуется</a:t>
            </a:r>
            <a:r>
              <a:rPr sz="1400" spc="-1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60" dirty="0">
                <a:solidFill>
                  <a:srgbClr val="365F92"/>
                </a:solidFill>
                <a:latin typeface="Microsoft Sans Serif"/>
                <a:cs typeface="Microsoft Sans Serif"/>
              </a:rPr>
              <a:t>экспертиза»</a:t>
            </a:r>
            <a:r>
              <a:rPr sz="1400" spc="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65F92"/>
                </a:solidFill>
                <a:latin typeface="Microsoft Sans Serif"/>
                <a:cs typeface="Microsoft Sans Serif"/>
              </a:rPr>
              <a:t>и </a:t>
            </a:r>
            <a:r>
              <a:rPr sz="1400" spc="-1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нажмите</a:t>
            </a:r>
            <a:r>
              <a:rPr sz="1400" spc="-1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на</a:t>
            </a:r>
            <a:r>
              <a:rPr sz="1400" spc="-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0" dirty="0">
                <a:solidFill>
                  <a:srgbClr val="365F92"/>
                </a:solidFill>
                <a:latin typeface="Microsoft Sans Serif"/>
                <a:cs typeface="Microsoft Sans Serif"/>
              </a:rPr>
              <a:t>данную</a:t>
            </a:r>
            <a:r>
              <a:rPr sz="140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65" dirty="0">
                <a:solidFill>
                  <a:srgbClr val="365F92"/>
                </a:solidFill>
                <a:latin typeface="Microsoft Sans Serif"/>
                <a:cs typeface="Microsoft Sans Serif"/>
              </a:rPr>
              <a:t>запись.</a:t>
            </a:r>
            <a:endParaRPr sz="14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sz="14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Проводить</a:t>
            </a:r>
            <a:r>
              <a:rPr sz="140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40" dirty="0">
                <a:solidFill>
                  <a:srgbClr val="365F92"/>
                </a:solidFill>
                <a:latin typeface="Microsoft Sans Serif"/>
                <a:cs typeface="Microsoft Sans Serif"/>
              </a:rPr>
              <a:t>проверку</a:t>
            </a:r>
            <a:r>
              <a:rPr sz="1400" spc="2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45" dirty="0">
                <a:solidFill>
                  <a:srgbClr val="365F92"/>
                </a:solidFill>
                <a:latin typeface="Microsoft Sans Serif"/>
                <a:cs typeface="Microsoft Sans Serif"/>
              </a:rPr>
              <a:t>выполненной</a:t>
            </a:r>
            <a:r>
              <a:rPr sz="1400" spc="-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60" dirty="0">
                <a:solidFill>
                  <a:srgbClr val="365F92"/>
                </a:solidFill>
                <a:latin typeface="Microsoft Sans Serif"/>
                <a:cs typeface="Microsoft Sans Serif"/>
              </a:rPr>
              <a:t>работы</a:t>
            </a:r>
            <a:r>
              <a:rPr sz="1400" spc="-2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65" dirty="0">
                <a:solidFill>
                  <a:srgbClr val="365F92"/>
                </a:solidFill>
                <a:latin typeface="Microsoft Sans Serif"/>
                <a:cs typeface="Microsoft Sans Serif"/>
              </a:rPr>
              <a:t>рекомендуется </a:t>
            </a:r>
            <a:r>
              <a:rPr sz="1400" spc="-36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45" dirty="0">
                <a:solidFill>
                  <a:srgbClr val="365F92"/>
                </a:solidFill>
                <a:latin typeface="Microsoft Sans Serif"/>
                <a:cs typeface="Microsoft Sans Serif"/>
              </a:rPr>
              <a:t>в</a:t>
            </a:r>
            <a:r>
              <a:rPr sz="140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60" dirty="0">
                <a:solidFill>
                  <a:srgbClr val="365F92"/>
                </a:solidFill>
                <a:latin typeface="Microsoft Sans Serif"/>
                <a:cs typeface="Microsoft Sans Serif"/>
              </a:rPr>
              <a:t>течение</a:t>
            </a:r>
            <a:r>
              <a:rPr sz="1400" spc="-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65F92"/>
                </a:solidFill>
                <a:latin typeface="Microsoft Sans Serif"/>
                <a:cs typeface="Microsoft Sans Serif"/>
              </a:rPr>
              <a:t>3</a:t>
            </a:r>
            <a:r>
              <a:rPr sz="140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(трех)</a:t>
            </a:r>
            <a:r>
              <a:rPr sz="140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45" dirty="0">
                <a:solidFill>
                  <a:srgbClr val="365F92"/>
                </a:solidFill>
                <a:latin typeface="Microsoft Sans Serif"/>
                <a:cs typeface="Microsoft Sans Serif"/>
              </a:rPr>
              <a:t>дней</a:t>
            </a:r>
            <a:r>
              <a:rPr sz="140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60" dirty="0">
                <a:solidFill>
                  <a:srgbClr val="365F92"/>
                </a:solidFill>
                <a:latin typeface="Microsoft Sans Serif"/>
                <a:cs typeface="Microsoft Sans Serif"/>
              </a:rPr>
              <a:t>после</a:t>
            </a:r>
            <a:r>
              <a:rPr sz="1400" spc="-2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выполнения</a:t>
            </a:r>
            <a:r>
              <a:rPr sz="14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75" dirty="0">
                <a:solidFill>
                  <a:srgbClr val="365F92"/>
                </a:solidFill>
                <a:latin typeface="Microsoft Sans Serif"/>
                <a:cs typeface="Microsoft Sans Serif"/>
              </a:rPr>
              <a:t>ее</a:t>
            </a:r>
            <a:r>
              <a:rPr sz="1400" spc="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0" dirty="0">
                <a:solidFill>
                  <a:srgbClr val="365F92"/>
                </a:solidFill>
                <a:latin typeface="Microsoft Sans Serif"/>
                <a:cs typeface="Microsoft Sans Serif"/>
              </a:rPr>
              <a:t>учеником</a:t>
            </a:r>
            <a:endParaRPr sz="1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4070" y="348995"/>
            <a:ext cx="9143999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214509" y="1446276"/>
            <a:ext cx="8327390" cy="5280660"/>
            <a:chOff x="1214509" y="1446276"/>
            <a:chExt cx="8327390" cy="5280660"/>
          </a:xfrm>
        </p:grpSpPr>
        <p:sp>
          <p:nvSpPr>
            <p:cNvPr id="4" name="object 4"/>
            <p:cNvSpPr/>
            <p:nvPr/>
          </p:nvSpPr>
          <p:spPr>
            <a:xfrm>
              <a:off x="1214509" y="1446276"/>
              <a:ext cx="8327390" cy="5271770"/>
            </a:xfrm>
            <a:custGeom>
              <a:avLst/>
              <a:gdLst/>
              <a:ahLst/>
              <a:cxnLst/>
              <a:rect l="l" t="t" r="r" b="b"/>
              <a:pathLst>
                <a:path w="8327390" h="5271770">
                  <a:moveTo>
                    <a:pt x="8327133" y="2225040"/>
                  </a:moveTo>
                  <a:lnTo>
                    <a:pt x="8327133" y="2197608"/>
                  </a:lnTo>
                  <a:lnTo>
                    <a:pt x="8317989" y="2197608"/>
                  </a:lnTo>
                  <a:lnTo>
                    <a:pt x="8317989" y="2225040"/>
                  </a:lnTo>
                  <a:lnTo>
                    <a:pt x="8327133" y="2225040"/>
                  </a:lnTo>
                  <a:close/>
                </a:path>
                <a:path w="8327390" h="5271770">
                  <a:moveTo>
                    <a:pt x="8327133" y="2263140"/>
                  </a:moveTo>
                  <a:lnTo>
                    <a:pt x="8327133" y="2235708"/>
                  </a:lnTo>
                  <a:lnTo>
                    <a:pt x="8317989" y="2235708"/>
                  </a:lnTo>
                  <a:lnTo>
                    <a:pt x="8317989" y="2263140"/>
                  </a:lnTo>
                  <a:lnTo>
                    <a:pt x="8327133" y="2263140"/>
                  </a:lnTo>
                  <a:close/>
                </a:path>
                <a:path w="8327390" h="5271770">
                  <a:moveTo>
                    <a:pt x="8327133" y="2301240"/>
                  </a:moveTo>
                  <a:lnTo>
                    <a:pt x="8327133" y="2273808"/>
                  </a:lnTo>
                  <a:lnTo>
                    <a:pt x="8317989" y="2273808"/>
                  </a:lnTo>
                  <a:lnTo>
                    <a:pt x="8317989" y="2301240"/>
                  </a:lnTo>
                  <a:lnTo>
                    <a:pt x="8327133" y="2301240"/>
                  </a:lnTo>
                  <a:close/>
                </a:path>
                <a:path w="8327390" h="5271770">
                  <a:moveTo>
                    <a:pt x="8327133" y="2339340"/>
                  </a:moveTo>
                  <a:lnTo>
                    <a:pt x="8327133" y="2311908"/>
                  </a:lnTo>
                  <a:lnTo>
                    <a:pt x="8317989" y="2311908"/>
                  </a:lnTo>
                  <a:lnTo>
                    <a:pt x="8317989" y="2339340"/>
                  </a:lnTo>
                  <a:lnTo>
                    <a:pt x="8327133" y="2339340"/>
                  </a:lnTo>
                  <a:close/>
                </a:path>
                <a:path w="8327390" h="5271770">
                  <a:moveTo>
                    <a:pt x="8327133" y="2377440"/>
                  </a:moveTo>
                  <a:lnTo>
                    <a:pt x="8327133" y="2350008"/>
                  </a:lnTo>
                  <a:lnTo>
                    <a:pt x="8317989" y="2350008"/>
                  </a:lnTo>
                  <a:lnTo>
                    <a:pt x="8317989" y="2377440"/>
                  </a:lnTo>
                  <a:lnTo>
                    <a:pt x="8327133" y="2377440"/>
                  </a:lnTo>
                  <a:close/>
                </a:path>
                <a:path w="8327390" h="5271770">
                  <a:moveTo>
                    <a:pt x="8327133" y="2415540"/>
                  </a:moveTo>
                  <a:lnTo>
                    <a:pt x="8327133" y="2388108"/>
                  </a:lnTo>
                  <a:lnTo>
                    <a:pt x="8317989" y="2388108"/>
                  </a:lnTo>
                  <a:lnTo>
                    <a:pt x="8317989" y="2415540"/>
                  </a:lnTo>
                  <a:lnTo>
                    <a:pt x="8327133" y="2415540"/>
                  </a:lnTo>
                  <a:close/>
                </a:path>
                <a:path w="8327390" h="5271770">
                  <a:moveTo>
                    <a:pt x="8327133" y="2453640"/>
                  </a:moveTo>
                  <a:lnTo>
                    <a:pt x="8327133" y="2426208"/>
                  </a:lnTo>
                  <a:lnTo>
                    <a:pt x="8317989" y="2426208"/>
                  </a:lnTo>
                  <a:lnTo>
                    <a:pt x="8317989" y="2453640"/>
                  </a:lnTo>
                  <a:lnTo>
                    <a:pt x="8327133" y="2453640"/>
                  </a:lnTo>
                  <a:close/>
                </a:path>
                <a:path w="8327390" h="5271770">
                  <a:moveTo>
                    <a:pt x="8327133" y="2491740"/>
                  </a:moveTo>
                  <a:lnTo>
                    <a:pt x="8327133" y="2464308"/>
                  </a:lnTo>
                  <a:lnTo>
                    <a:pt x="8317989" y="2464308"/>
                  </a:lnTo>
                  <a:lnTo>
                    <a:pt x="8317989" y="2491740"/>
                  </a:lnTo>
                  <a:lnTo>
                    <a:pt x="8327133" y="2491740"/>
                  </a:lnTo>
                  <a:close/>
                </a:path>
                <a:path w="8327390" h="5271770">
                  <a:moveTo>
                    <a:pt x="8327133" y="2529840"/>
                  </a:moveTo>
                  <a:lnTo>
                    <a:pt x="8327133" y="2502408"/>
                  </a:lnTo>
                  <a:lnTo>
                    <a:pt x="8317989" y="2502408"/>
                  </a:lnTo>
                  <a:lnTo>
                    <a:pt x="8317989" y="2529840"/>
                  </a:lnTo>
                  <a:lnTo>
                    <a:pt x="8327133" y="2529840"/>
                  </a:lnTo>
                  <a:close/>
                </a:path>
                <a:path w="8327390" h="5271770">
                  <a:moveTo>
                    <a:pt x="8327133" y="2567940"/>
                  </a:moveTo>
                  <a:lnTo>
                    <a:pt x="8327133" y="2540508"/>
                  </a:lnTo>
                  <a:lnTo>
                    <a:pt x="8317989" y="2540508"/>
                  </a:lnTo>
                  <a:lnTo>
                    <a:pt x="8317989" y="2567940"/>
                  </a:lnTo>
                  <a:lnTo>
                    <a:pt x="8327133" y="2567940"/>
                  </a:lnTo>
                  <a:close/>
                </a:path>
                <a:path w="8327390" h="5271770">
                  <a:moveTo>
                    <a:pt x="8327133" y="2606040"/>
                  </a:moveTo>
                  <a:lnTo>
                    <a:pt x="8327133" y="2578608"/>
                  </a:lnTo>
                  <a:lnTo>
                    <a:pt x="8317989" y="2578608"/>
                  </a:lnTo>
                  <a:lnTo>
                    <a:pt x="8317989" y="2606040"/>
                  </a:lnTo>
                  <a:lnTo>
                    <a:pt x="8327133" y="2606040"/>
                  </a:lnTo>
                  <a:close/>
                </a:path>
                <a:path w="8327390" h="5271770">
                  <a:moveTo>
                    <a:pt x="8327133" y="2644140"/>
                  </a:moveTo>
                  <a:lnTo>
                    <a:pt x="8327133" y="2616708"/>
                  </a:lnTo>
                  <a:lnTo>
                    <a:pt x="8317989" y="2616708"/>
                  </a:lnTo>
                  <a:lnTo>
                    <a:pt x="8317989" y="2644140"/>
                  </a:lnTo>
                  <a:lnTo>
                    <a:pt x="8327133" y="2644140"/>
                  </a:lnTo>
                  <a:close/>
                </a:path>
                <a:path w="8327390" h="5271770">
                  <a:moveTo>
                    <a:pt x="8327133" y="2682240"/>
                  </a:moveTo>
                  <a:lnTo>
                    <a:pt x="8327133" y="2654808"/>
                  </a:lnTo>
                  <a:lnTo>
                    <a:pt x="8317989" y="2654808"/>
                  </a:lnTo>
                  <a:lnTo>
                    <a:pt x="8317989" y="2682240"/>
                  </a:lnTo>
                  <a:lnTo>
                    <a:pt x="8327133" y="2682240"/>
                  </a:lnTo>
                  <a:close/>
                </a:path>
                <a:path w="8327390" h="5271770">
                  <a:moveTo>
                    <a:pt x="8327133" y="2720340"/>
                  </a:moveTo>
                  <a:lnTo>
                    <a:pt x="8327133" y="2692908"/>
                  </a:lnTo>
                  <a:lnTo>
                    <a:pt x="8317989" y="2692908"/>
                  </a:lnTo>
                  <a:lnTo>
                    <a:pt x="8317989" y="2720340"/>
                  </a:lnTo>
                  <a:lnTo>
                    <a:pt x="8327133" y="2720340"/>
                  </a:lnTo>
                  <a:close/>
                </a:path>
                <a:path w="8327390" h="5271770">
                  <a:moveTo>
                    <a:pt x="8327133" y="2758440"/>
                  </a:moveTo>
                  <a:lnTo>
                    <a:pt x="8327133" y="2731008"/>
                  </a:lnTo>
                  <a:lnTo>
                    <a:pt x="8317989" y="2731008"/>
                  </a:lnTo>
                  <a:lnTo>
                    <a:pt x="8317989" y="2758440"/>
                  </a:lnTo>
                  <a:lnTo>
                    <a:pt x="8327133" y="2758440"/>
                  </a:lnTo>
                  <a:close/>
                </a:path>
                <a:path w="8327390" h="5271770">
                  <a:moveTo>
                    <a:pt x="8327133" y="2796540"/>
                  </a:moveTo>
                  <a:lnTo>
                    <a:pt x="8327133" y="2769108"/>
                  </a:lnTo>
                  <a:lnTo>
                    <a:pt x="8317989" y="2769108"/>
                  </a:lnTo>
                  <a:lnTo>
                    <a:pt x="8317989" y="2796540"/>
                  </a:lnTo>
                  <a:lnTo>
                    <a:pt x="8327133" y="2796540"/>
                  </a:lnTo>
                  <a:close/>
                </a:path>
                <a:path w="8327390" h="5271770">
                  <a:moveTo>
                    <a:pt x="8327133" y="2834640"/>
                  </a:moveTo>
                  <a:lnTo>
                    <a:pt x="8327133" y="2807208"/>
                  </a:lnTo>
                  <a:lnTo>
                    <a:pt x="8317989" y="2807208"/>
                  </a:lnTo>
                  <a:lnTo>
                    <a:pt x="8317989" y="2834640"/>
                  </a:lnTo>
                  <a:lnTo>
                    <a:pt x="8327133" y="2834640"/>
                  </a:lnTo>
                  <a:close/>
                </a:path>
                <a:path w="8327390" h="5271770">
                  <a:moveTo>
                    <a:pt x="8327133" y="2872740"/>
                  </a:moveTo>
                  <a:lnTo>
                    <a:pt x="8327133" y="2845308"/>
                  </a:lnTo>
                  <a:lnTo>
                    <a:pt x="8317989" y="2845308"/>
                  </a:lnTo>
                  <a:lnTo>
                    <a:pt x="8317989" y="2872740"/>
                  </a:lnTo>
                  <a:lnTo>
                    <a:pt x="8327133" y="2872740"/>
                  </a:lnTo>
                  <a:close/>
                </a:path>
                <a:path w="8327390" h="5271770">
                  <a:moveTo>
                    <a:pt x="8327133" y="2910840"/>
                  </a:moveTo>
                  <a:lnTo>
                    <a:pt x="8327133" y="2883408"/>
                  </a:lnTo>
                  <a:lnTo>
                    <a:pt x="8317989" y="2883408"/>
                  </a:lnTo>
                  <a:lnTo>
                    <a:pt x="8317989" y="2910840"/>
                  </a:lnTo>
                  <a:lnTo>
                    <a:pt x="8327133" y="2910840"/>
                  </a:lnTo>
                  <a:close/>
                </a:path>
                <a:path w="8327390" h="5271770">
                  <a:moveTo>
                    <a:pt x="8327133" y="2948940"/>
                  </a:moveTo>
                  <a:lnTo>
                    <a:pt x="8327133" y="2921508"/>
                  </a:lnTo>
                  <a:lnTo>
                    <a:pt x="8317989" y="2921508"/>
                  </a:lnTo>
                  <a:lnTo>
                    <a:pt x="8317989" y="2948940"/>
                  </a:lnTo>
                  <a:lnTo>
                    <a:pt x="8327133" y="2948940"/>
                  </a:lnTo>
                  <a:close/>
                </a:path>
                <a:path w="8327390" h="5271770">
                  <a:moveTo>
                    <a:pt x="8327133" y="2987040"/>
                  </a:moveTo>
                  <a:lnTo>
                    <a:pt x="8327133" y="2959608"/>
                  </a:lnTo>
                  <a:lnTo>
                    <a:pt x="8317989" y="2959608"/>
                  </a:lnTo>
                  <a:lnTo>
                    <a:pt x="8317989" y="2987040"/>
                  </a:lnTo>
                  <a:lnTo>
                    <a:pt x="8327133" y="2987040"/>
                  </a:lnTo>
                  <a:close/>
                </a:path>
                <a:path w="8327390" h="5271770">
                  <a:moveTo>
                    <a:pt x="8327133" y="3025140"/>
                  </a:moveTo>
                  <a:lnTo>
                    <a:pt x="8327133" y="2997708"/>
                  </a:lnTo>
                  <a:lnTo>
                    <a:pt x="8317989" y="2997708"/>
                  </a:lnTo>
                  <a:lnTo>
                    <a:pt x="8317989" y="3025140"/>
                  </a:lnTo>
                  <a:lnTo>
                    <a:pt x="8327133" y="3025140"/>
                  </a:lnTo>
                  <a:close/>
                </a:path>
                <a:path w="8327390" h="5271770">
                  <a:moveTo>
                    <a:pt x="8327133" y="3063240"/>
                  </a:moveTo>
                  <a:lnTo>
                    <a:pt x="8327133" y="3035808"/>
                  </a:lnTo>
                  <a:lnTo>
                    <a:pt x="8317989" y="3035808"/>
                  </a:lnTo>
                  <a:lnTo>
                    <a:pt x="8317989" y="3063240"/>
                  </a:lnTo>
                  <a:lnTo>
                    <a:pt x="8327133" y="3063240"/>
                  </a:lnTo>
                  <a:close/>
                </a:path>
                <a:path w="8327390" h="5271770">
                  <a:moveTo>
                    <a:pt x="8327133" y="3101340"/>
                  </a:moveTo>
                  <a:lnTo>
                    <a:pt x="8327133" y="3073908"/>
                  </a:lnTo>
                  <a:lnTo>
                    <a:pt x="8317989" y="3073908"/>
                  </a:lnTo>
                  <a:lnTo>
                    <a:pt x="8317989" y="3101340"/>
                  </a:lnTo>
                  <a:lnTo>
                    <a:pt x="8327133" y="3101340"/>
                  </a:lnTo>
                  <a:close/>
                </a:path>
                <a:path w="8327390" h="5271770">
                  <a:moveTo>
                    <a:pt x="8327133" y="3139440"/>
                  </a:moveTo>
                  <a:lnTo>
                    <a:pt x="8327133" y="3112008"/>
                  </a:lnTo>
                  <a:lnTo>
                    <a:pt x="8317989" y="3112008"/>
                  </a:lnTo>
                  <a:lnTo>
                    <a:pt x="8317989" y="3139440"/>
                  </a:lnTo>
                  <a:lnTo>
                    <a:pt x="8327133" y="3139440"/>
                  </a:lnTo>
                  <a:close/>
                </a:path>
                <a:path w="8327390" h="5271770">
                  <a:moveTo>
                    <a:pt x="8327133" y="3177540"/>
                  </a:moveTo>
                  <a:lnTo>
                    <a:pt x="8327133" y="3150108"/>
                  </a:lnTo>
                  <a:lnTo>
                    <a:pt x="8317989" y="3150108"/>
                  </a:lnTo>
                  <a:lnTo>
                    <a:pt x="8317989" y="3177540"/>
                  </a:lnTo>
                  <a:lnTo>
                    <a:pt x="8327133" y="3177540"/>
                  </a:lnTo>
                  <a:close/>
                </a:path>
                <a:path w="8327390" h="5271770">
                  <a:moveTo>
                    <a:pt x="8327133" y="3215640"/>
                  </a:moveTo>
                  <a:lnTo>
                    <a:pt x="8327133" y="3188208"/>
                  </a:lnTo>
                  <a:lnTo>
                    <a:pt x="8317989" y="3188208"/>
                  </a:lnTo>
                  <a:lnTo>
                    <a:pt x="8317989" y="3215640"/>
                  </a:lnTo>
                  <a:lnTo>
                    <a:pt x="8327133" y="3215640"/>
                  </a:lnTo>
                  <a:close/>
                </a:path>
                <a:path w="8327390" h="5271770">
                  <a:moveTo>
                    <a:pt x="8327133" y="3253740"/>
                  </a:moveTo>
                  <a:lnTo>
                    <a:pt x="8327133" y="3226308"/>
                  </a:lnTo>
                  <a:lnTo>
                    <a:pt x="8317989" y="3226308"/>
                  </a:lnTo>
                  <a:lnTo>
                    <a:pt x="8317989" y="3253740"/>
                  </a:lnTo>
                  <a:lnTo>
                    <a:pt x="8327133" y="3253740"/>
                  </a:lnTo>
                  <a:close/>
                </a:path>
                <a:path w="8327390" h="5271770">
                  <a:moveTo>
                    <a:pt x="8327133" y="3291840"/>
                  </a:moveTo>
                  <a:lnTo>
                    <a:pt x="8327133" y="3264408"/>
                  </a:lnTo>
                  <a:lnTo>
                    <a:pt x="8317989" y="3264408"/>
                  </a:lnTo>
                  <a:lnTo>
                    <a:pt x="8317989" y="3291840"/>
                  </a:lnTo>
                  <a:lnTo>
                    <a:pt x="8327133" y="3291840"/>
                  </a:lnTo>
                  <a:close/>
                </a:path>
                <a:path w="8327390" h="5271770">
                  <a:moveTo>
                    <a:pt x="8327133" y="3329940"/>
                  </a:moveTo>
                  <a:lnTo>
                    <a:pt x="8327133" y="3302508"/>
                  </a:lnTo>
                  <a:lnTo>
                    <a:pt x="8317989" y="3302508"/>
                  </a:lnTo>
                  <a:lnTo>
                    <a:pt x="8317989" y="3329940"/>
                  </a:lnTo>
                  <a:lnTo>
                    <a:pt x="8327133" y="3329940"/>
                  </a:lnTo>
                  <a:close/>
                </a:path>
                <a:path w="8327390" h="5271770">
                  <a:moveTo>
                    <a:pt x="8327133" y="3368040"/>
                  </a:moveTo>
                  <a:lnTo>
                    <a:pt x="8327133" y="3340608"/>
                  </a:lnTo>
                  <a:lnTo>
                    <a:pt x="8317989" y="3340608"/>
                  </a:lnTo>
                  <a:lnTo>
                    <a:pt x="8317989" y="3368040"/>
                  </a:lnTo>
                  <a:lnTo>
                    <a:pt x="8327133" y="3368040"/>
                  </a:lnTo>
                  <a:close/>
                </a:path>
                <a:path w="8327390" h="5271770">
                  <a:moveTo>
                    <a:pt x="8327133" y="3406140"/>
                  </a:moveTo>
                  <a:lnTo>
                    <a:pt x="8327133" y="3378708"/>
                  </a:lnTo>
                  <a:lnTo>
                    <a:pt x="8317989" y="3378708"/>
                  </a:lnTo>
                  <a:lnTo>
                    <a:pt x="8317989" y="3406140"/>
                  </a:lnTo>
                  <a:lnTo>
                    <a:pt x="8327133" y="3406140"/>
                  </a:lnTo>
                  <a:close/>
                </a:path>
                <a:path w="8327390" h="5271770">
                  <a:moveTo>
                    <a:pt x="8327133" y="3444240"/>
                  </a:moveTo>
                  <a:lnTo>
                    <a:pt x="8327133" y="3416808"/>
                  </a:lnTo>
                  <a:lnTo>
                    <a:pt x="8317989" y="3416808"/>
                  </a:lnTo>
                  <a:lnTo>
                    <a:pt x="8317989" y="3444240"/>
                  </a:lnTo>
                  <a:lnTo>
                    <a:pt x="8327133" y="3444240"/>
                  </a:lnTo>
                  <a:close/>
                </a:path>
                <a:path w="8327390" h="5271770">
                  <a:moveTo>
                    <a:pt x="8327133" y="3482340"/>
                  </a:moveTo>
                  <a:lnTo>
                    <a:pt x="8327133" y="3454908"/>
                  </a:lnTo>
                  <a:lnTo>
                    <a:pt x="8317989" y="3454908"/>
                  </a:lnTo>
                  <a:lnTo>
                    <a:pt x="8317989" y="3482340"/>
                  </a:lnTo>
                  <a:lnTo>
                    <a:pt x="8327133" y="3482340"/>
                  </a:lnTo>
                  <a:close/>
                </a:path>
                <a:path w="8327390" h="5271770">
                  <a:moveTo>
                    <a:pt x="8327133" y="3520440"/>
                  </a:moveTo>
                  <a:lnTo>
                    <a:pt x="8327133" y="3493008"/>
                  </a:lnTo>
                  <a:lnTo>
                    <a:pt x="8317989" y="3493008"/>
                  </a:lnTo>
                  <a:lnTo>
                    <a:pt x="8317989" y="3520440"/>
                  </a:lnTo>
                  <a:lnTo>
                    <a:pt x="8327133" y="3520440"/>
                  </a:lnTo>
                  <a:close/>
                </a:path>
                <a:path w="8327390" h="5271770">
                  <a:moveTo>
                    <a:pt x="8327133" y="3558540"/>
                  </a:moveTo>
                  <a:lnTo>
                    <a:pt x="8327133" y="3531108"/>
                  </a:lnTo>
                  <a:lnTo>
                    <a:pt x="8317989" y="3531108"/>
                  </a:lnTo>
                  <a:lnTo>
                    <a:pt x="8317989" y="3558540"/>
                  </a:lnTo>
                  <a:lnTo>
                    <a:pt x="8327133" y="3558540"/>
                  </a:lnTo>
                  <a:close/>
                </a:path>
                <a:path w="8327390" h="5271770">
                  <a:moveTo>
                    <a:pt x="8327133" y="3596640"/>
                  </a:moveTo>
                  <a:lnTo>
                    <a:pt x="8327133" y="3569208"/>
                  </a:lnTo>
                  <a:lnTo>
                    <a:pt x="8317989" y="3569208"/>
                  </a:lnTo>
                  <a:lnTo>
                    <a:pt x="8317989" y="3596640"/>
                  </a:lnTo>
                  <a:lnTo>
                    <a:pt x="8327133" y="3596640"/>
                  </a:lnTo>
                  <a:close/>
                </a:path>
                <a:path w="8327390" h="5271770">
                  <a:moveTo>
                    <a:pt x="8327133" y="3634740"/>
                  </a:moveTo>
                  <a:lnTo>
                    <a:pt x="8327133" y="3607308"/>
                  </a:lnTo>
                  <a:lnTo>
                    <a:pt x="8317989" y="3607308"/>
                  </a:lnTo>
                  <a:lnTo>
                    <a:pt x="8317989" y="3634740"/>
                  </a:lnTo>
                  <a:lnTo>
                    <a:pt x="8327133" y="3634740"/>
                  </a:lnTo>
                  <a:close/>
                </a:path>
                <a:path w="8327390" h="5271770">
                  <a:moveTo>
                    <a:pt x="8327133" y="3672840"/>
                  </a:moveTo>
                  <a:lnTo>
                    <a:pt x="8327133" y="3645408"/>
                  </a:lnTo>
                  <a:lnTo>
                    <a:pt x="8317989" y="3645408"/>
                  </a:lnTo>
                  <a:lnTo>
                    <a:pt x="8317989" y="3672840"/>
                  </a:lnTo>
                  <a:lnTo>
                    <a:pt x="8327133" y="3672840"/>
                  </a:lnTo>
                  <a:close/>
                </a:path>
                <a:path w="8327390" h="5271770">
                  <a:moveTo>
                    <a:pt x="8327133" y="3710940"/>
                  </a:moveTo>
                  <a:lnTo>
                    <a:pt x="8327133" y="3683508"/>
                  </a:lnTo>
                  <a:lnTo>
                    <a:pt x="8317989" y="3683508"/>
                  </a:lnTo>
                  <a:lnTo>
                    <a:pt x="8317989" y="3710940"/>
                  </a:lnTo>
                  <a:lnTo>
                    <a:pt x="8327133" y="3710940"/>
                  </a:lnTo>
                  <a:close/>
                </a:path>
                <a:path w="8327390" h="5271770">
                  <a:moveTo>
                    <a:pt x="8327133" y="3749040"/>
                  </a:moveTo>
                  <a:lnTo>
                    <a:pt x="8327133" y="3721608"/>
                  </a:lnTo>
                  <a:lnTo>
                    <a:pt x="8317989" y="3721608"/>
                  </a:lnTo>
                  <a:lnTo>
                    <a:pt x="8317989" y="3749040"/>
                  </a:lnTo>
                  <a:lnTo>
                    <a:pt x="8327133" y="3749040"/>
                  </a:lnTo>
                  <a:close/>
                </a:path>
                <a:path w="8327390" h="5271770">
                  <a:moveTo>
                    <a:pt x="8327133" y="3787140"/>
                  </a:moveTo>
                  <a:lnTo>
                    <a:pt x="8327133" y="3759708"/>
                  </a:lnTo>
                  <a:lnTo>
                    <a:pt x="8317989" y="3759708"/>
                  </a:lnTo>
                  <a:lnTo>
                    <a:pt x="8317989" y="3787140"/>
                  </a:lnTo>
                  <a:lnTo>
                    <a:pt x="8327133" y="3787140"/>
                  </a:lnTo>
                  <a:close/>
                </a:path>
                <a:path w="8327390" h="5271770">
                  <a:moveTo>
                    <a:pt x="8327133" y="3825240"/>
                  </a:moveTo>
                  <a:lnTo>
                    <a:pt x="8327133" y="3797808"/>
                  </a:lnTo>
                  <a:lnTo>
                    <a:pt x="8317989" y="3797808"/>
                  </a:lnTo>
                  <a:lnTo>
                    <a:pt x="8317989" y="3825240"/>
                  </a:lnTo>
                  <a:lnTo>
                    <a:pt x="8327133" y="3825240"/>
                  </a:lnTo>
                  <a:close/>
                </a:path>
                <a:path w="8327390" h="5271770">
                  <a:moveTo>
                    <a:pt x="8327133" y="3863340"/>
                  </a:moveTo>
                  <a:lnTo>
                    <a:pt x="8327133" y="3835908"/>
                  </a:lnTo>
                  <a:lnTo>
                    <a:pt x="8317989" y="3835908"/>
                  </a:lnTo>
                  <a:lnTo>
                    <a:pt x="8317989" y="3863340"/>
                  </a:lnTo>
                  <a:lnTo>
                    <a:pt x="8327133" y="3863340"/>
                  </a:lnTo>
                  <a:close/>
                </a:path>
                <a:path w="8327390" h="5271770">
                  <a:moveTo>
                    <a:pt x="8327133" y="3901440"/>
                  </a:moveTo>
                  <a:lnTo>
                    <a:pt x="8327133" y="3874008"/>
                  </a:lnTo>
                  <a:lnTo>
                    <a:pt x="8317989" y="3874008"/>
                  </a:lnTo>
                  <a:lnTo>
                    <a:pt x="8317989" y="3901440"/>
                  </a:lnTo>
                  <a:lnTo>
                    <a:pt x="8327133" y="3901440"/>
                  </a:lnTo>
                  <a:close/>
                </a:path>
                <a:path w="8327390" h="5271770">
                  <a:moveTo>
                    <a:pt x="8327133" y="3939540"/>
                  </a:moveTo>
                  <a:lnTo>
                    <a:pt x="8327133" y="3912108"/>
                  </a:lnTo>
                  <a:lnTo>
                    <a:pt x="8317989" y="3912108"/>
                  </a:lnTo>
                  <a:lnTo>
                    <a:pt x="8317989" y="3939540"/>
                  </a:lnTo>
                  <a:lnTo>
                    <a:pt x="8327133" y="3939540"/>
                  </a:lnTo>
                  <a:close/>
                </a:path>
                <a:path w="8327390" h="5271770">
                  <a:moveTo>
                    <a:pt x="8327133" y="3977640"/>
                  </a:moveTo>
                  <a:lnTo>
                    <a:pt x="8327133" y="3950208"/>
                  </a:lnTo>
                  <a:lnTo>
                    <a:pt x="8317989" y="3950208"/>
                  </a:lnTo>
                  <a:lnTo>
                    <a:pt x="8317989" y="3977640"/>
                  </a:lnTo>
                  <a:lnTo>
                    <a:pt x="8327133" y="3977640"/>
                  </a:lnTo>
                  <a:close/>
                </a:path>
                <a:path w="8327390" h="5271770">
                  <a:moveTo>
                    <a:pt x="8327133" y="4015740"/>
                  </a:moveTo>
                  <a:lnTo>
                    <a:pt x="8327133" y="3988308"/>
                  </a:lnTo>
                  <a:lnTo>
                    <a:pt x="8317989" y="3988308"/>
                  </a:lnTo>
                  <a:lnTo>
                    <a:pt x="8317989" y="4015740"/>
                  </a:lnTo>
                  <a:lnTo>
                    <a:pt x="8327133" y="4015740"/>
                  </a:lnTo>
                  <a:close/>
                </a:path>
                <a:path w="8327390" h="5271770">
                  <a:moveTo>
                    <a:pt x="8327133" y="4053840"/>
                  </a:moveTo>
                  <a:lnTo>
                    <a:pt x="8327133" y="4026408"/>
                  </a:lnTo>
                  <a:lnTo>
                    <a:pt x="8317989" y="4026408"/>
                  </a:lnTo>
                  <a:lnTo>
                    <a:pt x="8317989" y="4053840"/>
                  </a:lnTo>
                  <a:lnTo>
                    <a:pt x="8327133" y="4053840"/>
                  </a:lnTo>
                  <a:close/>
                </a:path>
                <a:path w="8327390" h="5271770">
                  <a:moveTo>
                    <a:pt x="8327133" y="4091940"/>
                  </a:moveTo>
                  <a:lnTo>
                    <a:pt x="8327133" y="4064508"/>
                  </a:lnTo>
                  <a:lnTo>
                    <a:pt x="8317989" y="4064508"/>
                  </a:lnTo>
                  <a:lnTo>
                    <a:pt x="8317989" y="4091940"/>
                  </a:lnTo>
                  <a:lnTo>
                    <a:pt x="8327133" y="4091940"/>
                  </a:lnTo>
                  <a:close/>
                </a:path>
                <a:path w="8327390" h="5271770">
                  <a:moveTo>
                    <a:pt x="8327133" y="4130040"/>
                  </a:moveTo>
                  <a:lnTo>
                    <a:pt x="8327133" y="4102608"/>
                  </a:lnTo>
                  <a:lnTo>
                    <a:pt x="8317989" y="4102608"/>
                  </a:lnTo>
                  <a:lnTo>
                    <a:pt x="8317989" y="4130040"/>
                  </a:lnTo>
                  <a:lnTo>
                    <a:pt x="8327133" y="4130040"/>
                  </a:lnTo>
                  <a:close/>
                </a:path>
                <a:path w="8327390" h="5271770">
                  <a:moveTo>
                    <a:pt x="8327133" y="4168140"/>
                  </a:moveTo>
                  <a:lnTo>
                    <a:pt x="8327133" y="4140708"/>
                  </a:lnTo>
                  <a:lnTo>
                    <a:pt x="8317989" y="4140708"/>
                  </a:lnTo>
                  <a:lnTo>
                    <a:pt x="8317989" y="4168140"/>
                  </a:lnTo>
                  <a:lnTo>
                    <a:pt x="8327133" y="4168140"/>
                  </a:lnTo>
                  <a:close/>
                </a:path>
                <a:path w="8327390" h="5271770">
                  <a:moveTo>
                    <a:pt x="8327133" y="4206240"/>
                  </a:moveTo>
                  <a:lnTo>
                    <a:pt x="8327133" y="4178808"/>
                  </a:lnTo>
                  <a:lnTo>
                    <a:pt x="8317989" y="4178808"/>
                  </a:lnTo>
                  <a:lnTo>
                    <a:pt x="8317989" y="4206240"/>
                  </a:lnTo>
                  <a:lnTo>
                    <a:pt x="8327133" y="4206240"/>
                  </a:lnTo>
                  <a:close/>
                </a:path>
                <a:path w="8327390" h="5271770">
                  <a:moveTo>
                    <a:pt x="8327133" y="4244340"/>
                  </a:moveTo>
                  <a:lnTo>
                    <a:pt x="8327133" y="4216908"/>
                  </a:lnTo>
                  <a:lnTo>
                    <a:pt x="8317989" y="4216908"/>
                  </a:lnTo>
                  <a:lnTo>
                    <a:pt x="8317989" y="4244340"/>
                  </a:lnTo>
                  <a:lnTo>
                    <a:pt x="8327133" y="4244340"/>
                  </a:lnTo>
                  <a:close/>
                </a:path>
                <a:path w="8327390" h="5271770">
                  <a:moveTo>
                    <a:pt x="8327133" y="4282440"/>
                  </a:moveTo>
                  <a:lnTo>
                    <a:pt x="8327133" y="4255008"/>
                  </a:lnTo>
                  <a:lnTo>
                    <a:pt x="8317989" y="4255008"/>
                  </a:lnTo>
                  <a:lnTo>
                    <a:pt x="8317989" y="4282440"/>
                  </a:lnTo>
                  <a:lnTo>
                    <a:pt x="8327133" y="4282440"/>
                  </a:lnTo>
                  <a:close/>
                </a:path>
                <a:path w="8327390" h="5271770">
                  <a:moveTo>
                    <a:pt x="8327133" y="4320540"/>
                  </a:moveTo>
                  <a:lnTo>
                    <a:pt x="8327133" y="4293108"/>
                  </a:lnTo>
                  <a:lnTo>
                    <a:pt x="8317989" y="4293108"/>
                  </a:lnTo>
                  <a:lnTo>
                    <a:pt x="8317989" y="4320540"/>
                  </a:lnTo>
                  <a:lnTo>
                    <a:pt x="8327133" y="4320540"/>
                  </a:lnTo>
                  <a:close/>
                </a:path>
                <a:path w="8327390" h="5271770">
                  <a:moveTo>
                    <a:pt x="8327133" y="4358640"/>
                  </a:moveTo>
                  <a:lnTo>
                    <a:pt x="8327133" y="4331208"/>
                  </a:lnTo>
                  <a:lnTo>
                    <a:pt x="8317989" y="4331208"/>
                  </a:lnTo>
                  <a:lnTo>
                    <a:pt x="8317989" y="4358640"/>
                  </a:lnTo>
                  <a:lnTo>
                    <a:pt x="8327133" y="4358640"/>
                  </a:lnTo>
                  <a:close/>
                </a:path>
                <a:path w="8327390" h="5271770">
                  <a:moveTo>
                    <a:pt x="8327133" y="4396740"/>
                  </a:moveTo>
                  <a:lnTo>
                    <a:pt x="8327133" y="4369308"/>
                  </a:lnTo>
                  <a:lnTo>
                    <a:pt x="8317989" y="4369308"/>
                  </a:lnTo>
                  <a:lnTo>
                    <a:pt x="8317989" y="4396740"/>
                  </a:lnTo>
                  <a:lnTo>
                    <a:pt x="8327133" y="4396740"/>
                  </a:lnTo>
                  <a:close/>
                </a:path>
                <a:path w="8327390" h="5271770">
                  <a:moveTo>
                    <a:pt x="8327133" y="4434840"/>
                  </a:moveTo>
                  <a:lnTo>
                    <a:pt x="8327133" y="4407408"/>
                  </a:lnTo>
                  <a:lnTo>
                    <a:pt x="8317989" y="4407408"/>
                  </a:lnTo>
                  <a:lnTo>
                    <a:pt x="8317989" y="4434840"/>
                  </a:lnTo>
                  <a:lnTo>
                    <a:pt x="8327133" y="4434840"/>
                  </a:lnTo>
                  <a:close/>
                </a:path>
                <a:path w="8327390" h="5271770">
                  <a:moveTo>
                    <a:pt x="8327133" y="4472940"/>
                  </a:moveTo>
                  <a:lnTo>
                    <a:pt x="8327133" y="4445508"/>
                  </a:lnTo>
                  <a:lnTo>
                    <a:pt x="8317989" y="4445508"/>
                  </a:lnTo>
                  <a:lnTo>
                    <a:pt x="8317989" y="4472940"/>
                  </a:lnTo>
                  <a:lnTo>
                    <a:pt x="8327133" y="4472940"/>
                  </a:lnTo>
                  <a:close/>
                </a:path>
                <a:path w="8327390" h="5271770">
                  <a:moveTo>
                    <a:pt x="8327133" y="4511040"/>
                  </a:moveTo>
                  <a:lnTo>
                    <a:pt x="8327133" y="4483608"/>
                  </a:lnTo>
                  <a:lnTo>
                    <a:pt x="8317989" y="4483608"/>
                  </a:lnTo>
                  <a:lnTo>
                    <a:pt x="8317989" y="4511040"/>
                  </a:lnTo>
                  <a:lnTo>
                    <a:pt x="8327133" y="4511040"/>
                  </a:lnTo>
                  <a:close/>
                </a:path>
                <a:path w="8327390" h="5271770">
                  <a:moveTo>
                    <a:pt x="8327133" y="4549140"/>
                  </a:moveTo>
                  <a:lnTo>
                    <a:pt x="8327133" y="4521708"/>
                  </a:lnTo>
                  <a:lnTo>
                    <a:pt x="8317989" y="4521708"/>
                  </a:lnTo>
                  <a:lnTo>
                    <a:pt x="8317989" y="4549140"/>
                  </a:lnTo>
                  <a:lnTo>
                    <a:pt x="8327133" y="4549140"/>
                  </a:lnTo>
                  <a:close/>
                </a:path>
                <a:path w="8327390" h="5271770">
                  <a:moveTo>
                    <a:pt x="8327133" y="4587240"/>
                  </a:moveTo>
                  <a:lnTo>
                    <a:pt x="8327133" y="4559808"/>
                  </a:lnTo>
                  <a:lnTo>
                    <a:pt x="8317989" y="4559808"/>
                  </a:lnTo>
                  <a:lnTo>
                    <a:pt x="8317989" y="4587240"/>
                  </a:lnTo>
                  <a:lnTo>
                    <a:pt x="8327133" y="4587240"/>
                  </a:lnTo>
                  <a:close/>
                </a:path>
                <a:path w="8327390" h="5271770">
                  <a:moveTo>
                    <a:pt x="8327133" y="4625340"/>
                  </a:moveTo>
                  <a:lnTo>
                    <a:pt x="8327133" y="4597908"/>
                  </a:lnTo>
                  <a:lnTo>
                    <a:pt x="8317989" y="4597908"/>
                  </a:lnTo>
                  <a:lnTo>
                    <a:pt x="8317989" y="4625340"/>
                  </a:lnTo>
                  <a:lnTo>
                    <a:pt x="8327133" y="4625340"/>
                  </a:lnTo>
                  <a:close/>
                </a:path>
                <a:path w="8327390" h="5271770">
                  <a:moveTo>
                    <a:pt x="8327133" y="4663440"/>
                  </a:moveTo>
                  <a:lnTo>
                    <a:pt x="8327133" y="4636008"/>
                  </a:lnTo>
                  <a:lnTo>
                    <a:pt x="8317989" y="4636008"/>
                  </a:lnTo>
                  <a:lnTo>
                    <a:pt x="8317989" y="4663440"/>
                  </a:lnTo>
                  <a:lnTo>
                    <a:pt x="8327133" y="4663440"/>
                  </a:lnTo>
                  <a:close/>
                </a:path>
                <a:path w="8327390" h="5271770">
                  <a:moveTo>
                    <a:pt x="8327133" y="4701540"/>
                  </a:moveTo>
                  <a:lnTo>
                    <a:pt x="8327133" y="4674108"/>
                  </a:lnTo>
                  <a:lnTo>
                    <a:pt x="8317989" y="4674108"/>
                  </a:lnTo>
                  <a:lnTo>
                    <a:pt x="8317989" y="4701540"/>
                  </a:lnTo>
                  <a:lnTo>
                    <a:pt x="8327133" y="4701540"/>
                  </a:lnTo>
                  <a:close/>
                </a:path>
                <a:path w="8327390" h="5271770">
                  <a:moveTo>
                    <a:pt x="8327133" y="4739640"/>
                  </a:moveTo>
                  <a:lnTo>
                    <a:pt x="8327133" y="4712208"/>
                  </a:lnTo>
                  <a:lnTo>
                    <a:pt x="8317989" y="4712208"/>
                  </a:lnTo>
                  <a:lnTo>
                    <a:pt x="8317989" y="4739640"/>
                  </a:lnTo>
                  <a:lnTo>
                    <a:pt x="8327133" y="4739640"/>
                  </a:lnTo>
                  <a:close/>
                </a:path>
                <a:path w="8327390" h="5271770">
                  <a:moveTo>
                    <a:pt x="8327133" y="4777740"/>
                  </a:moveTo>
                  <a:lnTo>
                    <a:pt x="8327133" y="4750308"/>
                  </a:lnTo>
                  <a:lnTo>
                    <a:pt x="8317989" y="4750308"/>
                  </a:lnTo>
                  <a:lnTo>
                    <a:pt x="8317989" y="4777740"/>
                  </a:lnTo>
                  <a:lnTo>
                    <a:pt x="8327133" y="4777740"/>
                  </a:lnTo>
                  <a:close/>
                </a:path>
                <a:path w="8327390" h="5271770">
                  <a:moveTo>
                    <a:pt x="8327133" y="4815840"/>
                  </a:moveTo>
                  <a:lnTo>
                    <a:pt x="8327133" y="4788408"/>
                  </a:lnTo>
                  <a:lnTo>
                    <a:pt x="8317989" y="4788408"/>
                  </a:lnTo>
                  <a:lnTo>
                    <a:pt x="8317989" y="4815840"/>
                  </a:lnTo>
                  <a:lnTo>
                    <a:pt x="8327133" y="4815840"/>
                  </a:lnTo>
                  <a:close/>
                </a:path>
                <a:path w="8327390" h="5271770">
                  <a:moveTo>
                    <a:pt x="8327133" y="4853940"/>
                  </a:moveTo>
                  <a:lnTo>
                    <a:pt x="8327133" y="4826508"/>
                  </a:lnTo>
                  <a:lnTo>
                    <a:pt x="8317989" y="4826508"/>
                  </a:lnTo>
                  <a:lnTo>
                    <a:pt x="8317989" y="4853940"/>
                  </a:lnTo>
                  <a:lnTo>
                    <a:pt x="8327133" y="4853940"/>
                  </a:lnTo>
                  <a:close/>
                </a:path>
                <a:path w="8327390" h="5271770">
                  <a:moveTo>
                    <a:pt x="8327133" y="4892040"/>
                  </a:moveTo>
                  <a:lnTo>
                    <a:pt x="8327133" y="4864608"/>
                  </a:lnTo>
                  <a:lnTo>
                    <a:pt x="8317989" y="4864608"/>
                  </a:lnTo>
                  <a:lnTo>
                    <a:pt x="8317989" y="4892040"/>
                  </a:lnTo>
                  <a:lnTo>
                    <a:pt x="8327133" y="4892040"/>
                  </a:lnTo>
                  <a:close/>
                </a:path>
                <a:path w="8327390" h="5271770">
                  <a:moveTo>
                    <a:pt x="8327133" y="4930140"/>
                  </a:moveTo>
                  <a:lnTo>
                    <a:pt x="8327133" y="4902708"/>
                  </a:lnTo>
                  <a:lnTo>
                    <a:pt x="8317989" y="4902708"/>
                  </a:lnTo>
                  <a:lnTo>
                    <a:pt x="8317989" y="4930140"/>
                  </a:lnTo>
                  <a:lnTo>
                    <a:pt x="8327133" y="4930140"/>
                  </a:lnTo>
                  <a:close/>
                </a:path>
                <a:path w="8327390" h="5271770">
                  <a:moveTo>
                    <a:pt x="8327133" y="4968240"/>
                  </a:moveTo>
                  <a:lnTo>
                    <a:pt x="8327133" y="4940808"/>
                  </a:lnTo>
                  <a:lnTo>
                    <a:pt x="8317989" y="4940808"/>
                  </a:lnTo>
                  <a:lnTo>
                    <a:pt x="8317989" y="4968240"/>
                  </a:lnTo>
                  <a:lnTo>
                    <a:pt x="8327133" y="4968240"/>
                  </a:lnTo>
                  <a:close/>
                </a:path>
                <a:path w="8327390" h="5271770">
                  <a:moveTo>
                    <a:pt x="8327133" y="5006340"/>
                  </a:moveTo>
                  <a:lnTo>
                    <a:pt x="8327133" y="4978908"/>
                  </a:lnTo>
                  <a:lnTo>
                    <a:pt x="8317989" y="4978908"/>
                  </a:lnTo>
                  <a:lnTo>
                    <a:pt x="8317989" y="5006340"/>
                  </a:lnTo>
                  <a:lnTo>
                    <a:pt x="8327133" y="5006340"/>
                  </a:lnTo>
                  <a:close/>
                </a:path>
                <a:path w="8327390" h="5271770">
                  <a:moveTo>
                    <a:pt x="8327133" y="5044440"/>
                  </a:moveTo>
                  <a:lnTo>
                    <a:pt x="8327133" y="5017008"/>
                  </a:lnTo>
                  <a:lnTo>
                    <a:pt x="8317989" y="5017008"/>
                  </a:lnTo>
                  <a:lnTo>
                    <a:pt x="8317989" y="5044440"/>
                  </a:lnTo>
                  <a:lnTo>
                    <a:pt x="8327133" y="5044440"/>
                  </a:lnTo>
                  <a:close/>
                </a:path>
                <a:path w="8327390" h="5271770">
                  <a:moveTo>
                    <a:pt x="8327133" y="5082540"/>
                  </a:moveTo>
                  <a:lnTo>
                    <a:pt x="8327133" y="5055108"/>
                  </a:lnTo>
                  <a:lnTo>
                    <a:pt x="8317989" y="5055108"/>
                  </a:lnTo>
                  <a:lnTo>
                    <a:pt x="8317989" y="5082540"/>
                  </a:lnTo>
                  <a:lnTo>
                    <a:pt x="8327133" y="5082540"/>
                  </a:lnTo>
                  <a:close/>
                </a:path>
                <a:path w="8327390" h="5271770">
                  <a:moveTo>
                    <a:pt x="8327133" y="5120640"/>
                  </a:moveTo>
                  <a:lnTo>
                    <a:pt x="8327133" y="5093208"/>
                  </a:lnTo>
                  <a:lnTo>
                    <a:pt x="8317989" y="5093208"/>
                  </a:lnTo>
                  <a:lnTo>
                    <a:pt x="8317989" y="5120640"/>
                  </a:lnTo>
                  <a:lnTo>
                    <a:pt x="8327133" y="5120640"/>
                  </a:lnTo>
                  <a:close/>
                </a:path>
                <a:path w="8327390" h="5271770">
                  <a:moveTo>
                    <a:pt x="8327133" y="5158740"/>
                  </a:moveTo>
                  <a:lnTo>
                    <a:pt x="8327133" y="5131308"/>
                  </a:lnTo>
                  <a:lnTo>
                    <a:pt x="8317989" y="5131308"/>
                  </a:lnTo>
                  <a:lnTo>
                    <a:pt x="8317989" y="5158740"/>
                  </a:lnTo>
                  <a:lnTo>
                    <a:pt x="8327133" y="5158740"/>
                  </a:lnTo>
                  <a:close/>
                </a:path>
                <a:path w="8327390" h="5271770">
                  <a:moveTo>
                    <a:pt x="8327133" y="5196840"/>
                  </a:moveTo>
                  <a:lnTo>
                    <a:pt x="8327133" y="5169408"/>
                  </a:lnTo>
                  <a:lnTo>
                    <a:pt x="8317989" y="5169408"/>
                  </a:lnTo>
                  <a:lnTo>
                    <a:pt x="8317989" y="5196840"/>
                  </a:lnTo>
                  <a:lnTo>
                    <a:pt x="8327133" y="5196840"/>
                  </a:lnTo>
                  <a:close/>
                </a:path>
                <a:path w="8327390" h="5271770">
                  <a:moveTo>
                    <a:pt x="8327133" y="5234940"/>
                  </a:moveTo>
                  <a:lnTo>
                    <a:pt x="8327133" y="5207508"/>
                  </a:lnTo>
                  <a:lnTo>
                    <a:pt x="8317989" y="5207508"/>
                  </a:lnTo>
                  <a:lnTo>
                    <a:pt x="8317989" y="5234940"/>
                  </a:lnTo>
                  <a:lnTo>
                    <a:pt x="8327133" y="5234940"/>
                  </a:lnTo>
                  <a:close/>
                </a:path>
                <a:path w="8327390" h="5271770">
                  <a:moveTo>
                    <a:pt x="8322561" y="5262372"/>
                  </a:moveTo>
                  <a:lnTo>
                    <a:pt x="8314941" y="5262372"/>
                  </a:lnTo>
                  <a:lnTo>
                    <a:pt x="8314941" y="5271516"/>
                  </a:lnTo>
                  <a:lnTo>
                    <a:pt x="8317989" y="5271516"/>
                  </a:lnTo>
                  <a:lnTo>
                    <a:pt x="8317989" y="5266944"/>
                  </a:lnTo>
                  <a:lnTo>
                    <a:pt x="8322561" y="5262372"/>
                  </a:lnTo>
                  <a:close/>
                </a:path>
                <a:path w="8327390" h="5271770">
                  <a:moveTo>
                    <a:pt x="8327133" y="5269992"/>
                  </a:moveTo>
                  <a:lnTo>
                    <a:pt x="8327133" y="5245608"/>
                  </a:lnTo>
                  <a:lnTo>
                    <a:pt x="8317989" y="5245608"/>
                  </a:lnTo>
                  <a:lnTo>
                    <a:pt x="8317989" y="5262372"/>
                  </a:lnTo>
                  <a:lnTo>
                    <a:pt x="8322561" y="5262372"/>
                  </a:lnTo>
                  <a:lnTo>
                    <a:pt x="8322561" y="5271516"/>
                  </a:lnTo>
                  <a:lnTo>
                    <a:pt x="8324085" y="5271516"/>
                  </a:lnTo>
                  <a:lnTo>
                    <a:pt x="8327133" y="5269992"/>
                  </a:lnTo>
                  <a:close/>
                </a:path>
                <a:path w="8327390" h="5271770">
                  <a:moveTo>
                    <a:pt x="8322561" y="5271516"/>
                  </a:moveTo>
                  <a:lnTo>
                    <a:pt x="8322561" y="5262372"/>
                  </a:lnTo>
                  <a:lnTo>
                    <a:pt x="8317989" y="5266944"/>
                  </a:lnTo>
                  <a:lnTo>
                    <a:pt x="8317989" y="5271516"/>
                  </a:lnTo>
                  <a:lnTo>
                    <a:pt x="8322561" y="5271516"/>
                  </a:lnTo>
                  <a:close/>
                </a:path>
                <a:path w="8327390" h="5271770">
                  <a:moveTo>
                    <a:pt x="8305797" y="5271516"/>
                  </a:moveTo>
                  <a:lnTo>
                    <a:pt x="8305797" y="5262372"/>
                  </a:lnTo>
                  <a:lnTo>
                    <a:pt x="8276841" y="5262372"/>
                  </a:lnTo>
                  <a:lnTo>
                    <a:pt x="8276841" y="5271516"/>
                  </a:lnTo>
                  <a:lnTo>
                    <a:pt x="8305797" y="5271516"/>
                  </a:lnTo>
                  <a:close/>
                </a:path>
                <a:path w="8327390" h="5271770">
                  <a:moveTo>
                    <a:pt x="8267697" y="5271516"/>
                  </a:moveTo>
                  <a:lnTo>
                    <a:pt x="8267697" y="5262372"/>
                  </a:lnTo>
                  <a:lnTo>
                    <a:pt x="8238741" y="5262372"/>
                  </a:lnTo>
                  <a:lnTo>
                    <a:pt x="8238741" y="5271516"/>
                  </a:lnTo>
                  <a:lnTo>
                    <a:pt x="8267697" y="5271516"/>
                  </a:lnTo>
                  <a:close/>
                </a:path>
                <a:path w="8327390" h="5271770">
                  <a:moveTo>
                    <a:pt x="8229597" y="5271516"/>
                  </a:moveTo>
                  <a:lnTo>
                    <a:pt x="8229597" y="5262372"/>
                  </a:lnTo>
                  <a:lnTo>
                    <a:pt x="8200641" y="5262372"/>
                  </a:lnTo>
                  <a:lnTo>
                    <a:pt x="8200641" y="5271516"/>
                  </a:lnTo>
                  <a:lnTo>
                    <a:pt x="8229597" y="5271516"/>
                  </a:lnTo>
                  <a:close/>
                </a:path>
                <a:path w="8327390" h="5271770">
                  <a:moveTo>
                    <a:pt x="8191497" y="5271516"/>
                  </a:moveTo>
                  <a:lnTo>
                    <a:pt x="8191497" y="5262372"/>
                  </a:lnTo>
                  <a:lnTo>
                    <a:pt x="8162541" y="5262372"/>
                  </a:lnTo>
                  <a:lnTo>
                    <a:pt x="8162541" y="5271516"/>
                  </a:lnTo>
                  <a:lnTo>
                    <a:pt x="8191497" y="5271516"/>
                  </a:lnTo>
                  <a:close/>
                </a:path>
                <a:path w="8327390" h="5271770">
                  <a:moveTo>
                    <a:pt x="8153397" y="5271516"/>
                  </a:moveTo>
                  <a:lnTo>
                    <a:pt x="8153397" y="5262372"/>
                  </a:lnTo>
                  <a:lnTo>
                    <a:pt x="8124441" y="5262372"/>
                  </a:lnTo>
                  <a:lnTo>
                    <a:pt x="8124441" y="5271516"/>
                  </a:lnTo>
                  <a:lnTo>
                    <a:pt x="8153397" y="5271516"/>
                  </a:lnTo>
                  <a:close/>
                </a:path>
                <a:path w="8327390" h="5271770">
                  <a:moveTo>
                    <a:pt x="8115297" y="5271516"/>
                  </a:moveTo>
                  <a:lnTo>
                    <a:pt x="8115297" y="5262372"/>
                  </a:lnTo>
                  <a:lnTo>
                    <a:pt x="8086341" y="5262372"/>
                  </a:lnTo>
                  <a:lnTo>
                    <a:pt x="8086341" y="5271516"/>
                  </a:lnTo>
                  <a:lnTo>
                    <a:pt x="8115297" y="5271516"/>
                  </a:lnTo>
                  <a:close/>
                </a:path>
                <a:path w="8327390" h="5271770">
                  <a:moveTo>
                    <a:pt x="8077197" y="5271516"/>
                  </a:moveTo>
                  <a:lnTo>
                    <a:pt x="8077197" y="5262372"/>
                  </a:lnTo>
                  <a:lnTo>
                    <a:pt x="8048241" y="5262372"/>
                  </a:lnTo>
                  <a:lnTo>
                    <a:pt x="8048241" y="5271516"/>
                  </a:lnTo>
                  <a:lnTo>
                    <a:pt x="8077197" y="5271516"/>
                  </a:lnTo>
                  <a:close/>
                </a:path>
                <a:path w="8327390" h="5271770">
                  <a:moveTo>
                    <a:pt x="8039097" y="5271516"/>
                  </a:moveTo>
                  <a:lnTo>
                    <a:pt x="8039097" y="5262372"/>
                  </a:lnTo>
                  <a:lnTo>
                    <a:pt x="8010141" y="5262372"/>
                  </a:lnTo>
                  <a:lnTo>
                    <a:pt x="8010141" y="5271516"/>
                  </a:lnTo>
                  <a:lnTo>
                    <a:pt x="8039097" y="5271516"/>
                  </a:lnTo>
                  <a:close/>
                </a:path>
                <a:path w="8327390" h="5271770">
                  <a:moveTo>
                    <a:pt x="8000997" y="5271516"/>
                  </a:moveTo>
                  <a:lnTo>
                    <a:pt x="8000997" y="5262372"/>
                  </a:lnTo>
                  <a:lnTo>
                    <a:pt x="7972041" y="5262372"/>
                  </a:lnTo>
                  <a:lnTo>
                    <a:pt x="7972041" y="5271516"/>
                  </a:lnTo>
                  <a:lnTo>
                    <a:pt x="8000997" y="5271516"/>
                  </a:lnTo>
                  <a:close/>
                </a:path>
                <a:path w="8327390" h="5271770">
                  <a:moveTo>
                    <a:pt x="7962897" y="5271516"/>
                  </a:moveTo>
                  <a:lnTo>
                    <a:pt x="7962897" y="5262372"/>
                  </a:lnTo>
                  <a:lnTo>
                    <a:pt x="7933941" y="5262372"/>
                  </a:lnTo>
                  <a:lnTo>
                    <a:pt x="7933941" y="5271516"/>
                  </a:lnTo>
                  <a:lnTo>
                    <a:pt x="7962897" y="5271516"/>
                  </a:lnTo>
                  <a:close/>
                </a:path>
                <a:path w="8327390" h="5271770">
                  <a:moveTo>
                    <a:pt x="7924797" y="5271516"/>
                  </a:moveTo>
                  <a:lnTo>
                    <a:pt x="7924797" y="5262372"/>
                  </a:lnTo>
                  <a:lnTo>
                    <a:pt x="7895841" y="5262372"/>
                  </a:lnTo>
                  <a:lnTo>
                    <a:pt x="7895841" y="5271516"/>
                  </a:lnTo>
                  <a:lnTo>
                    <a:pt x="7924797" y="5271516"/>
                  </a:lnTo>
                  <a:close/>
                </a:path>
                <a:path w="8327390" h="5271770">
                  <a:moveTo>
                    <a:pt x="7886697" y="5271516"/>
                  </a:moveTo>
                  <a:lnTo>
                    <a:pt x="7886697" y="5262372"/>
                  </a:lnTo>
                  <a:lnTo>
                    <a:pt x="7857741" y="5262372"/>
                  </a:lnTo>
                  <a:lnTo>
                    <a:pt x="7857741" y="5271516"/>
                  </a:lnTo>
                  <a:lnTo>
                    <a:pt x="7886697" y="5271516"/>
                  </a:lnTo>
                  <a:close/>
                </a:path>
                <a:path w="8327390" h="5271770">
                  <a:moveTo>
                    <a:pt x="7848597" y="5271516"/>
                  </a:moveTo>
                  <a:lnTo>
                    <a:pt x="7848597" y="5262372"/>
                  </a:lnTo>
                  <a:lnTo>
                    <a:pt x="7819641" y="5262372"/>
                  </a:lnTo>
                  <a:lnTo>
                    <a:pt x="7819641" y="5271516"/>
                  </a:lnTo>
                  <a:lnTo>
                    <a:pt x="7848597" y="5271516"/>
                  </a:lnTo>
                  <a:close/>
                </a:path>
                <a:path w="8327390" h="5271770">
                  <a:moveTo>
                    <a:pt x="7810497" y="5271516"/>
                  </a:moveTo>
                  <a:lnTo>
                    <a:pt x="7810497" y="5262372"/>
                  </a:lnTo>
                  <a:lnTo>
                    <a:pt x="7781541" y="5262372"/>
                  </a:lnTo>
                  <a:lnTo>
                    <a:pt x="7781541" y="5271516"/>
                  </a:lnTo>
                  <a:lnTo>
                    <a:pt x="7810497" y="5271516"/>
                  </a:lnTo>
                  <a:close/>
                </a:path>
                <a:path w="8327390" h="5271770">
                  <a:moveTo>
                    <a:pt x="7772397" y="5271516"/>
                  </a:moveTo>
                  <a:lnTo>
                    <a:pt x="7772397" y="5262372"/>
                  </a:lnTo>
                  <a:lnTo>
                    <a:pt x="7743441" y="5262372"/>
                  </a:lnTo>
                  <a:lnTo>
                    <a:pt x="7743441" y="5271516"/>
                  </a:lnTo>
                  <a:lnTo>
                    <a:pt x="7772397" y="5271516"/>
                  </a:lnTo>
                  <a:close/>
                </a:path>
                <a:path w="8327390" h="5271770">
                  <a:moveTo>
                    <a:pt x="7734297" y="5271516"/>
                  </a:moveTo>
                  <a:lnTo>
                    <a:pt x="7734297" y="5262372"/>
                  </a:lnTo>
                  <a:lnTo>
                    <a:pt x="7705341" y="5262372"/>
                  </a:lnTo>
                  <a:lnTo>
                    <a:pt x="7705341" y="5271516"/>
                  </a:lnTo>
                  <a:lnTo>
                    <a:pt x="7734297" y="5271516"/>
                  </a:lnTo>
                  <a:close/>
                </a:path>
                <a:path w="8327390" h="5271770">
                  <a:moveTo>
                    <a:pt x="7696197" y="5271516"/>
                  </a:moveTo>
                  <a:lnTo>
                    <a:pt x="7696197" y="5262372"/>
                  </a:lnTo>
                  <a:lnTo>
                    <a:pt x="7667241" y="5262372"/>
                  </a:lnTo>
                  <a:lnTo>
                    <a:pt x="7667241" y="5271516"/>
                  </a:lnTo>
                  <a:lnTo>
                    <a:pt x="7696197" y="5271516"/>
                  </a:lnTo>
                  <a:close/>
                </a:path>
                <a:path w="8327390" h="5271770">
                  <a:moveTo>
                    <a:pt x="7658097" y="5271516"/>
                  </a:moveTo>
                  <a:lnTo>
                    <a:pt x="7658097" y="5262372"/>
                  </a:lnTo>
                  <a:lnTo>
                    <a:pt x="7629141" y="5262372"/>
                  </a:lnTo>
                  <a:lnTo>
                    <a:pt x="7629141" y="5271516"/>
                  </a:lnTo>
                  <a:lnTo>
                    <a:pt x="7658097" y="5271516"/>
                  </a:lnTo>
                  <a:close/>
                </a:path>
                <a:path w="8327390" h="5271770">
                  <a:moveTo>
                    <a:pt x="7619997" y="5271516"/>
                  </a:moveTo>
                  <a:lnTo>
                    <a:pt x="7619997" y="5262372"/>
                  </a:lnTo>
                  <a:lnTo>
                    <a:pt x="7591041" y="5262372"/>
                  </a:lnTo>
                  <a:lnTo>
                    <a:pt x="7591041" y="5271516"/>
                  </a:lnTo>
                  <a:lnTo>
                    <a:pt x="7619997" y="5271516"/>
                  </a:lnTo>
                  <a:close/>
                </a:path>
                <a:path w="8327390" h="5271770">
                  <a:moveTo>
                    <a:pt x="7581897" y="5271516"/>
                  </a:moveTo>
                  <a:lnTo>
                    <a:pt x="7581897" y="5262372"/>
                  </a:lnTo>
                  <a:lnTo>
                    <a:pt x="7552941" y="5262372"/>
                  </a:lnTo>
                  <a:lnTo>
                    <a:pt x="7552941" y="5271516"/>
                  </a:lnTo>
                  <a:lnTo>
                    <a:pt x="7581897" y="5271516"/>
                  </a:lnTo>
                  <a:close/>
                </a:path>
                <a:path w="8327390" h="5271770">
                  <a:moveTo>
                    <a:pt x="7543797" y="5271516"/>
                  </a:moveTo>
                  <a:lnTo>
                    <a:pt x="7543797" y="5262372"/>
                  </a:lnTo>
                  <a:lnTo>
                    <a:pt x="7514841" y="5262372"/>
                  </a:lnTo>
                  <a:lnTo>
                    <a:pt x="7514841" y="5271516"/>
                  </a:lnTo>
                  <a:lnTo>
                    <a:pt x="7543797" y="5271516"/>
                  </a:lnTo>
                  <a:close/>
                </a:path>
                <a:path w="8327390" h="5271770">
                  <a:moveTo>
                    <a:pt x="7505697" y="5271516"/>
                  </a:moveTo>
                  <a:lnTo>
                    <a:pt x="7505697" y="5262372"/>
                  </a:lnTo>
                  <a:lnTo>
                    <a:pt x="7476741" y="5262372"/>
                  </a:lnTo>
                  <a:lnTo>
                    <a:pt x="7476741" y="5271516"/>
                  </a:lnTo>
                  <a:lnTo>
                    <a:pt x="7505697" y="5271516"/>
                  </a:lnTo>
                  <a:close/>
                </a:path>
                <a:path w="8327390" h="5271770">
                  <a:moveTo>
                    <a:pt x="7467597" y="5271516"/>
                  </a:moveTo>
                  <a:lnTo>
                    <a:pt x="7467597" y="5262372"/>
                  </a:lnTo>
                  <a:lnTo>
                    <a:pt x="7438641" y="5262372"/>
                  </a:lnTo>
                  <a:lnTo>
                    <a:pt x="7438641" y="5271516"/>
                  </a:lnTo>
                  <a:lnTo>
                    <a:pt x="7467597" y="5271516"/>
                  </a:lnTo>
                  <a:close/>
                </a:path>
                <a:path w="8327390" h="5271770">
                  <a:moveTo>
                    <a:pt x="7429497" y="5271516"/>
                  </a:moveTo>
                  <a:lnTo>
                    <a:pt x="7429497" y="5262372"/>
                  </a:lnTo>
                  <a:lnTo>
                    <a:pt x="7400541" y="5262372"/>
                  </a:lnTo>
                  <a:lnTo>
                    <a:pt x="7400541" y="5271516"/>
                  </a:lnTo>
                  <a:lnTo>
                    <a:pt x="7429497" y="5271516"/>
                  </a:lnTo>
                  <a:close/>
                </a:path>
                <a:path w="8327390" h="5271770">
                  <a:moveTo>
                    <a:pt x="7391397" y="5271516"/>
                  </a:moveTo>
                  <a:lnTo>
                    <a:pt x="7391397" y="5262372"/>
                  </a:lnTo>
                  <a:lnTo>
                    <a:pt x="7362441" y="5262372"/>
                  </a:lnTo>
                  <a:lnTo>
                    <a:pt x="7362441" y="5271516"/>
                  </a:lnTo>
                  <a:lnTo>
                    <a:pt x="7391397" y="5271516"/>
                  </a:lnTo>
                  <a:close/>
                </a:path>
                <a:path w="8327390" h="5271770">
                  <a:moveTo>
                    <a:pt x="7353297" y="5271516"/>
                  </a:moveTo>
                  <a:lnTo>
                    <a:pt x="7353297" y="5262372"/>
                  </a:lnTo>
                  <a:lnTo>
                    <a:pt x="7324341" y="5262372"/>
                  </a:lnTo>
                  <a:lnTo>
                    <a:pt x="7324341" y="5271516"/>
                  </a:lnTo>
                  <a:lnTo>
                    <a:pt x="7353297" y="5271516"/>
                  </a:lnTo>
                  <a:close/>
                </a:path>
                <a:path w="8327390" h="5271770">
                  <a:moveTo>
                    <a:pt x="7315197" y="5271516"/>
                  </a:moveTo>
                  <a:lnTo>
                    <a:pt x="7315197" y="5262372"/>
                  </a:lnTo>
                  <a:lnTo>
                    <a:pt x="7286241" y="5262372"/>
                  </a:lnTo>
                  <a:lnTo>
                    <a:pt x="7286241" y="5271516"/>
                  </a:lnTo>
                  <a:lnTo>
                    <a:pt x="7315197" y="5271516"/>
                  </a:lnTo>
                  <a:close/>
                </a:path>
                <a:path w="8327390" h="5271770">
                  <a:moveTo>
                    <a:pt x="7277097" y="5271516"/>
                  </a:moveTo>
                  <a:lnTo>
                    <a:pt x="7277097" y="5262372"/>
                  </a:lnTo>
                  <a:lnTo>
                    <a:pt x="7248141" y="5262372"/>
                  </a:lnTo>
                  <a:lnTo>
                    <a:pt x="7248141" y="5271516"/>
                  </a:lnTo>
                  <a:lnTo>
                    <a:pt x="7277097" y="5271516"/>
                  </a:lnTo>
                  <a:close/>
                </a:path>
                <a:path w="8327390" h="5271770">
                  <a:moveTo>
                    <a:pt x="7238997" y="5271516"/>
                  </a:moveTo>
                  <a:lnTo>
                    <a:pt x="7238997" y="5262372"/>
                  </a:lnTo>
                  <a:lnTo>
                    <a:pt x="7210041" y="5262372"/>
                  </a:lnTo>
                  <a:lnTo>
                    <a:pt x="7210041" y="5271516"/>
                  </a:lnTo>
                  <a:lnTo>
                    <a:pt x="7238997" y="5271516"/>
                  </a:lnTo>
                  <a:close/>
                </a:path>
                <a:path w="8327390" h="5271770">
                  <a:moveTo>
                    <a:pt x="7200897" y="5271516"/>
                  </a:moveTo>
                  <a:lnTo>
                    <a:pt x="7200897" y="5262372"/>
                  </a:lnTo>
                  <a:lnTo>
                    <a:pt x="7171941" y="5262372"/>
                  </a:lnTo>
                  <a:lnTo>
                    <a:pt x="7171941" y="5271516"/>
                  </a:lnTo>
                  <a:lnTo>
                    <a:pt x="7200897" y="5271516"/>
                  </a:lnTo>
                  <a:close/>
                </a:path>
                <a:path w="8327390" h="5271770">
                  <a:moveTo>
                    <a:pt x="7162797" y="5271516"/>
                  </a:moveTo>
                  <a:lnTo>
                    <a:pt x="7162797" y="5262372"/>
                  </a:lnTo>
                  <a:lnTo>
                    <a:pt x="7133841" y="5262372"/>
                  </a:lnTo>
                  <a:lnTo>
                    <a:pt x="7133841" y="5271516"/>
                  </a:lnTo>
                  <a:lnTo>
                    <a:pt x="7162797" y="5271516"/>
                  </a:lnTo>
                  <a:close/>
                </a:path>
                <a:path w="8327390" h="5271770">
                  <a:moveTo>
                    <a:pt x="7124697" y="5271516"/>
                  </a:moveTo>
                  <a:lnTo>
                    <a:pt x="7124697" y="5262372"/>
                  </a:lnTo>
                  <a:lnTo>
                    <a:pt x="7095741" y="5262372"/>
                  </a:lnTo>
                  <a:lnTo>
                    <a:pt x="7095741" y="5271516"/>
                  </a:lnTo>
                  <a:lnTo>
                    <a:pt x="7124697" y="5271516"/>
                  </a:lnTo>
                  <a:close/>
                </a:path>
                <a:path w="8327390" h="5271770">
                  <a:moveTo>
                    <a:pt x="7086597" y="5271516"/>
                  </a:moveTo>
                  <a:lnTo>
                    <a:pt x="7086597" y="5262372"/>
                  </a:lnTo>
                  <a:lnTo>
                    <a:pt x="7057641" y="5262372"/>
                  </a:lnTo>
                  <a:lnTo>
                    <a:pt x="7057641" y="5271516"/>
                  </a:lnTo>
                  <a:lnTo>
                    <a:pt x="7086597" y="5271516"/>
                  </a:lnTo>
                  <a:close/>
                </a:path>
                <a:path w="8327390" h="5271770">
                  <a:moveTo>
                    <a:pt x="7048497" y="5271516"/>
                  </a:moveTo>
                  <a:lnTo>
                    <a:pt x="7048497" y="5262372"/>
                  </a:lnTo>
                  <a:lnTo>
                    <a:pt x="7019541" y="5262372"/>
                  </a:lnTo>
                  <a:lnTo>
                    <a:pt x="7019541" y="5271516"/>
                  </a:lnTo>
                  <a:lnTo>
                    <a:pt x="7048497" y="5271516"/>
                  </a:lnTo>
                  <a:close/>
                </a:path>
                <a:path w="8327390" h="5271770">
                  <a:moveTo>
                    <a:pt x="7010397" y="5271516"/>
                  </a:moveTo>
                  <a:lnTo>
                    <a:pt x="7010397" y="5262372"/>
                  </a:lnTo>
                  <a:lnTo>
                    <a:pt x="6981441" y="5262372"/>
                  </a:lnTo>
                  <a:lnTo>
                    <a:pt x="6981441" y="5271516"/>
                  </a:lnTo>
                  <a:lnTo>
                    <a:pt x="7010397" y="5271516"/>
                  </a:lnTo>
                  <a:close/>
                </a:path>
                <a:path w="8327390" h="5271770">
                  <a:moveTo>
                    <a:pt x="6972297" y="5271516"/>
                  </a:moveTo>
                  <a:lnTo>
                    <a:pt x="6972297" y="5262372"/>
                  </a:lnTo>
                  <a:lnTo>
                    <a:pt x="6943341" y="5262372"/>
                  </a:lnTo>
                  <a:lnTo>
                    <a:pt x="6943341" y="5271516"/>
                  </a:lnTo>
                  <a:lnTo>
                    <a:pt x="6972297" y="5271516"/>
                  </a:lnTo>
                  <a:close/>
                </a:path>
                <a:path w="8327390" h="5271770">
                  <a:moveTo>
                    <a:pt x="6934197" y="5271516"/>
                  </a:moveTo>
                  <a:lnTo>
                    <a:pt x="6934197" y="5262372"/>
                  </a:lnTo>
                  <a:lnTo>
                    <a:pt x="6905241" y="5262372"/>
                  </a:lnTo>
                  <a:lnTo>
                    <a:pt x="6905241" y="5271516"/>
                  </a:lnTo>
                  <a:lnTo>
                    <a:pt x="6934197" y="5271516"/>
                  </a:lnTo>
                  <a:close/>
                </a:path>
                <a:path w="8327390" h="5271770">
                  <a:moveTo>
                    <a:pt x="6896097" y="5271516"/>
                  </a:moveTo>
                  <a:lnTo>
                    <a:pt x="6896097" y="5262372"/>
                  </a:lnTo>
                  <a:lnTo>
                    <a:pt x="6867141" y="5262372"/>
                  </a:lnTo>
                  <a:lnTo>
                    <a:pt x="6867141" y="5271516"/>
                  </a:lnTo>
                  <a:lnTo>
                    <a:pt x="6896097" y="5271516"/>
                  </a:lnTo>
                  <a:close/>
                </a:path>
                <a:path w="8327390" h="5271770">
                  <a:moveTo>
                    <a:pt x="6857997" y="5271516"/>
                  </a:moveTo>
                  <a:lnTo>
                    <a:pt x="6857997" y="5262372"/>
                  </a:lnTo>
                  <a:lnTo>
                    <a:pt x="6829041" y="5262372"/>
                  </a:lnTo>
                  <a:lnTo>
                    <a:pt x="6829041" y="5271516"/>
                  </a:lnTo>
                  <a:lnTo>
                    <a:pt x="6857997" y="5271516"/>
                  </a:lnTo>
                  <a:close/>
                </a:path>
                <a:path w="8327390" h="5271770">
                  <a:moveTo>
                    <a:pt x="6819897" y="5271516"/>
                  </a:moveTo>
                  <a:lnTo>
                    <a:pt x="6819897" y="5262372"/>
                  </a:lnTo>
                  <a:lnTo>
                    <a:pt x="6790941" y="5262372"/>
                  </a:lnTo>
                  <a:lnTo>
                    <a:pt x="6790941" y="5271516"/>
                  </a:lnTo>
                  <a:lnTo>
                    <a:pt x="6819897" y="5271516"/>
                  </a:lnTo>
                  <a:close/>
                </a:path>
                <a:path w="8327390" h="5271770">
                  <a:moveTo>
                    <a:pt x="6781797" y="5271516"/>
                  </a:moveTo>
                  <a:lnTo>
                    <a:pt x="6781797" y="5262372"/>
                  </a:lnTo>
                  <a:lnTo>
                    <a:pt x="6752841" y="5262372"/>
                  </a:lnTo>
                  <a:lnTo>
                    <a:pt x="6752841" y="5271516"/>
                  </a:lnTo>
                  <a:lnTo>
                    <a:pt x="6781797" y="5271516"/>
                  </a:lnTo>
                  <a:close/>
                </a:path>
                <a:path w="8327390" h="5271770">
                  <a:moveTo>
                    <a:pt x="6743697" y="5271516"/>
                  </a:moveTo>
                  <a:lnTo>
                    <a:pt x="6743697" y="5262372"/>
                  </a:lnTo>
                  <a:lnTo>
                    <a:pt x="6714741" y="5262372"/>
                  </a:lnTo>
                  <a:lnTo>
                    <a:pt x="6714741" y="5271516"/>
                  </a:lnTo>
                  <a:lnTo>
                    <a:pt x="6743697" y="5271516"/>
                  </a:lnTo>
                  <a:close/>
                </a:path>
                <a:path w="8327390" h="5271770">
                  <a:moveTo>
                    <a:pt x="6705597" y="5271516"/>
                  </a:moveTo>
                  <a:lnTo>
                    <a:pt x="6705597" y="5262372"/>
                  </a:lnTo>
                  <a:lnTo>
                    <a:pt x="6676641" y="5262372"/>
                  </a:lnTo>
                  <a:lnTo>
                    <a:pt x="6676641" y="5271516"/>
                  </a:lnTo>
                  <a:lnTo>
                    <a:pt x="6705597" y="5271516"/>
                  </a:lnTo>
                  <a:close/>
                </a:path>
                <a:path w="8327390" h="5271770">
                  <a:moveTo>
                    <a:pt x="6667497" y="5271516"/>
                  </a:moveTo>
                  <a:lnTo>
                    <a:pt x="6667497" y="5262372"/>
                  </a:lnTo>
                  <a:lnTo>
                    <a:pt x="6638541" y="5262372"/>
                  </a:lnTo>
                  <a:lnTo>
                    <a:pt x="6638541" y="5271516"/>
                  </a:lnTo>
                  <a:lnTo>
                    <a:pt x="6667497" y="5271516"/>
                  </a:lnTo>
                  <a:close/>
                </a:path>
                <a:path w="8327390" h="5271770">
                  <a:moveTo>
                    <a:pt x="6629397" y="5271516"/>
                  </a:moveTo>
                  <a:lnTo>
                    <a:pt x="6629397" y="5262372"/>
                  </a:lnTo>
                  <a:lnTo>
                    <a:pt x="6600441" y="5262372"/>
                  </a:lnTo>
                  <a:lnTo>
                    <a:pt x="6600441" y="5271516"/>
                  </a:lnTo>
                  <a:lnTo>
                    <a:pt x="6629397" y="5271516"/>
                  </a:lnTo>
                  <a:close/>
                </a:path>
                <a:path w="8327390" h="5271770">
                  <a:moveTo>
                    <a:pt x="6591297" y="5271516"/>
                  </a:moveTo>
                  <a:lnTo>
                    <a:pt x="6591297" y="5262372"/>
                  </a:lnTo>
                  <a:lnTo>
                    <a:pt x="6562341" y="5262372"/>
                  </a:lnTo>
                  <a:lnTo>
                    <a:pt x="6562341" y="5271516"/>
                  </a:lnTo>
                  <a:lnTo>
                    <a:pt x="6591297" y="5271516"/>
                  </a:lnTo>
                  <a:close/>
                </a:path>
                <a:path w="8327390" h="5271770">
                  <a:moveTo>
                    <a:pt x="6553197" y="5271516"/>
                  </a:moveTo>
                  <a:lnTo>
                    <a:pt x="6553197" y="5262372"/>
                  </a:lnTo>
                  <a:lnTo>
                    <a:pt x="6524241" y="5262372"/>
                  </a:lnTo>
                  <a:lnTo>
                    <a:pt x="6524241" y="5271516"/>
                  </a:lnTo>
                  <a:lnTo>
                    <a:pt x="6553197" y="5271516"/>
                  </a:lnTo>
                  <a:close/>
                </a:path>
                <a:path w="8327390" h="5271770">
                  <a:moveTo>
                    <a:pt x="6515097" y="5271516"/>
                  </a:moveTo>
                  <a:lnTo>
                    <a:pt x="6515097" y="5262372"/>
                  </a:lnTo>
                  <a:lnTo>
                    <a:pt x="6486141" y="5262372"/>
                  </a:lnTo>
                  <a:lnTo>
                    <a:pt x="6486141" y="5271516"/>
                  </a:lnTo>
                  <a:lnTo>
                    <a:pt x="6515097" y="5271516"/>
                  </a:lnTo>
                  <a:close/>
                </a:path>
                <a:path w="8327390" h="5271770">
                  <a:moveTo>
                    <a:pt x="6476997" y="5271516"/>
                  </a:moveTo>
                  <a:lnTo>
                    <a:pt x="6476997" y="5262372"/>
                  </a:lnTo>
                  <a:lnTo>
                    <a:pt x="6448041" y="5262372"/>
                  </a:lnTo>
                  <a:lnTo>
                    <a:pt x="6448041" y="5271516"/>
                  </a:lnTo>
                  <a:lnTo>
                    <a:pt x="6476997" y="5271516"/>
                  </a:lnTo>
                  <a:close/>
                </a:path>
                <a:path w="8327390" h="5271770">
                  <a:moveTo>
                    <a:pt x="6438897" y="5271516"/>
                  </a:moveTo>
                  <a:lnTo>
                    <a:pt x="6438897" y="5262372"/>
                  </a:lnTo>
                  <a:lnTo>
                    <a:pt x="6409941" y="5262372"/>
                  </a:lnTo>
                  <a:lnTo>
                    <a:pt x="6409941" y="5271516"/>
                  </a:lnTo>
                  <a:lnTo>
                    <a:pt x="6438897" y="5271516"/>
                  </a:lnTo>
                  <a:close/>
                </a:path>
                <a:path w="8327390" h="5271770">
                  <a:moveTo>
                    <a:pt x="6400797" y="5271516"/>
                  </a:moveTo>
                  <a:lnTo>
                    <a:pt x="6400797" y="5262372"/>
                  </a:lnTo>
                  <a:lnTo>
                    <a:pt x="6371841" y="5262372"/>
                  </a:lnTo>
                  <a:lnTo>
                    <a:pt x="6371841" y="5271516"/>
                  </a:lnTo>
                  <a:lnTo>
                    <a:pt x="6400797" y="5271516"/>
                  </a:lnTo>
                  <a:close/>
                </a:path>
                <a:path w="8327390" h="5271770">
                  <a:moveTo>
                    <a:pt x="6362697" y="5271516"/>
                  </a:moveTo>
                  <a:lnTo>
                    <a:pt x="6362697" y="5262372"/>
                  </a:lnTo>
                  <a:lnTo>
                    <a:pt x="6333741" y="5262372"/>
                  </a:lnTo>
                  <a:lnTo>
                    <a:pt x="6333741" y="5271516"/>
                  </a:lnTo>
                  <a:lnTo>
                    <a:pt x="6362697" y="5271516"/>
                  </a:lnTo>
                  <a:close/>
                </a:path>
                <a:path w="8327390" h="5271770">
                  <a:moveTo>
                    <a:pt x="6324597" y="5271516"/>
                  </a:moveTo>
                  <a:lnTo>
                    <a:pt x="6324597" y="5262372"/>
                  </a:lnTo>
                  <a:lnTo>
                    <a:pt x="6295641" y="5262372"/>
                  </a:lnTo>
                  <a:lnTo>
                    <a:pt x="6295641" y="5271516"/>
                  </a:lnTo>
                  <a:lnTo>
                    <a:pt x="6324597" y="5271516"/>
                  </a:lnTo>
                  <a:close/>
                </a:path>
                <a:path w="8327390" h="5271770">
                  <a:moveTo>
                    <a:pt x="6286497" y="5271516"/>
                  </a:moveTo>
                  <a:lnTo>
                    <a:pt x="6286497" y="5262372"/>
                  </a:lnTo>
                  <a:lnTo>
                    <a:pt x="6257541" y="5262372"/>
                  </a:lnTo>
                  <a:lnTo>
                    <a:pt x="6257541" y="5271516"/>
                  </a:lnTo>
                  <a:lnTo>
                    <a:pt x="6286497" y="5271516"/>
                  </a:lnTo>
                  <a:close/>
                </a:path>
                <a:path w="8327390" h="5271770">
                  <a:moveTo>
                    <a:pt x="6248397" y="5271516"/>
                  </a:moveTo>
                  <a:lnTo>
                    <a:pt x="6248397" y="5262372"/>
                  </a:lnTo>
                  <a:lnTo>
                    <a:pt x="6219441" y="5262372"/>
                  </a:lnTo>
                  <a:lnTo>
                    <a:pt x="6219441" y="5271516"/>
                  </a:lnTo>
                  <a:lnTo>
                    <a:pt x="6248397" y="5271516"/>
                  </a:lnTo>
                  <a:close/>
                </a:path>
                <a:path w="8327390" h="5271770">
                  <a:moveTo>
                    <a:pt x="6210297" y="5271516"/>
                  </a:moveTo>
                  <a:lnTo>
                    <a:pt x="6210297" y="5262372"/>
                  </a:lnTo>
                  <a:lnTo>
                    <a:pt x="6181341" y="5262372"/>
                  </a:lnTo>
                  <a:lnTo>
                    <a:pt x="6181341" y="5271516"/>
                  </a:lnTo>
                  <a:lnTo>
                    <a:pt x="6210297" y="5271516"/>
                  </a:lnTo>
                  <a:close/>
                </a:path>
                <a:path w="8327390" h="5271770">
                  <a:moveTo>
                    <a:pt x="6172197" y="5271516"/>
                  </a:moveTo>
                  <a:lnTo>
                    <a:pt x="6172197" y="5262372"/>
                  </a:lnTo>
                  <a:lnTo>
                    <a:pt x="6143241" y="5262372"/>
                  </a:lnTo>
                  <a:lnTo>
                    <a:pt x="6143241" y="5271516"/>
                  </a:lnTo>
                  <a:lnTo>
                    <a:pt x="6172197" y="5271516"/>
                  </a:lnTo>
                  <a:close/>
                </a:path>
                <a:path w="8327390" h="5271770">
                  <a:moveTo>
                    <a:pt x="6134097" y="5271516"/>
                  </a:moveTo>
                  <a:lnTo>
                    <a:pt x="6134097" y="5262372"/>
                  </a:lnTo>
                  <a:lnTo>
                    <a:pt x="6105141" y="5262372"/>
                  </a:lnTo>
                  <a:lnTo>
                    <a:pt x="6105141" y="5271516"/>
                  </a:lnTo>
                  <a:lnTo>
                    <a:pt x="6134097" y="5271516"/>
                  </a:lnTo>
                  <a:close/>
                </a:path>
                <a:path w="8327390" h="5271770">
                  <a:moveTo>
                    <a:pt x="6095997" y="5271516"/>
                  </a:moveTo>
                  <a:lnTo>
                    <a:pt x="6095997" y="5262372"/>
                  </a:lnTo>
                  <a:lnTo>
                    <a:pt x="6067041" y="5262372"/>
                  </a:lnTo>
                  <a:lnTo>
                    <a:pt x="6067041" y="5271516"/>
                  </a:lnTo>
                  <a:lnTo>
                    <a:pt x="6095997" y="5271516"/>
                  </a:lnTo>
                  <a:close/>
                </a:path>
                <a:path w="8327390" h="5271770">
                  <a:moveTo>
                    <a:pt x="6057897" y="5271516"/>
                  </a:moveTo>
                  <a:lnTo>
                    <a:pt x="6057897" y="5262372"/>
                  </a:lnTo>
                  <a:lnTo>
                    <a:pt x="6028941" y="5262372"/>
                  </a:lnTo>
                  <a:lnTo>
                    <a:pt x="6028941" y="5271516"/>
                  </a:lnTo>
                  <a:lnTo>
                    <a:pt x="6057897" y="5271516"/>
                  </a:lnTo>
                  <a:close/>
                </a:path>
                <a:path w="8327390" h="5271770">
                  <a:moveTo>
                    <a:pt x="6019797" y="5271516"/>
                  </a:moveTo>
                  <a:lnTo>
                    <a:pt x="6019797" y="5262372"/>
                  </a:lnTo>
                  <a:lnTo>
                    <a:pt x="5990841" y="5262372"/>
                  </a:lnTo>
                  <a:lnTo>
                    <a:pt x="5990841" y="5271516"/>
                  </a:lnTo>
                  <a:lnTo>
                    <a:pt x="6019797" y="5271516"/>
                  </a:lnTo>
                  <a:close/>
                </a:path>
                <a:path w="8327390" h="5271770">
                  <a:moveTo>
                    <a:pt x="5981697" y="5271516"/>
                  </a:moveTo>
                  <a:lnTo>
                    <a:pt x="5981697" y="5262372"/>
                  </a:lnTo>
                  <a:lnTo>
                    <a:pt x="5952741" y="5262372"/>
                  </a:lnTo>
                  <a:lnTo>
                    <a:pt x="5952741" y="5271516"/>
                  </a:lnTo>
                  <a:lnTo>
                    <a:pt x="5981697" y="5271516"/>
                  </a:lnTo>
                  <a:close/>
                </a:path>
                <a:path w="8327390" h="5271770">
                  <a:moveTo>
                    <a:pt x="5943597" y="5271516"/>
                  </a:moveTo>
                  <a:lnTo>
                    <a:pt x="5943597" y="5262372"/>
                  </a:lnTo>
                  <a:lnTo>
                    <a:pt x="5914641" y="5262372"/>
                  </a:lnTo>
                  <a:lnTo>
                    <a:pt x="5914641" y="5271516"/>
                  </a:lnTo>
                  <a:lnTo>
                    <a:pt x="5943597" y="5271516"/>
                  </a:lnTo>
                  <a:close/>
                </a:path>
                <a:path w="8327390" h="5271770">
                  <a:moveTo>
                    <a:pt x="5905497" y="5271516"/>
                  </a:moveTo>
                  <a:lnTo>
                    <a:pt x="5905497" y="5262372"/>
                  </a:lnTo>
                  <a:lnTo>
                    <a:pt x="5876541" y="5262372"/>
                  </a:lnTo>
                  <a:lnTo>
                    <a:pt x="5876541" y="5271516"/>
                  </a:lnTo>
                  <a:lnTo>
                    <a:pt x="5905497" y="5271516"/>
                  </a:lnTo>
                  <a:close/>
                </a:path>
                <a:path w="8327390" h="5271770">
                  <a:moveTo>
                    <a:pt x="5867397" y="5271516"/>
                  </a:moveTo>
                  <a:lnTo>
                    <a:pt x="5867397" y="5262372"/>
                  </a:lnTo>
                  <a:lnTo>
                    <a:pt x="5838441" y="5262372"/>
                  </a:lnTo>
                  <a:lnTo>
                    <a:pt x="5838441" y="5271516"/>
                  </a:lnTo>
                  <a:lnTo>
                    <a:pt x="5867397" y="5271516"/>
                  </a:lnTo>
                  <a:close/>
                </a:path>
                <a:path w="8327390" h="5271770">
                  <a:moveTo>
                    <a:pt x="5829297" y="5271516"/>
                  </a:moveTo>
                  <a:lnTo>
                    <a:pt x="5829297" y="5262372"/>
                  </a:lnTo>
                  <a:lnTo>
                    <a:pt x="5800341" y="5262372"/>
                  </a:lnTo>
                  <a:lnTo>
                    <a:pt x="5800341" y="5271516"/>
                  </a:lnTo>
                  <a:lnTo>
                    <a:pt x="5829297" y="5271516"/>
                  </a:lnTo>
                  <a:close/>
                </a:path>
                <a:path w="8327390" h="5271770">
                  <a:moveTo>
                    <a:pt x="5791197" y="5271516"/>
                  </a:moveTo>
                  <a:lnTo>
                    <a:pt x="5791197" y="5262372"/>
                  </a:lnTo>
                  <a:lnTo>
                    <a:pt x="5762241" y="5262372"/>
                  </a:lnTo>
                  <a:lnTo>
                    <a:pt x="5762241" y="5271516"/>
                  </a:lnTo>
                  <a:lnTo>
                    <a:pt x="5791197" y="5271516"/>
                  </a:lnTo>
                  <a:close/>
                </a:path>
                <a:path w="8327390" h="5271770">
                  <a:moveTo>
                    <a:pt x="5753097" y="5271516"/>
                  </a:moveTo>
                  <a:lnTo>
                    <a:pt x="5753097" y="5262372"/>
                  </a:lnTo>
                  <a:lnTo>
                    <a:pt x="5724141" y="5262372"/>
                  </a:lnTo>
                  <a:lnTo>
                    <a:pt x="5724141" y="5271516"/>
                  </a:lnTo>
                  <a:lnTo>
                    <a:pt x="5753097" y="5271516"/>
                  </a:lnTo>
                  <a:close/>
                </a:path>
                <a:path w="8327390" h="5271770">
                  <a:moveTo>
                    <a:pt x="5714997" y="5271516"/>
                  </a:moveTo>
                  <a:lnTo>
                    <a:pt x="5714997" y="5262372"/>
                  </a:lnTo>
                  <a:lnTo>
                    <a:pt x="5686041" y="5262372"/>
                  </a:lnTo>
                  <a:lnTo>
                    <a:pt x="5686041" y="5271516"/>
                  </a:lnTo>
                  <a:lnTo>
                    <a:pt x="5714997" y="5271516"/>
                  </a:lnTo>
                  <a:close/>
                </a:path>
                <a:path w="8327390" h="5271770">
                  <a:moveTo>
                    <a:pt x="5676897" y="5271516"/>
                  </a:moveTo>
                  <a:lnTo>
                    <a:pt x="5676897" y="5262372"/>
                  </a:lnTo>
                  <a:lnTo>
                    <a:pt x="5647941" y="5262372"/>
                  </a:lnTo>
                  <a:lnTo>
                    <a:pt x="5647941" y="5271516"/>
                  </a:lnTo>
                  <a:lnTo>
                    <a:pt x="5676897" y="5271516"/>
                  </a:lnTo>
                  <a:close/>
                </a:path>
                <a:path w="8327390" h="5271770">
                  <a:moveTo>
                    <a:pt x="5638797" y="5271516"/>
                  </a:moveTo>
                  <a:lnTo>
                    <a:pt x="5638797" y="5262372"/>
                  </a:lnTo>
                  <a:lnTo>
                    <a:pt x="5609841" y="5262372"/>
                  </a:lnTo>
                  <a:lnTo>
                    <a:pt x="5609841" y="5271516"/>
                  </a:lnTo>
                  <a:lnTo>
                    <a:pt x="5638797" y="5271516"/>
                  </a:lnTo>
                  <a:close/>
                </a:path>
                <a:path w="8327390" h="5271770">
                  <a:moveTo>
                    <a:pt x="5600697" y="5271516"/>
                  </a:moveTo>
                  <a:lnTo>
                    <a:pt x="5600697" y="5262372"/>
                  </a:lnTo>
                  <a:lnTo>
                    <a:pt x="5571741" y="5262372"/>
                  </a:lnTo>
                  <a:lnTo>
                    <a:pt x="5571741" y="5271516"/>
                  </a:lnTo>
                  <a:lnTo>
                    <a:pt x="5600697" y="5271516"/>
                  </a:lnTo>
                  <a:close/>
                </a:path>
                <a:path w="8327390" h="5271770">
                  <a:moveTo>
                    <a:pt x="5562597" y="5271516"/>
                  </a:moveTo>
                  <a:lnTo>
                    <a:pt x="5562597" y="5262372"/>
                  </a:lnTo>
                  <a:lnTo>
                    <a:pt x="5533641" y="5262372"/>
                  </a:lnTo>
                  <a:lnTo>
                    <a:pt x="5533641" y="5271516"/>
                  </a:lnTo>
                  <a:lnTo>
                    <a:pt x="5562597" y="5271516"/>
                  </a:lnTo>
                  <a:close/>
                </a:path>
                <a:path w="8327390" h="5271770">
                  <a:moveTo>
                    <a:pt x="5524497" y="5271516"/>
                  </a:moveTo>
                  <a:lnTo>
                    <a:pt x="5524497" y="5262372"/>
                  </a:lnTo>
                  <a:lnTo>
                    <a:pt x="5495541" y="5262372"/>
                  </a:lnTo>
                  <a:lnTo>
                    <a:pt x="5495541" y="5271516"/>
                  </a:lnTo>
                  <a:lnTo>
                    <a:pt x="5524497" y="5271516"/>
                  </a:lnTo>
                  <a:close/>
                </a:path>
                <a:path w="8327390" h="5271770">
                  <a:moveTo>
                    <a:pt x="5486397" y="5271516"/>
                  </a:moveTo>
                  <a:lnTo>
                    <a:pt x="5486397" y="5262372"/>
                  </a:lnTo>
                  <a:lnTo>
                    <a:pt x="5457441" y="5262372"/>
                  </a:lnTo>
                  <a:lnTo>
                    <a:pt x="5457441" y="5271516"/>
                  </a:lnTo>
                  <a:lnTo>
                    <a:pt x="5486397" y="5271516"/>
                  </a:lnTo>
                  <a:close/>
                </a:path>
                <a:path w="8327390" h="5271770">
                  <a:moveTo>
                    <a:pt x="5448297" y="5271516"/>
                  </a:moveTo>
                  <a:lnTo>
                    <a:pt x="5448297" y="5262372"/>
                  </a:lnTo>
                  <a:lnTo>
                    <a:pt x="5419341" y="5262372"/>
                  </a:lnTo>
                  <a:lnTo>
                    <a:pt x="5419341" y="5271516"/>
                  </a:lnTo>
                  <a:lnTo>
                    <a:pt x="5448297" y="5271516"/>
                  </a:lnTo>
                  <a:close/>
                </a:path>
                <a:path w="8327390" h="5271770">
                  <a:moveTo>
                    <a:pt x="5410197" y="5271516"/>
                  </a:moveTo>
                  <a:lnTo>
                    <a:pt x="5410197" y="5262372"/>
                  </a:lnTo>
                  <a:lnTo>
                    <a:pt x="5381241" y="5262372"/>
                  </a:lnTo>
                  <a:lnTo>
                    <a:pt x="5381241" y="5271516"/>
                  </a:lnTo>
                  <a:lnTo>
                    <a:pt x="5410197" y="5271516"/>
                  </a:lnTo>
                  <a:close/>
                </a:path>
                <a:path w="8327390" h="5271770">
                  <a:moveTo>
                    <a:pt x="5372097" y="5271516"/>
                  </a:moveTo>
                  <a:lnTo>
                    <a:pt x="5372097" y="5262372"/>
                  </a:lnTo>
                  <a:lnTo>
                    <a:pt x="5343141" y="5262372"/>
                  </a:lnTo>
                  <a:lnTo>
                    <a:pt x="5343141" y="5271516"/>
                  </a:lnTo>
                  <a:lnTo>
                    <a:pt x="5372097" y="5271516"/>
                  </a:lnTo>
                  <a:close/>
                </a:path>
                <a:path w="8327390" h="5271770">
                  <a:moveTo>
                    <a:pt x="5333997" y="5271516"/>
                  </a:moveTo>
                  <a:lnTo>
                    <a:pt x="5333997" y="5262372"/>
                  </a:lnTo>
                  <a:lnTo>
                    <a:pt x="5305041" y="5262372"/>
                  </a:lnTo>
                  <a:lnTo>
                    <a:pt x="5305041" y="5271516"/>
                  </a:lnTo>
                  <a:lnTo>
                    <a:pt x="5333997" y="5271516"/>
                  </a:lnTo>
                  <a:close/>
                </a:path>
                <a:path w="8327390" h="5271770">
                  <a:moveTo>
                    <a:pt x="5295897" y="5271516"/>
                  </a:moveTo>
                  <a:lnTo>
                    <a:pt x="5295897" y="5262372"/>
                  </a:lnTo>
                  <a:lnTo>
                    <a:pt x="5266941" y="5262372"/>
                  </a:lnTo>
                  <a:lnTo>
                    <a:pt x="5266941" y="5271516"/>
                  </a:lnTo>
                  <a:lnTo>
                    <a:pt x="5295897" y="5271516"/>
                  </a:lnTo>
                  <a:close/>
                </a:path>
                <a:path w="8327390" h="5271770">
                  <a:moveTo>
                    <a:pt x="5257797" y="5271516"/>
                  </a:moveTo>
                  <a:lnTo>
                    <a:pt x="5257797" y="5262372"/>
                  </a:lnTo>
                  <a:lnTo>
                    <a:pt x="5228841" y="5262372"/>
                  </a:lnTo>
                  <a:lnTo>
                    <a:pt x="5228841" y="5271516"/>
                  </a:lnTo>
                  <a:lnTo>
                    <a:pt x="5257797" y="5271516"/>
                  </a:lnTo>
                  <a:close/>
                </a:path>
                <a:path w="8327390" h="5271770">
                  <a:moveTo>
                    <a:pt x="5219697" y="5271516"/>
                  </a:moveTo>
                  <a:lnTo>
                    <a:pt x="5219697" y="5262372"/>
                  </a:lnTo>
                  <a:lnTo>
                    <a:pt x="5190741" y="5262372"/>
                  </a:lnTo>
                  <a:lnTo>
                    <a:pt x="5190741" y="5271516"/>
                  </a:lnTo>
                  <a:lnTo>
                    <a:pt x="5219697" y="5271516"/>
                  </a:lnTo>
                  <a:close/>
                </a:path>
                <a:path w="8327390" h="5271770">
                  <a:moveTo>
                    <a:pt x="5181597" y="5271516"/>
                  </a:moveTo>
                  <a:lnTo>
                    <a:pt x="5181597" y="5262372"/>
                  </a:lnTo>
                  <a:lnTo>
                    <a:pt x="5152641" y="5262372"/>
                  </a:lnTo>
                  <a:lnTo>
                    <a:pt x="5152641" y="5271516"/>
                  </a:lnTo>
                  <a:lnTo>
                    <a:pt x="5181597" y="5271516"/>
                  </a:lnTo>
                  <a:close/>
                </a:path>
                <a:path w="8327390" h="5271770">
                  <a:moveTo>
                    <a:pt x="5143497" y="5271516"/>
                  </a:moveTo>
                  <a:lnTo>
                    <a:pt x="5143497" y="5262372"/>
                  </a:lnTo>
                  <a:lnTo>
                    <a:pt x="5114541" y="5262372"/>
                  </a:lnTo>
                  <a:lnTo>
                    <a:pt x="5114541" y="5271516"/>
                  </a:lnTo>
                  <a:lnTo>
                    <a:pt x="5143497" y="5271516"/>
                  </a:lnTo>
                  <a:close/>
                </a:path>
                <a:path w="8327390" h="5271770">
                  <a:moveTo>
                    <a:pt x="5105397" y="5271516"/>
                  </a:moveTo>
                  <a:lnTo>
                    <a:pt x="5105397" y="5262372"/>
                  </a:lnTo>
                  <a:lnTo>
                    <a:pt x="5076441" y="5262372"/>
                  </a:lnTo>
                  <a:lnTo>
                    <a:pt x="5076441" y="5271516"/>
                  </a:lnTo>
                  <a:lnTo>
                    <a:pt x="5105397" y="5271516"/>
                  </a:lnTo>
                  <a:close/>
                </a:path>
                <a:path w="8327390" h="5271770">
                  <a:moveTo>
                    <a:pt x="5067297" y="5271516"/>
                  </a:moveTo>
                  <a:lnTo>
                    <a:pt x="5067297" y="5262372"/>
                  </a:lnTo>
                  <a:lnTo>
                    <a:pt x="5038341" y="5262372"/>
                  </a:lnTo>
                  <a:lnTo>
                    <a:pt x="5038341" y="5271516"/>
                  </a:lnTo>
                  <a:lnTo>
                    <a:pt x="5067297" y="5271516"/>
                  </a:lnTo>
                  <a:close/>
                </a:path>
                <a:path w="8327390" h="5271770">
                  <a:moveTo>
                    <a:pt x="5029197" y="5271516"/>
                  </a:moveTo>
                  <a:lnTo>
                    <a:pt x="5029197" y="5262372"/>
                  </a:lnTo>
                  <a:lnTo>
                    <a:pt x="5000241" y="5262372"/>
                  </a:lnTo>
                  <a:lnTo>
                    <a:pt x="5000241" y="5271516"/>
                  </a:lnTo>
                  <a:lnTo>
                    <a:pt x="5029197" y="5271516"/>
                  </a:lnTo>
                  <a:close/>
                </a:path>
                <a:path w="8327390" h="5271770">
                  <a:moveTo>
                    <a:pt x="4991097" y="5271516"/>
                  </a:moveTo>
                  <a:lnTo>
                    <a:pt x="4991097" y="5262372"/>
                  </a:lnTo>
                  <a:lnTo>
                    <a:pt x="4962141" y="5262372"/>
                  </a:lnTo>
                  <a:lnTo>
                    <a:pt x="4962141" y="5271516"/>
                  </a:lnTo>
                  <a:lnTo>
                    <a:pt x="4991097" y="5271516"/>
                  </a:lnTo>
                  <a:close/>
                </a:path>
                <a:path w="8327390" h="5271770">
                  <a:moveTo>
                    <a:pt x="4952997" y="5271516"/>
                  </a:moveTo>
                  <a:lnTo>
                    <a:pt x="4952997" y="5262372"/>
                  </a:lnTo>
                  <a:lnTo>
                    <a:pt x="4924041" y="5262372"/>
                  </a:lnTo>
                  <a:lnTo>
                    <a:pt x="4924041" y="5271516"/>
                  </a:lnTo>
                  <a:lnTo>
                    <a:pt x="4952997" y="5271516"/>
                  </a:lnTo>
                  <a:close/>
                </a:path>
                <a:path w="8327390" h="5271770">
                  <a:moveTo>
                    <a:pt x="4914897" y="5271516"/>
                  </a:moveTo>
                  <a:lnTo>
                    <a:pt x="4914897" y="5262372"/>
                  </a:lnTo>
                  <a:lnTo>
                    <a:pt x="4885941" y="5262372"/>
                  </a:lnTo>
                  <a:lnTo>
                    <a:pt x="4885941" y="5271516"/>
                  </a:lnTo>
                  <a:lnTo>
                    <a:pt x="4914897" y="5271516"/>
                  </a:lnTo>
                  <a:close/>
                </a:path>
                <a:path w="8327390" h="5271770">
                  <a:moveTo>
                    <a:pt x="4876797" y="5271516"/>
                  </a:moveTo>
                  <a:lnTo>
                    <a:pt x="4876797" y="5262372"/>
                  </a:lnTo>
                  <a:lnTo>
                    <a:pt x="4847841" y="5262372"/>
                  </a:lnTo>
                  <a:lnTo>
                    <a:pt x="4847841" y="5271516"/>
                  </a:lnTo>
                  <a:lnTo>
                    <a:pt x="4876797" y="5271516"/>
                  </a:lnTo>
                  <a:close/>
                </a:path>
                <a:path w="8327390" h="5271770">
                  <a:moveTo>
                    <a:pt x="4838697" y="5271516"/>
                  </a:moveTo>
                  <a:lnTo>
                    <a:pt x="4838697" y="5262372"/>
                  </a:lnTo>
                  <a:lnTo>
                    <a:pt x="4809741" y="5262372"/>
                  </a:lnTo>
                  <a:lnTo>
                    <a:pt x="4809741" y="5271516"/>
                  </a:lnTo>
                  <a:lnTo>
                    <a:pt x="4838697" y="5271516"/>
                  </a:lnTo>
                  <a:close/>
                </a:path>
                <a:path w="8327390" h="5271770">
                  <a:moveTo>
                    <a:pt x="4800597" y="5271516"/>
                  </a:moveTo>
                  <a:lnTo>
                    <a:pt x="4800597" y="5262372"/>
                  </a:lnTo>
                  <a:lnTo>
                    <a:pt x="4771641" y="5262372"/>
                  </a:lnTo>
                  <a:lnTo>
                    <a:pt x="4771641" y="5271516"/>
                  </a:lnTo>
                  <a:lnTo>
                    <a:pt x="4800597" y="5271516"/>
                  </a:lnTo>
                  <a:close/>
                </a:path>
                <a:path w="8327390" h="5271770">
                  <a:moveTo>
                    <a:pt x="4762497" y="5271516"/>
                  </a:moveTo>
                  <a:lnTo>
                    <a:pt x="4762497" y="5262372"/>
                  </a:lnTo>
                  <a:lnTo>
                    <a:pt x="4733541" y="5262372"/>
                  </a:lnTo>
                  <a:lnTo>
                    <a:pt x="4733541" y="5271516"/>
                  </a:lnTo>
                  <a:lnTo>
                    <a:pt x="4762497" y="5271516"/>
                  </a:lnTo>
                  <a:close/>
                </a:path>
                <a:path w="8327390" h="5271770">
                  <a:moveTo>
                    <a:pt x="4724397" y="5271516"/>
                  </a:moveTo>
                  <a:lnTo>
                    <a:pt x="4724397" y="5262372"/>
                  </a:lnTo>
                  <a:lnTo>
                    <a:pt x="4695441" y="5262372"/>
                  </a:lnTo>
                  <a:lnTo>
                    <a:pt x="4695441" y="5271516"/>
                  </a:lnTo>
                  <a:lnTo>
                    <a:pt x="4724397" y="5271516"/>
                  </a:lnTo>
                  <a:close/>
                </a:path>
                <a:path w="8327390" h="5271770">
                  <a:moveTo>
                    <a:pt x="4686297" y="5271516"/>
                  </a:moveTo>
                  <a:lnTo>
                    <a:pt x="4686297" y="5262372"/>
                  </a:lnTo>
                  <a:lnTo>
                    <a:pt x="4657341" y="5262372"/>
                  </a:lnTo>
                  <a:lnTo>
                    <a:pt x="4657341" y="5271516"/>
                  </a:lnTo>
                  <a:lnTo>
                    <a:pt x="4686297" y="5271516"/>
                  </a:lnTo>
                  <a:close/>
                </a:path>
                <a:path w="8327390" h="5271770">
                  <a:moveTo>
                    <a:pt x="4648197" y="5271516"/>
                  </a:moveTo>
                  <a:lnTo>
                    <a:pt x="4648197" y="5262372"/>
                  </a:lnTo>
                  <a:lnTo>
                    <a:pt x="4619241" y="5262372"/>
                  </a:lnTo>
                  <a:lnTo>
                    <a:pt x="4619241" y="5271516"/>
                  </a:lnTo>
                  <a:lnTo>
                    <a:pt x="4648197" y="5271516"/>
                  </a:lnTo>
                  <a:close/>
                </a:path>
                <a:path w="8327390" h="5271770">
                  <a:moveTo>
                    <a:pt x="4610097" y="5271516"/>
                  </a:moveTo>
                  <a:lnTo>
                    <a:pt x="4610097" y="5262372"/>
                  </a:lnTo>
                  <a:lnTo>
                    <a:pt x="4581141" y="5262372"/>
                  </a:lnTo>
                  <a:lnTo>
                    <a:pt x="4581141" y="5271516"/>
                  </a:lnTo>
                  <a:lnTo>
                    <a:pt x="4610097" y="5271516"/>
                  </a:lnTo>
                  <a:close/>
                </a:path>
                <a:path w="8327390" h="5271770">
                  <a:moveTo>
                    <a:pt x="4571997" y="5271516"/>
                  </a:moveTo>
                  <a:lnTo>
                    <a:pt x="4571997" y="5262372"/>
                  </a:lnTo>
                  <a:lnTo>
                    <a:pt x="4543041" y="5262372"/>
                  </a:lnTo>
                  <a:lnTo>
                    <a:pt x="4543041" y="5271516"/>
                  </a:lnTo>
                  <a:lnTo>
                    <a:pt x="4571997" y="5271516"/>
                  </a:lnTo>
                  <a:close/>
                </a:path>
                <a:path w="8327390" h="5271770">
                  <a:moveTo>
                    <a:pt x="4533897" y="5271516"/>
                  </a:moveTo>
                  <a:lnTo>
                    <a:pt x="4533897" y="5262372"/>
                  </a:lnTo>
                  <a:lnTo>
                    <a:pt x="4504941" y="5262372"/>
                  </a:lnTo>
                  <a:lnTo>
                    <a:pt x="4504941" y="5271516"/>
                  </a:lnTo>
                  <a:lnTo>
                    <a:pt x="4533897" y="5271516"/>
                  </a:lnTo>
                  <a:close/>
                </a:path>
                <a:path w="8327390" h="5271770">
                  <a:moveTo>
                    <a:pt x="4495797" y="5271516"/>
                  </a:moveTo>
                  <a:lnTo>
                    <a:pt x="4495797" y="5262372"/>
                  </a:lnTo>
                  <a:lnTo>
                    <a:pt x="4466841" y="5262372"/>
                  </a:lnTo>
                  <a:lnTo>
                    <a:pt x="4466841" y="5271516"/>
                  </a:lnTo>
                  <a:lnTo>
                    <a:pt x="4495797" y="5271516"/>
                  </a:lnTo>
                  <a:close/>
                </a:path>
                <a:path w="8327390" h="5271770">
                  <a:moveTo>
                    <a:pt x="4457697" y="5271516"/>
                  </a:moveTo>
                  <a:lnTo>
                    <a:pt x="4457697" y="5262372"/>
                  </a:lnTo>
                  <a:lnTo>
                    <a:pt x="4428741" y="5262372"/>
                  </a:lnTo>
                  <a:lnTo>
                    <a:pt x="4428741" y="5271516"/>
                  </a:lnTo>
                  <a:lnTo>
                    <a:pt x="4457697" y="5271516"/>
                  </a:lnTo>
                  <a:close/>
                </a:path>
                <a:path w="8327390" h="5271770">
                  <a:moveTo>
                    <a:pt x="4419597" y="5271516"/>
                  </a:moveTo>
                  <a:lnTo>
                    <a:pt x="4419597" y="5262372"/>
                  </a:lnTo>
                  <a:lnTo>
                    <a:pt x="4390641" y="5262372"/>
                  </a:lnTo>
                  <a:lnTo>
                    <a:pt x="4390641" y="5271516"/>
                  </a:lnTo>
                  <a:lnTo>
                    <a:pt x="4419597" y="5271516"/>
                  </a:lnTo>
                  <a:close/>
                </a:path>
                <a:path w="8327390" h="5271770">
                  <a:moveTo>
                    <a:pt x="4381497" y="5271516"/>
                  </a:moveTo>
                  <a:lnTo>
                    <a:pt x="4381497" y="5262372"/>
                  </a:lnTo>
                  <a:lnTo>
                    <a:pt x="4352541" y="5262372"/>
                  </a:lnTo>
                  <a:lnTo>
                    <a:pt x="4352541" y="5271516"/>
                  </a:lnTo>
                  <a:lnTo>
                    <a:pt x="4381497" y="5271516"/>
                  </a:lnTo>
                  <a:close/>
                </a:path>
                <a:path w="8327390" h="5271770">
                  <a:moveTo>
                    <a:pt x="4343397" y="5271516"/>
                  </a:moveTo>
                  <a:lnTo>
                    <a:pt x="4343397" y="5262372"/>
                  </a:lnTo>
                  <a:lnTo>
                    <a:pt x="4314441" y="5262372"/>
                  </a:lnTo>
                  <a:lnTo>
                    <a:pt x="4314441" y="5271516"/>
                  </a:lnTo>
                  <a:lnTo>
                    <a:pt x="4343397" y="5271516"/>
                  </a:lnTo>
                  <a:close/>
                </a:path>
                <a:path w="8327390" h="5271770">
                  <a:moveTo>
                    <a:pt x="4305297" y="5271516"/>
                  </a:moveTo>
                  <a:lnTo>
                    <a:pt x="4305297" y="5262372"/>
                  </a:lnTo>
                  <a:lnTo>
                    <a:pt x="4276341" y="5262372"/>
                  </a:lnTo>
                  <a:lnTo>
                    <a:pt x="4276341" y="5271516"/>
                  </a:lnTo>
                  <a:lnTo>
                    <a:pt x="4305297" y="5271516"/>
                  </a:lnTo>
                  <a:close/>
                </a:path>
                <a:path w="8327390" h="5271770">
                  <a:moveTo>
                    <a:pt x="4267197" y="5271516"/>
                  </a:moveTo>
                  <a:lnTo>
                    <a:pt x="4267197" y="5262372"/>
                  </a:lnTo>
                  <a:lnTo>
                    <a:pt x="4238241" y="5262372"/>
                  </a:lnTo>
                  <a:lnTo>
                    <a:pt x="4238241" y="5271516"/>
                  </a:lnTo>
                  <a:lnTo>
                    <a:pt x="4267197" y="5271516"/>
                  </a:lnTo>
                  <a:close/>
                </a:path>
                <a:path w="8327390" h="5271770">
                  <a:moveTo>
                    <a:pt x="4229097" y="5271516"/>
                  </a:moveTo>
                  <a:lnTo>
                    <a:pt x="4229097" y="5262372"/>
                  </a:lnTo>
                  <a:lnTo>
                    <a:pt x="4200141" y="5262372"/>
                  </a:lnTo>
                  <a:lnTo>
                    <a:pt x="4200141" y="5271516"/>
                  </a:lnTo>
                  <a:lnTo>
                    <a:pt x="4229097" y="5271516"/>
                  </a:lnTo>
                  <a:close/>
                </a:path>
                <a:path w="8327390" h="5271770">
                  <a:moveTo>
                    <a:pt x="4190997" y="5271516"/>
                  </a:moveTo>
                  <a:lnTo>
                    <a:pt x="4190997" y="5262372"/>
                  </a:lnTo>
                  <a:lnTo>
                    <a:pt x="4162041" y="5262372"/>
                  </a:lnTo>
                  <a:lnTo>
                    <a:pt x="4162041" y="5271516"/>
                  </a:lnTo>
                  <a:lnTo>
                    <a:pt x="4190997" y="5271516"/>
                  </a:lnTo>
                  <a:close/>
                </a:path>
                <a:path w="8327390" h="5271770">
                  <a:moveTo>
                    <a:pt x="4152897" y="5271516"/>
                  </a:moveTo>
                  <a:lnTo>
                    <a:pt x="4152897" y="5262372"/>
                  </a:lnTo>
                  <a:lnTo>
                    <a:pt x="4123941" y="5262372"/>
                  </a:lnTo>
                  <a:lnTo>
                    <a:pt x="4123941" y="5271516"/>
                  </a:lnTo>
                  <a:lnTo>
                    <a:pt x="4152897" y="5271516"/>
                  </a:lnTo>
                  <a:close/>
                </a:path>
                <a:path w="8327390" h="5271770">
                  <a:moveTo>
                    <a:pt x="4114797" y="5271516"/>
                  </a:moveTo>
                  <a:lnTo>
                    <a:pt x="4114797" y="5262372"/>
                  </a:lnTo>
                  <a:lnTo>
                    <a:pt x="4085841" y="5262372"/>
                  </a:lnTo>
                  <a:lnTo>
                    <a:pt x="4085841" y="5271516"/>
                  </a:lnTo>
                  <a:lnTo>
                    <a:pt x="4114797" y="5271516"/>
                  </a:lnTo>
                  <a:close/>
                </a:path>
                <a:path w="8327390" h="5271770">
                  <a:moveTo>
                    <a:pt x="4076697" y="5271516"/>
                  </a:moveTo>
                  <a:lnTo>
                    <a:pt x="4076697" y="5262372"/>
                  </a:lnTo>
                  <a:lnTo>
                    <a:pt x="4047741" y="5262372"/>
                  </a:lnTo>
                  <a:lnTo>
                    <a:pt x="4047741" y="5271516"/>
                  </a:lnTo>
                  <a:lnTo>
                    <a:pt x="4076697" y="5271516"/>
                  </a:lnTo>
                  <a:close/>
                </a:path>
                <a:path w="8327390" h="5271770">
                  <a:moveTo>
                    <a:pt x="4038597" y="5271516"/>
                  </a:moveTo>
                  <a:lnTo>
                    <a:pt x="4038597" y="5262372"/>
                  </a:lnTo>
                  <a:lnTo>
                    <a:pt x="4009641" y="5262372"/>
                  </a:lnTo>
                  <a:lnTo>
                    <a:pt x="4009641" y="5271516"/>
                  </a:lnTo>
                  <a:lnTo>
                    <a:pt x="4038597" y="5271516"/>
                  </a:lnTo>
                  <a:close/>
                </a:path>
                <a:path w="8327390" h="5271770">
                  <a:moveTo>
                    <a:pt x="4000497" y="5271516"/>
                  </a:moveTo>
                  <a:lnTo>
                    <a:pt x="4000497" y="5262372"/>
                  </a:lnTo>
                  <a:lnTo>
                    <a:pt x="3971541" y="5262372"/>
                  </a:lnTo>
                  <a:lnTo>
                    <a:pt x="3971541" y="5271516"/>
                  </a:lnTo>
                  <a:lnTo>
                    <a:pt x="4000497" y="5271516"/>
                  </a:lnTo>
                  <a:close/>
                </a:path>
                <a:path w="8327390" h="5271770">
                  <a:moveTo>
                    <a:pt x="3962397" y="5271516"/>
                  </a:moveTo>
                  <a:lnTo>
                    <a:pt x="3962397" y="5262372"/>
                  </a:lnTo>
                  <a:lnTo>
                    <a:pt x="3933441" y="5262372"/>
                  </a:lnTo>
                  <a:lnTo>
                    <a:pt x="3933441" y="5271516"/>
                  </a:lnTo>
                  <a:lnTo>
                    <a:pt x="3962397" y="5271516"/>
                  </a:lnTo>
                  <a:close/>
                </a:path>
                <a:path w="8327390" h="5271770">
                  <a:moveTo>
                    <a:pt x="3924297" y="5271516"/>
                  </a:moveTo>
                  <a:lnTo>
                    <a:pt x="3924297" y="5262372"/>
                  </a:lnTo>
                  <a:lnTo>
                    <a:pt x="3895341" y="5262372"/>
                  </a:lnTo>
                  <a:lnTo>
                    <a:pt x="3895341" y="5271516"/>
                  </a:lnTo>
                  <a:lnTo>
                    <a:pt x="3924297" y="5271516"/>
                  </a:lnTo>
                  <a:close/>
                </a:path>
                <a:path w="8327390" h="5271770">
                  <a:moveTo>
                    <a:pt x="3886197" y="5271516"/>
                  </a:moveTo>
                  <a:lnTo>
                    <a:pt x="3886197" y="5262372"/>
                  </a:lnTo>
                  <a:lnTo>
                    <a:pt x="3857241" y="5262372"/>
                  </a:lnTo>
                  <a:lnTo>
                    <a:pt x="3857241" y="5271516"/>
                  </a:lnTo>
                  <a:lnTo>
                    <a:pt x="3886197" y="5271516"/>
                  </a:lnTo>
                  <a:close/>
                </a:path>
                <a:path w="8327390" h="5271770">
                  <a:moveTo>
                    <a:pt x="3848097" y="5271516"/>
                  </a:moveTo>
                  <a:lnTo>
                    <a:pt x="3848097" y="5262372"/>
                  </a:lnTo>
                  <a:lnTo>
                    <a:pt x="3819141" y="5262372"/>
                  </a:lnTo>
                  <a:lnTo>
                    <a:pt x="3819141" y="5271516"/>
                  </a:lnTo>
                  <a:lnTo>
                    <a:pt x="3848097" y="5271516"/>
                  </a:lnTo>
                  <a:close/>
                </a:path>
                <a:path w="8327390" h="5271770">
                  <a:moveTo>
                    <a:pt x="3809997" y="5271516"/>
                  </a:moveTo>
                  <a:lnTo>
                    <a:pt x="3809997" y="5262372"/>
                  </a:lnTo>
                  <a:lnTo>
                    <a:pt x="3781041" y="5262372"/>
                  </a:lnTo>
                  <a:lnTo>
                    <a:pt x="3781041" y="5271516"/>
                  </a:lnTo>
                  <a:lnTo>
                    <a:pt x="3809997" y="5271516"/>
                  </a:lnTo>
                  <a:close/>
                </a:path>
                <a:path w="8327390" h="5271770">
                  <a:moveTo>
                    <a:pt x="3771897" y="5271516"/>
                  </a:moveTo>
                  <a:lnTo>
                    <a:pt x="3771897" y="5262372"/>
                  </a:lnTo>
                  <a:lnTo>
                    <a:pt x="3742941" y="5262372"/>
                  </a:lnTo>
                  <a:lnTo>
                    <a:pt x="3742941" y="5271516"/>
                  </a:lnTo>
                  <a:lnTo>
                    <a:pt x="3771897" y="5271516"/>
                  </a:lnTo>
                  <a:close/>
                </a:path>
                <a:path w="8327390" h="5271770">
                  <a:moveTo>
                    <a:pt x="3733797" y="5271516"/>
                  </a:moveTo>
                  <a:lnTo>
                    <a:pt x="3733797" y="5262372"/>
                  </a:lnTo>
                  <a:lnTo>
                    <a:pt x="3704841" y="5262372"/>
                  </a:lnTo>
                  <a:lnTo>
                    <a:pt x="3704841" y="5271516"/>
                  </a:lnTo>
                  <a:lnTo>
                    <a:pt x="3733797" y="5271516"/>
                  </a:lnTo>
                  <a:close/>
                </a:path>
                <a:path w="8327390" h="5271770">
                  <a:moveTo>
                    <a:pt x="3695697" y="5271516"/>
                  </a:moveTo>
                  <a:lnTo>
                    <a:pt x="3695697" y="5262372"/>
                  </a:lnTo>
                  <a:lnTo>
                    <a:pt x="3666741" y="5262372"/>
                  </a:lnTo>
                  <a:lnTo>
                    <a:pt x="3666741" y="5271516"/>
                  </a:lnTo>
                  <a:lnTo>
                    <a:pt x="3695697" y="5271516"/>
                  </a:lnTo>
                  <a:close/>
                </a:path>
                <a:path w="8327390" h="5271770">
                  <a:moveTo>
                    <a:pt x="3657597" y="5271516"/>
                  </a:moveTo>
                  <a:lnTo>
                    <a:pt x="3657597" y="5262372"/>
                  </a:lnTo>
                  <a:lnTo>
                    <a:pt x="3628641" y="5262372"/>
                  </a:lnTo>
                  <a:lnTo>
                    <a:pt x="3628641" y="5271516"/>
                  </a:lnTo>
                  <a:lnTo>
                    <a:pt x="3657597" y="5271516"/>
                  </a:lnTo>
                  <a:close/>
                </a:path>
                <a:path w="8327390" h="5271770">
                  <a:moveTo>
                    <a:pt x="3619497" y="5271516"/>
                  </a:moveTo>
                  <a:lnTo>
                    <a:pt x="3619497" y="5262372"/>
                  </a:lnTo>
                  <a:lnTo>
                    <a:pt x="3590541" y="5262372"/>
                  </a:lnTo>
                  <a:lnTo>
                    <a:pt x="3590541" y="5271516"/>
                  </a:lnTo>
                  <a:lnTo>
                    <a:pt x="3619497" y="5271516"/>
                  </a:lnTo>
                  <a:close/>
                </a:path>
                <a:path w="8327390" h="5271770">
                  <a:moveTo>
                    <a:pt x="3581397" y="5271516"/>
                  </a:moveTo>
                  <a:lnTo>
                    <a:pt x="3581397" y="5262372"/>
                  </a:lnTo>
                  <a:lnTo>
                    <a:pt x="3552441" y="5262372"/>
                  </a:lnTo>
                  <a:lnTo>
                    <a:pt x="3552441" y="5271516"/>
                  </a:lnTo>
                  <a:lnTo>
                    <a:pt x="3581397" y="5271516"/>
                  </a:lnTo>
                  <a:close/>
                </a:path>
                <a:path w="8327390" h="5271770">
                  <a:moveTo>
                    <a:pt x="3543297" y="5271516"/>
                  </a:moveTo>
                  <a:lnTo>
                    <a:pt x="3543297" y="5262372"/>
                  </a:lnTo>
                  <a:lnTo>
                    <a:pt x="3514341" y="5262372"/>
                  </a:lnTo>
                  <a:lnTo>
                    <a:pt x="3514341" y="5271516"/>
                  </a:lnTo>
                  <a:lnTo>
                    <a:pt x="3543297" y="5271516"/>
                  </a:lnTo>
                  <a:close/>
                </a:path>
                <a:path w="8327390" h="5271770">
                  <a:moveTo>
                    <a:pt x="3505197" y="5271516"/>
                  </a:moveTo>
                  <a:lnTo>
                    <a:pt x="3505197" y="5262372"/>
                  </a:lnTo>
                  <a:lnTo>
                    <a:pt x="3476241" y="5262372"/>
                  </a:lnTo>
                  <a:lnTo>
                    <a:pt x="3476241" y="5271516"/>
                  </a:lnTo>
                  <a:lnTo>
                    <a:pt x="3505197" y="5271516"/>
                  </a:lnTo>
                  <a:close/>
                </a:path>
                <a:path w="8327390" h="5271770">
                  <a:moveTo>
                    <a:pt x="3467097" y="5271516"/>
                  </a:moveTo>
                  <a:lnTo>
                    <a:pt x="3467097" y="5262372"/>
                  </a:lnTo>
                  <a:lnTo>
                    <a:pt x="3438141" y="5262372"/>
                  </a:lnTo>
                  <a:lnTo>
                    <a:pt x="3438141" y="5271516"/>
                  </a:lnTo>
                  <a:lnTo>
                    <a:pt x="3467097" y="5271516"/>
                  </a:lnTo>
                  <a:close/>
                </a:path>
                <a:path w="8327390" h="5271770">
                  <a:moveTo>
                    <a:pt x="3428997" y="5271516"/>
                  </a:moveTo>
                  <a:lnTo>
                    <a:pt x="3428997" y="5262372"/>
                  </a:lnTo>
                  <a:lnTo>
                    <a:pt x="3400041" y="5262372"/>
                  </a:lnTo>
                  <a:lnTo>
                    <a:pt x="3400041" y="5271516"/>
                  </a:lnTo>
                  <a:lnTo>
                    <a:pt x="3428997" y="5271516"/>
                  </a:lnTo>
                  <a:close/>
                </a:path>
                <a:path w="8327390" h="5271770">
                  <a:moveTo>
                    <a:pt x="3390897" y="5271516"/>
                  </a:moveTo>
                  <a:lnTo>
                    <a:pt x="3390897" y="5262372"/>
                  </a:lnTo>
                  <a:lnTo>
                    <a:pt x="3361941" y="5262372"/>
                  </a:lnTo>
                  <a:lnTo>
                    <a:pt x="3361941" y="5271516"/>
                  </a:lnTo>
                  <a:lnTo>
                    <a:pt x="3390897" y="5271516"/>
                  </a:lnTo>
                  <a:close/>
                </a:path>
                <a:path w="8327390" h="5271770">
                  <a:moveTo>
                    <a:pt x="3352797" y="5271516"/>
                  </a:moveTo>
                  <a:lnTo>
                    <a:pt x="3352797" y="5262372"/>
                  </a:lnTo>
                  <a:lnTo>
                    <a:pt x="3323841" y="5262372"/>
                  </a:lnTo>
                  <a:lnTo>
                    <a:pt x="3323841" y="5271516"/>
                  </a:lnTo>
                  <a:lnTo>
                    <a:pt x="3352797" y="5271516"/>
                  </a:lnTo>
                  <a:close/>
                </a:path>
                <a:path w="8327390" h="5271770">
                  <a:moveTo>
                    <a:pt x="3314697" y="5271516"/>
                  </a:moveTo>
                  <a:lnTo>
                    <a:pt x="3314697" y="5262372"/>
                  </a:lnTo>
                  <a:lnTo>
                    <a:pt x="3285741" y="5262372"/>
                  </a:lnTo>
                  <a:lnTo>
                    <a:pt x="3285741" y="5271516"/>
                  </a:lnTo>
                  <a:lnTo>
                    <a:pt x="3314697" y="5271516"/>
                  </a:lnTo>
                  <a:close/>
                </a:path>
                <a:path w="8327390" h="5271770">
                  <a:moveTo>
                    <a:pt x="3276597" y="5271516"/>
                  </a:moveTo>
                  <a:lnTo>
                    <a:pt x="3276597" y="5262372"/>
                  </a:lnTo>
                  <a:lnTo>
                    <a:pt x="3247641" y="5262372"/>
                  </a:lnTo>
                  <a:lnTo>
                    <a:pt x="3247641" y="5271516"/>
                  </a:lnTo>
                  <a:lnTo>
                    <a:pt x="3276597" y="5271516"/>
                  </a:lnTo>
                  <a:close/>
                </a:path>
                <a:path w="8327390" h="5271770">
                  <a:moveTo>
                    <a:pt x="3238497" y="5271516"/>
                  </a:moveTo>
                  <a:lnTo>
                    <a:pt x="3238497" y="5262372"/>
                  </a:lnTo>
                  <a:lnTo>
                    <a:pt x="3209541" y="5262372"/>
                  </a:lnTo>
                  <a:lnTo>
                    <a:pt x="3209541" y="5271516"/>
                  </a:lnTo>
                  <a:lnTo>
                    <a:pt x="3238497" y="5271516"/>
                  </a:lnTo>
                  <a:close/>
                </a:path>
                <a:path w="8327390" h="5271770">
                  <a:moveTo>
                    <a:pt x="3200397" y="5271516"/>
                  </a:moveTo>
                  <a:lnTo>
                    <a:pt x="3200397" y="5262372"/>
                  </a:lnTo>
                  <a:lnTo>
                    <a:pt x="3171441" y="5262372"/>
                  </a:lnTo>
                  <a:lnTo>
                    <a:pt x="3171441" y="5271516"/>
                  </a:lnTo>
                  <a:lnTo>
                    <a:pt x="3200397" y="5271516"/>
                  </a:lnTo>
                  <a:close/>
                </a:path>
                <a:path w="8327390" h="5271770">
                  <a:moveTo>
                    <a:pt x="3162297" y="5271516"/>
                  </a:moveTo>
                  <a:lnTo>
                    <a:pt x="3162297" y="5262372"/>
                  </a:lnTo>
                  <a:lnTo>
                    <a:pt x="3133341" y="5262372"/>
                  </a:lnTo>
                  <a:lnTo>
                    <a:pt x="3133341" y="5271516"/>
                  </a:lnTo>
                  <a:lnTo>
                    <a:pt x="3162297" y="5271516"/>
                  </a:lnTo>
                  <a:close/>
                </a:path>
                <a:path w="8327390" h="5271770">
                  <a:moveTo>
                    <a:pt x="3124197" y="5271516"/>
                  </a:moveTo>
                  <a:lnTo>
                    <a:pt x="3124197" y="5262372"/>
                  </a:lnTo>
                  <a:lnTo>
                    <a:pt x="3095241" y="5262372"/>
                  </a:lnTo>
                  <a:lnTo>
                    <a:pt x="3095241" y="5271516"/>
                  </a:lnTo>
                  <a:lnTo>
                    <a:pt x="3124197" y="5271516"/>
                  </a:lnTo>
                  <a:close/>
                </a:path>
                <a:path w="8327390" h="5271770">
                  <a:moveTo>
                    <a:pt x="3086097" y="5271516"/>
                  </a:moveTo>
                  <a:lnTo>
                    <a:pt x="3086097" y="5262372"/>
                  </a:lnTo>
                  <a:lnTo>
                    <a:pt x="3057141" y="5262372"/>
                  </a:lnTo>
                  <a:lnTo>
                    <a:pt x="3057141" y="5271516"/>
                  </a:lnTo>
                  <a:lnTo>
                    <a:pt x="3086097" y="5271516"/>
                  </a:lnTo>
                  <a:close/>
                </a:path>
                <a:path w="8327390" h="5271770">
                  <a:moveTo>
                    <a:pt x="3047997" y="5271516"/>
                  </a:moveTo>
                  <a:lnTo>
                    <a:pt x="3047997" y="5262372"/>
                  </a:lnTo>
                  <a:lnTo>
                    <a:pt x="3019041" y="5262372"/>
                  </a:lnTo>
                  <a:lnTo>
                    <a:pt x="3019041" y="5271516"/>
                  </a:lnTo>
                  <a:lnTo>
                    <a:pt x="3047997" y="5271516"/>
                  </a:lnTo>
                  <a:close/>
                </a:path>
                <a:path w="8327390" h="5271770">
                  <a:moveTo>
                    <a:pt x="3009897" y="5271516"/>
                  </a:moveTo>
                  <a:lnTo>
                    <a:pt x="3009897" y="5262372"/>
                  </a:lnTo>
                  <a:lnTo>
                    <a:pt x="2980941" y="5262372"/>
                  </a:lnTo>
                  <a:lnTo>
                    <a:pt x="2980941" y="5271516"/>
                  </a:lnTo>
                  <a:lnTo>
                    <a:pt x="3009897" y="5271516"/>
                  </a:lnTo>
                  <a:close/>
                </a:path>
                <a:path w="8327390" h="5271770">
                  <a:moveTo>
                    <a:pt x="2971797" y="5271516"/>
                  </a:moveTo>
                  <a:lnTo>
                    <a:pt x="2971797" y="5262372"/>
                  </a:lnTo>
                  <a:lnTo>
                    <a:pt x="2942841" y="5262372"/>
                  </a:lnTo>
                  <a:lnTo>
                    <a:pt x="2942841" y="5271516"/>
                  </a:lnTo>
                  <a:lnTo>
                    <a:pt x="2971797" y="5271516"/>
                  </a:lnTo>
                  <a:close/>
                </a:path>
                <a:path w="8327390" h="5271770">
                  <a:moveTo>
                    <a:pt x="2933697" y="5271516"/>
                  </a:moveTo>
                  <a:lnTo>
                    <a:pt x="2933697" y="5262372"/>
                  </a:lnTo>
                  <a:lnTo>
                    <a:pt x="2904741" y="5262372"/>
                  </a:lnTo>
                  <a:lnTo>
                    <a:pt x="2904741" y="5271516"/>
                  </a:lnTo>
                  <a:lnTo>
                    <a:pt x="2933697" y="5271516"/>
                  </a:lnTo>
                  <a:close/>
                </a:path>
                <a:path w="8327390" h="5271770">
                  <a:moveTo>
                    <a:pt x="2895597" y="5271516"/>
                  </a:moveTo>
                  <a:lnTo>
                    <a:pt x="2895597" y="5262372"/>
                  </a:lnTo>
                  <a:lnTo>
                    <a:pt x="2866641" y="5262372"/>
                  </a:lnTo>
                  <a:lnTo>
                    <a:pt x="2866641" y="5271516"/>
                  </a:lnTo>
                  <a:lnTo>
                    <a:pt x="2895597" y="5271516"/>
                  </a:lnTo>
                  <a:close/>
                </a:path>
                <a:path w="8327390" h="5271770">
                  <a:moveTo>
                    <a:pt x="2857497" y="5271516"/>
                  </a:moveTo>
                  <a:lnTo>
                    <a:pt x="2857497" y="5262372"/>
                  </a:lnTo>
                  <a:lnTo>
                    <a:pt x="2828541" y="5262372"/>
                  </a:lnTo>
                  <a:lnTo>
                    <a:pt x="2828541" y="5271516"/>
                  </a:lnTo>
                  <a:lnTo>
                    <a:pt x="2857497" y="5271516"/>
                  </a:lnTo>
                  <a:close/>
                </a:path>
                <a:path w="8327390" h="5271770">
                  <a:moveTo>
                    <a:pt x="2819397" y="5271516"/>
                  </a:moveTo>
                  <a:lnTo>
                    <a:pt x="2819397" y="5262372"/>
                  </a:lnTo>
                  <a:lnTo>
                    <a:pt x="2790441" y="5262372"/>
                  </a:lnTo>
                  <a:lnTo>
                    <a:pt x="2790441" y="5271516"/>
                  </a:lnTo>
                  <a:lnTo>
                    <a:pt x="2819397" y="5271516"/>
                  </a:lnTo>
                  <a:close/>
                </a:path>
                <a:path w="8327390" h="5271770">
                  <a:moveTo>
                    <a:pt x="2781297" y="5271516"/>
                  </a:moveTo>
                  <a:lnTo>
                    <a:pt x="2781297" y="5262372"/>
                  </a:lnTo>
                  <a:lnTo>
                    <a:pt x="2752341" y="5262372"/>
                  </a:lnTo>
                  <a:lnTo>
                    <a:pt x="2752341" y="5271516"/>
                  </a:lnTo>
                  <a:lnTo>
                    <a:pt x="2781297" y="5271516"/>
                  </a:lnTo>
                  <a:close/>
                </a:path>
                <a:path w="8327390" h="5271770">
                  <a:moveTo>
                    <a:pt x="2743197" y="5271516"/>
                  </a:moveTo>
                  <a:lnTo>
                    <a:pt x="2743197" y="5262372"/>
                  </a:lnTo>
                  <a:lnTo>
                    <a:pt x="2714241" y="5262372"/>
                  </a:lnTo>
                  <a:lnTo>
                    <a:pt x="2714241" y="5271516"/>
                  </a:lnTo>
                  <a:lnTo>
                    <a:pt x="2743197" y="5271516"/>
                  </a:lnTo>
                  <a:close/>
                </a:path>
                <a:path w="8327390" h="5271770">
                  <a:moveTo>
                    <a:pt x="2705097" y="5271516"/>
                  </a:moveTo>
                  <a:lnTo>
                    <a:pt x="2705097" y="5262372"/>
                  </a:lnTo>
                  <a:lnTo>
                    <a:pt x="2676141" y="5262372"/>
                  </a:lnTo>
                  <a:lnTo>
                    <a:pt x="2676141" y="5271516"/>
                  </a:lnTo>
                  <a:lnTo>
                    <a:pt x="2705097" y="5271516"/>
                  </a:lnTo>
                  <a:close/>
                </a:path>
                <a:path w="8327390" h="5271770">
                  <a:moveTo>
                    <a:pt x="2666997" y="5271516"/>
                  </a:moveTo>
                  <a:lnTo>
                    <a:pt x="2666997" y="5262372"/>
                  </a:lnTo>
                  <a:lnTo>
                    <a:pt x="2638041" y="5262372"/>
                  </a:lnTo>
                  <a:lnTo>
                    <a:pt x="2638041" y="5271516"/>
                  </a:lnTo>
                  <a:lnTo>
                    <a:pt x="2666997" y="5271516"/>
                  </a:lnTo>
                  <a:close/>
                </a:path>
                <a:path w="8327390" h="5271770">
                  <a:moveTo>
                    <a:pt x="2628897" y="5271516"/>
                  </a:moveTo>
                  <a:lnTo>
                    <a:pt x="2628897" y="5262372"/>
                  </a:lnTo>
                  <a:lnTo>
                    <a:pt x="2599941" y="5262372"/>
                  </a:lnTo>
                  <a:lnTo>
                    <a:pt x="2599941" y="5271516"/>
                  </a:lnTo>
                  <a:lnTo>
                    <a:pt x="2628897" y="5271516"/>
                  </a:lnTo>
                  <a:close/>
                </a:path>
                <a:path w="8327390" h="5271770">
                  <a:moveTo>
                    <a:pt x="2590797" y="5271516"/>
                  </a:moveTo>
                  <a:lnTo>
                    <a:pt x="2590797" y="5262372"/>
                  </a:lnTo>
                  <a:lnTo>
                    <a:pt x="2561841" y="5262372"/>
                  </a:lnTo>
                  <a:lnTo>
                    <a:pt x="2561841" y="5271516"/>
                  </a:lnTo>
                  <a:lnTo>
                    <a:pt x="2590797" y="5271516"/>
                  </a:lnTo>
                  <a:close/>
                </a:path>
                <a:path w="8327390" h="5271770">
                  <a:moveTo>
                    <a:pt x="2552697" y="5271516"/>
                  </a:moveTo>
                  <a:lnTo>
                    <a:pt x="2552697" y="5262372"/>
                  </a:lnTo>
                  <a:lnTo>
                    <a:pt x="2523741" y="5262372"/>
                  </a:lnTo>
                  <a:lnTo>
                    <a:pt x="2523741" y="5271516"/>
                  </a:lnTo>
                  <a:lnTo>
                    <a:pt x="2552697" y="5271516"/>
                  </a:lnTo>
                  <a:close/>
                </a:path>
                <a:path w="8327390" h="5271770">
                  <a:moveTo>
                    <a:pt x="2514597" y="5271516"/>
                  </a:moveTo>
                  <a:lnTo>
                    <a:pt x="2514597" y="5262372"/>
                  </a:lnTo>
                  <a:lnTo>
                    <a:pt x="2485641" y="5262372"/>
                  </a:lnTo>
                  <a:lnTo>
                    <a:pt x="2485641" y="5271516"/>
                  </a:lnTo>
                  <a:lnTo>
                    <a:pt x="2514597" y="5271516"/>
                  </a:lnTo>
                  <a:close/>
                </a:path>
                <a:path w="8327390" h="5271770">
                  <a:moveTo>
                    <a:pt x="2476497" y="5271516"/>
                  </a:moveTo>
                  <a:lnTo>
                    <a:pt x="2476497" y="5262372"/>
                  </a:lnTo>
                  <a:lnTo>
                    <a:pt x="2447541" y="5262372"/>
                  </a:lnTo>
                  <a:lnTo>
                    <a:pt x="2447541" y="5271516"/>
                  </a:lnTo>
                  <a:lnTo>
                    <a:pt x="2476497" y="5271516"/>
                  </a:lnTo>
                  <a:close/>
                </a:path>
                <a:path w="8327390" h="5271770">
                  <a:moveTo>
                    <a:pt x="2438397" y="5271516"/>
                  </a:moveTo>
                  <a:lnTo>
                    <a:pt x="2438397" y="5262372"/>
                  </a:lnTo>
                  <a:lnTo>
                    <a:pt x="2409441" y="5262372"/>
                  </a:lnTo>
                  <a:lnTo>
                    <a:pt x="2409441" y="5271516"/>
                  </a:lnTo>
                  <a:lnTo>
                    <a:pt x="2438397" y="5271516"/>
                  </a:lnTo>
                  <a:close/>
                </a:path>
                <a:path w="8327390" h="5271770">
                  <a:moveTo>
                    <a:pt x="2400297" y="5271516"/>
                  </a:moveTo>
                  <a:lnTo>
                    <a:pt x="2400297" y="5262372"/>
                  </a:lnTo>
                  <a:lnTo>
                    <a:pt x="2371341" y="5262372"/>
                  </a:lnTo>
                  <a:lnTo>
                    <a:pt x="2371341" y="5271516"/>
                  </a:lnTo>
                  <a:lnTo>
                    <a:pt x="2400297" y="5271516"/>
                  </a:lnTo>
                  <a:close/>
                </a:path>
                <a:path w="8327390" h="5271770">
                  <a:moveTo>
                    <a:pt x="2362197" y="5271516"/>
                  </a:moveTo>
                  <a:lnTo>
                    <a:pt x="2362197" y="5262372"/>
                  </a:lnTo>
                  <a:lnTo>
                    <a:pt x="2333241" y="5262372"/>
                  </a:lnTo>
                  <a:lnTo>
                    <a:pt x="2333241" y="5271516"/>
                  </a:lnTo>
                  <a:lnTo>
                    <a:pt x="2362197" y="5271516"/>
                  </a:lnTo>
                  <a:close/>
                </a:path>
                <a:path w="8327390" h="5271770">
                  <a:moveTo>
                    <a:pt x="2324097" y="5271516"/>
                  </a:moveTo>
                  <a:lnTo>
                    <a:pt x="2324097" y="5262372"/>
                  </a:lnTo>
                  <a:lnTo>
                    <a:pt x="2295141" y="5262372"/>
                  </a:lnTo>
                  <a:lnTo>
                    <a:pt x="2295141" y="5271516"/>
                  </a:lnTo>
                  <a:lnTo>
                    <a:pt x="2324097" y="5271516"/>
                  </a:lnTo>
                  <a:close/>
                </a:path>
                <a:path w="8327390" h="5271770">
                  <a:moveTo>
                    <a:pt x="2285997" y="5271516"/>
                  </a:moveTo>
                  <a:lnTo>
                    <a:pt x="2285997" y="5262372"/>
                  </a:lnTo>
                  <a:lnTo>
                    <a:pt x="2257041" y="5262372"/>
                  </a:lnTo>
                  <a:lnTo>
                    <a:pt x="2257041" y="5271516"/>
                  </a:lnTo>
                  <a:lnTo>
                    <a:pt x="2285997" y="5271516"/>
                  </a:lnTo>
                  <a:close/>
                </a:path>
                <a:path w="8327390" h="5271770">
                  <a:moveTo>
                    <a:pt x="2247897" y="5271516"/>
                  </a:moveTo>
                  <a:lnTo>
                    <a:pt x="2247897" y="5262372"/>
                  </a:lnTo>
                  <a:lnTo>
                    <a:pt x="2218941" y="5262372"/>
                  </a:lnTo>
                  <a:lnTo>
                    <a:pt x="2218941" y="5271516"/>
                  </a:lnTo>
                  <a:lnTo>
                    <a:pt x="2247897" y="5271516"/>
                  </a:lnTo>
                  <a:close/>
                </a:path>
                <a:path w="8327390" h="5271770">
                  <a:moveTo>
                    <a:pt x="2209797" y="5271516"/>
                  </a:moveTo>
                  <a:lnTo>
                    <a:pt x="2209797" y="5262372"/>
                  </a:lnTo>
                  <a:lnTo>
                    <a:pt x="2180841" y="5262372"/>
                  </a:lnTo>
                  <a:lnTo>
                    <a:pt x="2180841" y="5271516"/>
                  </a:lnTo>
                  <a:lnTo>
                    <a:pt x="2209797" y="5271516"/>
                  </a:lnTo>
                  <a:close/>
                </a:path>
                <a:path w="8327390" h="5271770">
                  <a:moveTo>
                    <a:pt x="2171697" y="5271516"/>
                  </a:moveTo>
                  <a:lnTo>
                    <a:pt x="2171697" y="5262372"/>
                  </a:lnTo>
                  <a:lnTo>
                    <a:pt x="2142741" y="5262372"/>
                  </a:lnTo>
                  <a:lnTo>
                    <a:pt x="2142741" y="5271516"/>
                  </a:lnTo>
                  <a:lnTo>
                    <a:pt x="2171697" y="5271516"/>
                  </a:lnTo>
                  <a:close/>
                </a:path>
                <a:path w="8327390" h="5271770">
                  <a:moveTo>
                    <a:pt x="2133597" y="5271516"/>
                  </a:moveTo>
                  <a:lnTo>
                    <a:pt x="2133597" y="5262372"/>
                  </a:lnTo>
                  <a:lnTo>
                    <a:pt x="2104641" y="5262372"/>
                  </a:lnTo>
                  <a:lnTo>
                    <a:pt x="2104641" y="5271516"/>
                  </a:lnTo>
                  <a:lnTo>
                    <a:pt x="2133597" y="5271516"/>
                  </a:lnTo>
                  <a:close/>
                </a:path>
                <a:path w="8327390" h="5271770">
                  <a:moveTo>
                    <a:pt x="2095497" y="5271516"/>
                  </a:moveTo>
                  <a:lnTo>
                    <a:pt x="2095497" y="5262372"/>
                  </a:lnTo>
                  <a:lnTo>
                    <a:pt x="2066541" y="5262372"/>
                  </a:lnTo>
                  <a:lnTo>
                    <a:pt x="2066541" y="5271516"/>
                  </a:lnTo>
                  <a:lnTo>
                    <a:pt x="2095497" y="5271516"/>
                  </a:lnTo>
                  <a:close/>
                </a:path>
                <a:path w="8327390" h="5271770">
                  <a:moveTo>
                    <a:pt x="2057397" y="5271516"/>
                  </a:moveTo>
                  <a:lnTo>
                    <a:pt x="2057397" y="5262372"/>
                  </a:lnTo>
                  <a:lnTo>
                    <a:pt x="2028441" y="5262372"/>
                  </a:lnTo>
                  <a:lnTo>
                    <a:pt x="2028441" y="5271516"/>
                  </a:lnTo>
                  <a:lnTo>
                    <a:pt x="2057397" y="5271516"/>
                  </a:lnTo>
                  <a:close/>
                </a:path>
                <a:path w="8327390" h="5271770">
                  <a:moveTo>
                    <a:pt x="2019297" y="5271516"/>
                  </a:moveTo>
                  <a:lnTo>
                    <a:pt x="2019297" y="5262372"/>
                  </a:lnTo>
                  <a:lnTo>
                    <a:pt x="1990341" y="5262372"/>
                  </a:lnTo>
                  <a:lnTo>
                    <a:pt x="1990341" y="5271516"/>
                  </a:lnTo>
                  <a:lnTo>
                    <a:pt x="2019297" y="5271516"/>
                  </a:lnTo>
                  <a:close/>
                </a:path>
                <a:path w="8327390" h="5271770">
                  <a:moveTo>
                    <a:pt x="1981197" y="5271516"/>
                  </a:moveTo>
                  <a:lnTo>
                    <a:pt x="1981197" y="5262372"/>
                  </a:lnTo>
                  <a:lnTo>
                    <a:pt x="1952241" y="5262372"/>
                  </a:lnTo>
                  <a:lnTo>
                    <a:pt x="1952241" y="5271516"/>
                  </a:lnTo>
                  <a:lnTo>
                    <a:pt x="1981197" y="5271516"/>
                  </a:lnTo>
                  <a:close/>
                </a:path>
                <a:path w="8327390" h="5271770">
                  <a:moveTo>
                    <a:pt x="1943097" y="5271516"/>
                  </a:moveTo>
                  <a:lnTo>
                    <a:pt x="1943097" y="5262372"/>
                  </a:lnTo>
                  <a:lnTo>
                    <a:pt x="1914141" y="5262372"/>
                  </a:lnTo>
                  <a:lnTo>
                    <a:pt x="1914141" y="5271516"/>
                  </a:lnTo>
                  <a:lnTo>
                    <a:pt x="1943097" y="5271516"/>
                  </a:lnTo>
                  <a:close/>
                </a:path>
                <a:path w="8327390" h="5271770">
                  <a:moveTo>
                    <a:pt x="1904997" y="5271516"/>
                  </a:moveTo>
                  <a:lnTo>
                    <a:pt x="1904997" y="5262372"/>
                  </a:lnTo>
                  <a:lnTo>
                    <a:pt x="1876041" y="5262372"/>
                  </a:lnTo>
                  <a:lnTo>
                    <a:pt x="1876041" y="5271516"/>
                  </a:lnTo>
                  <a:lnTo>
                    <a:pt x="1904997" y="5271516"/>
                  </a:lnTo>
                  <a:close/>
                </a:path>
                <a:path w="8327390" h="5271770">
                  <a:moveTo>
                    <a:pt x="1866897" y="5271516"/>
                  </a:moveTo>
                  <a:lnTo>
                    <a:pt x="1866897" y="5262372"/>
                  </a:lnTo>
                  <a:lnTo>
                    <a:pt x="1837941" y="5262372"/>
                  </a:lnTo>
                  <a:lnTo>
                    <a:pt x="1837941" y="5271516"/>
                  </a:lnTo>
                  <a:lnTo>
                    <a:pt x="1866897" y="5271516"/>
                  </a:lnTo>
                  <a:close/>
                </a:path>
                <a:path w="8327390" h="5271770">
                  <a:moveTo>
                    <a:pt x="1828797" y="5271516"/>
                  </a:moveTo>
                  <a:lnTo>
                    <a:pt x="1828797" y="5262372"/>
                  </a:lnTo>
                  <a:lnTo>
                    <a:pt x="1799841" y="5262372"/>
                  </a:lnTo>
                  <a:lnTo>
                    <a:pt x="1799841" y="5271516"/>
                  </a:lnTo>
                  <a:lnTo>
                    <a:pt x="1828797" y="5271516"/>
                  </a:lnTo>
                  <a:close/>
                </a:path>
                <a:path w="8327390" h="5271770">
                  <a:moveTo>
                    <a:pt x="1790697" y="5271516"/>
                  </a:moveTo>
                  <a:lnTo>
                    <a:pt x="1790697" y="5262372"/>
                  </a:lnTo>
                  <a:lnTo>
                    <a:pt x="1761741" y="5262372"/>
                  </a:lnTo>
                  <a:lnTo>
                    <a:pt x="1761741" y="5271516"/>
                  </a:lnTo>
                  <a:lnTo>
                    <a:pt x="1790697" y="5271516"/>
                  </a:lnTo>
                  <a:close/>
                </a:path>
                <a:path w="8327390" h="5271770">
                  <a:moveTo>
                    <a:pt x="1752597" y="5271516"/>
                  </a:moveTo>
                  <a:lnTo>
                    <a:pt x="1752597" y="5262372"/>
                  </a:lnTo>
                  <a:lnTo>
                    <a:pt x="1723641" y="5262372"/>
                  </a:lnTo>
                  <a:lnTo>
                    <a:pt x="1723641" y="5271516"/>
                  </a:lnTo>
                  <a:lnTo>
                    <a:pt x="1752597" y="5271516"/>
                  </a:lnTo>
                  <a:close/>
                </a:path>
                <a:path w="8327390" h="5271770">
                  <a:moveTo>
                    <a:pt x="1714497" y="5271516"/>
                  </a:moveTo>
                  <a:lnTo>
                    <a:pt x="1714497" y="5262372"/>
                  </a:lnTo>
                  <a:lnTo>
                    <a:pt x="1685541" y="5262372"/>
                  </a:lnTo>
                  <a:lnTo>
                    <a:pt x="1685541" y="5271516"/>
                  </a:lnTo>
                  <a:lnTo>
                    <a:pt x="1714497" y="5271516"/>
                  </a:lnTo>
                  <a:close/>
                </a:path>
                <a:path w="8327390" h="5271770">
                  <a:moveTo>
                    <a:pt x="1676397" y="5271516"/>
                  </a:moveTo>
                  <a:lnTo>
                    <a:pt x="1676397" y="5262372"/>
                  </a:lnTo>
                  <a:lnTo>
                    <a:pt x="1647441" y="5262372"/>
                  </a:lnTo>
                  <a:lnTo>
                    <a:pt x="1647441" y="5271516"/>
                  </a:lnTo>
                  <a:lnTo>
                    <a:pt x="1676397" y="5271516"/>
                  </a:lnTo>
                  <a:close/>
                </a:path>
                <a:path w="8327390" h="5271770">
                  <a:moveTo>
                    <a:pt x="1638297" y="5271516"/>
                  </a:moveTo>
                  <a:lnTo>
                    <a:pt x="1638297" y="5262372"/>
                  </a:lnTo>
                  <a:lnTo>
                    <a:pt x="1609341" y="5262372"/>
                  </a:lnTo>
                  <a:lnTo>
                    <a:pt x="1609341" y="5271516"/>
                  </a:lnTo>
                  <a:lnTo>
                    <a:pt x="1638297" y="5271516"/>
                  </a:lnTo>
                  <a:close/>
                </a:path>
                <a:path w="8327390" h="5271770">
                  <a:moveTo>
                    <a:pt x="1600197" y="5271516"/>
                  </a:moveTo>
                  <a:lnTo>
                    <a:pt x="1600197" y="5262372"/>
                  </a:lnTo>
                  <a:lnTo>
                    <a:pt x="1571241" y="5262372"/>
                  </a:lnTo>
                  <a:lnTo>
                    <a:pt x="1571241" y="5271516"/>
                  </a:lnTo>
                  <a:lnTo>
                    <a:pt x="1600197" y="5271516"/>
                  </a:lnTo>
                  <a:close/>
                </a:path>
                <a:path w="8327390" h="5271770">
                  <a:moveTo>
                    <a:pt x="1562097" y="5271516"/>
                  </a:moveTo>
                  <a:lnTo>
                    <a:pt x="1562097" y="5262372"/>
                  </a:lnTo>
                  <a:lnTo>
                    <a:pt x="1533141" y="5262372"/>
                  </a:lnTo>
                  <a:lnTo>
                    <a:pt x="1533141" y="5271516"/>
                  </a:lnTo>
                  <a:lnTo>
                    <a:pt x="1562097" y="5271516"/>
                  </a:lnTo>
                  <a:close/>
                </a:path>
                <a:path w="8327390" h="5271770">
                  <a:moveTo>
                    <a:pt x="1523997" y="5271516"/>
                  </a:moveTo>
                  <a:lnTo>
                    <a:pt x="1523997" y="5262372"/>
                  </a:lnTo>
                  <a:lnTo>
                    <a:pt x="1495040" y="5262372"/>
                  </a:lnTo>
                  <a:lnTo>
                    <a:pt x="1495040" y="5271516"/>
                  </a:lnTo>
                  <a:lnTo>
                    <a:pt x="1523997" y="5271516"/>
                  </a:lnTo>
                  <a:close/>
                </a:path>
                <a:path w="8327390" h="5271770">
                  <a:moveTo>
                    <a:pt x="1485896" y="5271516"/>
                  </a:moveTo>
                  <a:lnTo>
                    <a:pt x="1485896" y="5262372"/>
                  </a:lnTo>
                  <a:lnTo>
                    <a:pt x="1456940" y="5262372"/>
                  </a:lnTo>
                  <a:lnTo>
                    <a:pt x="1456940" y="5271516"/>
                  </a:lnTo>
                  <a:lnTo>
                    <a:pt x="1485896" y="5271516"/>
                  </a:lnTo>
                  <a:close/>
                </a:path>
                <a:path w="8327390" h="5271770">
                  <a:moveTo>
                    <a:pt x="1447796" y="5271516"/>
                  </a:moveTo>
                  <a:lnTo>
                    <a:pt x="1447796" y="5262372"/>
                  </a:lnTo>
                  <a:lnTo>
                    <a:pt x="1418840" y="5262372"/>
                  </a:lnTo>
                  <a:lnTo>
                    <a:pt x="1418840" y="5271516"/>
                  </a:lnTo>
                  <a:lnTo>
                    <a:pt x="1447796" y="5271516"/>
                  </a:lnTo>
                  <a:close/>
                </a:path>
                <a:path w="8327390" h="5271770">
                  <a:moveTo>
                    <a:pt x="1409696" y="5271516"/>
                  </a:moveTo>
                  <a:lnTo>
                    <a:pt x="1409696" y="5262372"/>
                  </a:lnTo>
                  <a:lnTo>
                    <a:pt x="1380740" y="5262372"/>
                  </a:lnTo>
                  <a:lnTo>
                    <a:pt x="1380740" y="5271516"/>
                  </a:lnTo>
                  <a:lnTo>
                    <a:pt x="1409696" y="5271516"/>
                  </a:lnTo>
                  <a:close/>
                </a:path>
                <a:path w="8327390" h="5271770">
                  <a:moveTo>
                    <a:pt x="1371596" y="5271516"/>
                  </a:moveTo>
                  <a:lnTo>
                    <a:pt x="1371596" y="5262372"/>
                  </a:lnTo>
                  <a:lnTo>
                    <a:pt x="1342640" y="5262372"/>
                  </a:lnTo>
                  <a:lnTo>
                    <a:pt x="1342640" y="5271516"/>
                  </a:lnTo>
                  <a:lnTo>
                    <a:pt x="1371596" y="5271516"/>
                  </a:lnTo>
                  <a:close/>
                </a:path>
                <a:path w="8327390" h="5271770">
                  <a:moveTo>
                    <a:pt x="1333496" y="5271516"/>
                  </a:moveTo>
                  <a:lnTo>
                    <a:pt x="1333496" y="5262372"/>
                  </a:lnTo>
                  <a:lnTo>
                    <a:pt x="1304540" y="5262372"/>
                  </a:lnTo>
                  <a:lnTo>
                    <a:pt x="1304540" y="5271516"/>
                  </a:lnTo>
                  <a:lnTo>
                    <a:pt x="1333496" y="5271516"/>
                  </a:lnTo>
                  <a:close/>
                </a:path>
                <a:path w="8327390" h="5271770">
                  <a:moveTo>
                    <a:pt x="1295396" y="5271516"/>
                  </a:moveTo>
                  <a:lnTo>
                    <a:pt x="1295396" y="5262372"/>
                  </a:lnTo>
                  <a:lnTo>
                    <a:pt x="1266440" y="5262372"/>
                  </a:lnTo>
                  <a:lnTo>
                    <a:pt x="1266440" y="5271516"/>
                  </a:lnTo>
                  <a:lnTo>
                    <a:pt x="1295396" y="5271516"/>
                  </a:lnTo>
                  <a:close/>
                </a:path>
                <a:path w="8327390" h="5271770">
                  <a:moveTo>
                    <a:pt x="1257296" y="5271516"/>
                  </a:moveTo>
                  <a:lnTo>
                    <a:pt x="1257296" y="5262372"/>
                  </a:lnTo>
                  <a:lnTo>
                    <a:pt x="1228340" y="5262372"/>
                  </a:lnTo>
                  <a:lnTo>
                    <a:pt x="1228340" y="5271516"/>
                  </a:lnTo>
                  <a:lnTo>
                    <a:pt x="1257296" y="5271516"/>
                  </a:lnTo>
                  <a:close/>
                </a:path>
                <a:path w="8327390" h="5271770">
                  <a:moveTo>
                    <a:pt x="1219196" y="5271516"/>
                  </a:moveTo>
                  <a:lnTo>
                    <a:pt x="1219196" y="5262372"/>
                  </a:lnTo>
                  <a:lnTo>
                    <a:pt x="1190240" y="5262372"/>
                  </a:lnTo>
                  <a:lnTo>
                    <a:pt x="1190240" y="5271516"/>
                  </a:lnTo>
                  <a:lnTo>
                    <a:pt x="1219196" y="5271516"/>
                  </a:lnTo>
                  <a:close/>
                </a:path>
                <a:path w="8327390" h="5271770">
                  <a:moveTo>
                    <a:pt x="1181096" y="5271516"/>
                  </a:moveTo>
                  <a:lnTo>
                    <a:pt x="1181096" y="5262372"/>
                  </a:lnTo>
                  <a:lnTo>
                    <a:pt x="1152140" y="5262372"/>
                  </a:lnTo>
                  <a:lnTo>
                    <a:pt x="1152140" y="5271516"/>
                  </a:lnTo>
                  <a:lnTo>
                    <a:pt x="1181096" y="5271516"/>
                  </a:lnTo>
                  <a:close/>
                </a:path>
                <a:path w="8327390" h="5271770">
                  <a:moveTo>
                    <a:pt x="1142996" y="5271516"/>
                  </a:moveTo>
                  <a:lnTo>
                    <a:pt x="1142996" y="5262372"/>
                  </a:lnTo>
                  <a:lnTo>
                    <a:pt x="1114040" y="5262372"/>
                  </a:lnTo>
                  <a:lnTo>
                    <a:pt x="1114040" y="5271516"/>
                  </a:lnTo>
                  <a:lnTo>
                    <a:pt x="1142996" y="5271516"/>
                  </a:lnTo>
                  <a:close/>
                </a:path>
                <a:path w="8327390" h="5271770">
                  <a:moveTo>
                    <a:pt x="1104896" y="5271516"/>
                  </a:moveTo>
                  <a:lnTo>
                    <a:pt x="1104896" y="5262372"/>
                  </a:lnTo>
                  <a:lnTo>
                    <a:pt x="1075940" y="5262372"/>
                  </a:lnTo>
                  <a:lnTo>
                    <a:pt x="1075940" y="5271516"/>
                  </a:lnTo>
                  <a:lnTo>
                    <a:pt x="1104896" y="5271516"/>
                  </a:lnTo>
                  <a:close/>
                </a:path>
                <a:path w="8327390" h="5271770">
                  <a:moveTo>
                    <a:pt x="1066796" y="5271516"/>
                  </a:moveTo>
                  <a:lnTo>
                    <a:pt x="1066796" y="5262372"/>
                  </a:lnTo>
                  <a:lnTo>
                    <a:pt x="1037840" y="5262372"/>
                  </a:lnTo>
                  <a:lnTo>
                    <a:pt x="1037840" y="5271516"/>
                  </a:lnTo>
                  <a:lnTo>
                    <a:pt x="1066796" y="5271516"/>
                  </a:lnTo>
                  <a:close/>
                </a:path>
                <a:path w="8327390" h="5271770">
                  <a:moveTo>
                    <a:pt x="1028696" y="5271516"/>
                  </a:moveTo>
                  <a:lnTo>
                    <a:pt x="1028696" y="5262372"/>
                  </a:lnTo>
                  <a:lnTo>
                    <a:pt x="999740" y="5262372"/>
                  </a:lnTo>
                  <a:lnTo>
                    <a:pt x="999740" y="5271516"/>
                  </a:lnTo>
                  <a:lnTo>
                    <a:pt x="1028696" y="5271516"/>
                  </a:lnTo>
                  <a:close/>
                </a:path>
                <a:path w="8327390" h="5271770">
                  <a:moveTo>
                    <a:pt x="990596" y="5271516"/>
                  </a:moveTo>
                  <a:lnTo>
                    <a:pt x="990596" y="5262372"/>
                  </a:lnTo>
                  <a:lnTo>
                    <a:pt x="961640" y="5262372"/>
                  </a:lnTo>
                  <a:lnTo>
                    <a:pt x="961640" y="5271516"/>
                  </a:lnTo>
                  <a:lnTo>
                    <a:pt x="990596" y="5271516"/>
                  </a:lnTo>
                  <a:close/>
                </a:path>
                <a:path w="8327390" h="5271770">
                  <a:moveTo>
                    <a:pt x="952496" y="5271516"/>
                  </a:moveTo>
                  <a:lnTo>
                    <a:pt x="952496" y="5262372"/>
                  </a:lnTo>
                  <a:lnTo>
                    <a:pt x="923540" y="5262372"/>
                  </a:lnTo>
                  <a:lnTo>
                    <a:pt x="923540" y="5271516"/>
                  </a:lnTo>
                  <a:lnTo>
                    <a:pt x="952496" y="5271516"/>
                  </a:lnTo>
                  <a:close/>
                </a:path>
                <a:path w="8327390" h="5271770">
                  <a:moveTo>
                    <a:pt x="914396" y="5271516"/>
                  </a:moveTo>
                  <a:lnTo>
                    <a:pt x="914396" y="5262372"/>
                  </a:lnTo>
                  <a:lnTo>
                    <a:pt x="885440" y="5262372"/>
                  </a:lnTo>
                  <a:lnTo>
                    <a:pt x="885440" y="5271516"/>
                  </a:lnTo>
                  <a:lnTo>
                    <a:pt x="914396" y="5271516"/>
                  </a:lnTo>
                  <a:close/>
                </a:path>
                <a:path w="8327390" h="5271770">
                  <a:moveTo>
                    <a:pt x="876296" y="5271516"/>
                  </a:moveTo>
                  <a:lnTo>
                    <a:pt x="876296" y="5262372"/>
                  </a:lnTo>
                  <a:lnTo>
                    <a:pt x="847340" y="5262372"/>
                  </a:lnTo>
                  <a:lnTo>
                    <a:pt x="847340" y="5271516"/>
                  </a:lnTo>
                  <a:lnTo>
                    <a:pt x="876296" y="5271516"/>
                  </a:lnTo>
                  <a:close/>
                </a:path>
                <a:path w="8327390" h="5271770">
                  <a:moveTo>
                    <a:pt x="838196" y="5271516"/>
                  </a:moveTo>
                  <a:lnTo>
                    <a:pt x="838196" y="5262372"/>
                  </a:lnTo>
                  <a:lnTo>
                    <a:pt x="809240" y="5262372"/>
                  </a:lnTo>
                  <a:lnTo>
                    <a:pt x="809240" y="5271516"/>
                  </a:lnTo>
                  <a:lnTo>
                    <a:pt x="838196" y="5271516"/>
                  </a:lnTo>
                  <a:close/>
                </a:path>
                <a:path w="8327390" h="5271770">
                  <a:moveTo>
                    <a:pt x="800096" y="5271516"/>
                  </a:moveTo>
                  <a:lnTo>
                    <a:pt x="800096" y="5262372"/>
                  </a:lnTo>
                  <a:lnTo>
                    <a:pt x="771140" y="5262372"/>
                  </a:lnTo>
                  <a:lnTo>
                    <a:pt x="771140" y="5271516"/>
                  </a:lnTo>
                  <a:lnTo>
                    <a:pt x="800096" y="5271516"/>
                  </a:lnTo>
                  <a:close/>
                </a:path>
                <a:path w="8327390" h="5271770">
                  <a:moveTo>
                    <a:pt x="761996" y="5271516"/>
                  </a:moveTo>
                  <a:lnTo>
                    <a:pt x="761996" y="5262372"/>
                  </a:lnTo>
                  <a:lnTo>
                    <a:pt x="733040" y="5262372"/>
                  </a:lnTo>
                  <a:lnTo>
                    <a:pt x="733040" y="5271516"/>
                  </a:lnTo>
                  <a:lnTo>
                    <a:pt x="761996" y="5271516"/>
                  </a:lnTo>
                  <a:close/>
                </a:path>
                <a:path w="8327390" h="5271770">
                  <a:moveTo>
                    <a:pt x="723896" y="5271516"/>
                  </a:moveTo>
                  <a:lnTo>
                    <a:pt x="723896" y="5262372"/>
                  </a:lnTo>
                  <a:lnTo>
                    <a:pt x="694940" y="5262372"/>
                  </a:lnTo>
                  <a:lnTo>
                    <a:pt x="694940" y="5271516"/>
                  </a:lnTo>
                  <a:lnTo>
                    <a:pt x="723896" y="5271516"/>
                  </a:lnTo>
                  <a:close/>
                </a:path>
                <a:path w="8327390" h="5271770">
                  <a:moveTo>
                    <a:pt x="685796" y="5271516"/>
                  </a:moveTo>
                  <a:lnTo>
                    <a:pt x="685796" y="5262372"/>
                  </a:lnTo>
                  <a:lnTo>
                    <a:pt x="656840" y="5262372"/>
                  </a:lnTo>
                  <a:lnTo>
                    <a:pt x="656840" y="5271516"/>
                  </a:lnTo>
                  <a:lnTo>
                    <a:pt x="685796" y="5271516"/>
                  </a:lnTo>
                  <a:close/>
                </a:path>
                <a:path w="8327390" h="5271770">
                  <a:moveTo>
                    <a:pt x="647696" y="5271516"/>
                  </a:moveTo>
                  <a:lnTo>
                    <a:pt x="647696" y="5262372"/>
                  </a:lnTo>
                  <a:lnTo>
                    <a:pt x="618740" y="5262372"/>
                  </a:lnTo>
                  <a:lnTo>
                    <a:pt x="618740" y="5271516"/>
                  </a:lnTo>
                  <a:lnTo>
                    <a:pt x="647696" y="5271516"/>
                  </a:lnTo>
                  <a:close/>
                </a:path>
                <a:path w="8327390" h="5271770">
                  <a:moveTo>
                    <a:pt x="609596" y="5271516"/>
                  </a:moveTo>
                  <a:lnTo>
                    <a:pt x="609596" y="5262372"/>
                  </a:lnTo>
                  <a:lnTo>
                    <a:pt x="580640" y="5262372"/>
                  </a:lnTo>
                  <a:lnTo>
                    <a:pt x="580640" y="5271516"/>
                  </a:lnTo>
                  <a:lnTo>
                    <a:pt x="609596" y="5271516"/>
                  </a:lnTo>
                  <a:close/>
                </a:path>
                <a:path w="8327390" h="5271770">
                  <a:moveTo>
                    <a:pt x="571496" y="5271516"/>
                  </a:moveTo>
                  <a:lnTo>
                    <a:pt x="571496" y="5262372"/>
                  </a:lnTo>
                  <a:lnTo>
                    <a:pt x="542540" y="5262372"/>
                  </a:lnTo>
                  <a:lnTo>
                    <a:pt x="542540" y="5271516"/>
                  </a:lnTo>
                  <a:lnTo>
                    <a:pt x="571496" y="5271516"/>
                  </a:lnTo>
                  <a:close/>
                </a:path>
                <a:path w="8327390" h="5271770">
                  <a:moveTo>
                    <a:pt x="533396" y="5271516"/>
                  </a:moveTo>
                  <a:lnTo>
                    <a:pt x="533396" y="5262372"/>
                  </a:lnTo>
                  <a:lnTo>
                    <a:pt x="504440" y="5262372"/>
                  </a:lnTo>
                  <a:lnTo>
                    <a:pt x="504440" y="5271516"/>
                  </a:lnTo>
                  <a:lnTo>
                    <a:pt x="533396" y="5271516"/>
                  </a:lnTo>
                  <a:close/>
                </a:path>
                <a:path w="8327390" h="5271770">
                  <a:moveTo>
                    <a:pt x="495296" y="5271516"/>
                  </a:moveTo>
                  <a:lnTo>
                    <a:pt x="495296" y="5262372"/>
                  </a:lnTo>
                  <a:lnTo>
                    <a:pt x="466340" y="5262372"/>
                  </a:lnTo>
                  <a:lnTo>
                    <a:pt x="466340" y="5271516"/>
                  </a:lnTo>
                  <a:lnTo>
                    <a:pt x="495296" y="5271516"/>
                  </a:lnTo>
                  <a:close/>
                </a:path>
                <a:path w="8327390" h="5271770">
                  <a:moveTo>
                    <a:pt x="457196" y="5271516"/>
                  </a:moveTo>
                  <a:lnTo>
                    <a:pt x="457196" y="5262372"/>
                  </a:lnTo>
                  <a:lnTo>
                    <a:pt x="428240" y="5262372"/>
                  </a:lnTo>
                  <a:lnTo>
                    <a:pt x="428240" y="5271516"/>
                  </a:lnTo>
                  <a:lnTo>
                    <a:pt x="457196" y="5271516"/>
                  </a:lnTo>
                  <a:close/>
                </a:path>
                <a:path w="8327390" h="5271770">
                  <a:moveTo>
                    <a:pt x="419096" y="5271516"/>
                  </a:moveTo>
                  <a:lnTo>
                    <a:pt x="419096" y="5262372"/>
                  </a:lnTo>
                  <a:lnTo>
                    <a:pt x="390140" y="5262372"/>
                  </a:lnTo>
                  <a:lnTo>
                    <a:pt x="390140" y="5271516"/>
                  </a:lnTo>
                  <a:lnTo>
                    <a:pt x="419096" y="5271516"/>
                  </a:lnTo>
                  <a:close/>
                </a:path>
                <a:path w="8327390" h="5271770">
                  <a:moveTo>
                    <a:pt x="380996" y="5271516"/>
                  </a:moveTo>
                  <a:lnTo>
                    <a:pt x="380996" y="5262372"/>
                  </a:lnTo>
                  <a:lnTo>
                    <a:pt x="352040" y="5262372"/>
                  </a:lnTo>
                  <a:lnTo>
                    <a:pt x="352040" y="5271516"/>
                  </a:lnTo>
                  <a:lnTo>
                    <a:pt x="380996" y="5271516"/>
                  </a:lnTo>
                  <a:close/>
                </a:path>
                <a:path w="8327390" h="5271770">
                  <a:moveTo>
                    <a:pt x="342896" y="5271516"/>
                  </a:moveTo>
                  <a:lnTo>
                    <a:pt x="342896" y="5262372"/>
                  </a:lnTo>
                  <a:lnTo>
                    <a:pt x="313940" y="5262372"/>
                  </a:lnTo>
                  <a:lnTo>
                    <a:pt x="313940" y="5271516"/>
                  </a:lnTo>
                  <a:lnTo>
                    <a:pt x="342896" y="5271516"/>
                  </a:lnTo>
                  <a:close/>
                </a:path>
                <a:path w="8327390" h="5271770">
                  <a:moveTo>
                    <a:pt x="304800" y="5271516"/>
                  </a:moveTo>
                  <a:lnTo>
                    <a:pt x="304800" y="5262372"/>
                  </a:lnTo>
                  <a:lnTo>
                    <a:pt x="275844" y="5262372"/>
                  </a:lnTo>
                  <a:lnTo>
                    <a:pt x="275844" y="5271516"/>
                  </a:lnTo>
                  <a:lnTo>
                    <a:pt x="304800" y="5271516"/>
                  </a:lnTo>
                  <a:close/>
                </a:path>
                <a:path w="8327390" h="5271770">
                  <a:moveTo>
                    <a:pt x="266700" y="5271516"/>
                  </a:moveTo>
                  <a:lnTo>
                    <a:pt x="266700" y="5262372"/>
                  </a:lnTo>
                  <a:lnTo>
                    <a:pt x="237744" y="5262372"/>
                  </a:lnTo>
                  <a:lnTo>
                    <a:pt x="237744" y="5271516"/>
                  </a:lnTo>
                  <a:lnTo>
                    <a:pt x="266700" y="5271516"/>
                  </a:lnTo>
                  <a:close/>
                </a:path>
                <a:path w="8327390" h="5271770">
                  <a:moveTo>
                    <a:pt x="228600" y="5271516"/>
                  </a:moveTo>
                  <a:lnTo>
                    <a:pt x="228600" y="5262372"/>
                  </a:lnTo>
                  <a:lnTo>
                    <a:pt x="199644" y="5262372"/>
                  </a:lnTo>
                  <a:lnTo>
                    <a:pt x="199644" y="5271516"/>
                  </a:lnTo>
                  <a:lnTo>
                    <a:pt x="228600" y="5271516"/>
                  </a:lnTo>
                  <a:close/>
                </a:path>
                <a:path w="8327390" h="5271770">
                  <a:moveTo>
                    <a:pt x="190500" y="5271516"/>
                  </a:moveTo>
                  <a:lnTo>
                    <a:pt x="190500" y="5262372"/>
                  </a:lnTo>
                  <a:lnTo>
                    <a:pt x="161544" y="5262372"/>
                  </a:lnTo>
                  <a:lnTo>
                    <a:pt x="161544" y="5271516"/>
                  </a:lnTo>
                  <a:lnTo>
                    <a:pt x="190500" y="5271516"/>
                  </a:lnTo>
                  <a:close/>
                </a:path>
                <a:path w="8327390" h="5271770">
                  <a:moveTo>
                    <a:pt x="152400" y="5271516"/>
                  </a:moveTo>
                  <a:lnTo>
                    <a:pt x="152400" y="5262372"/>
                  </a:lnTo>
                  <a:lnTo>
                    <a:pt x="123444" y="5262372"/>
                  </a:lnTo>
                  <a:lnTo>
                    <a:pt x="123444" y="5271516"/>
                  </a:lnTo>
                  <a:lnTo>
                    <a:pt x="152400" y="5271516"/>
                  </a:lnTo>
                  <a:close/>
                </a:path>
                <a:path w="8327390" h="5271770">
                  <a:moveTo>
                    <a:pt x="114300" y="5271516"/>
                  </a:moveTo>
                  <a:lnTo>
                    <a:pt x="114300" y="5262372"/>
                  </a:lnTo>
                  <a:lnTo>
                    <a:pt x="85344" y="5262372"/>
                  </a:lnTo>
                  <a:lnTo>
                    <a:pt x="85344" y="5271516"/>
                  </a:lnTo>
                  <a:lnTo>
                    <a:pt x="114300" y="5271516"/>
                  </a:lnTo>
                  <a:close/>
                </a:path>
                <a:path w="8327390" h="5271770">
                  <a:moveTo>
                    <a:pt x="76200" y="5271516"/>
                  </a:moveTo>
                  <a:lnTo>
                    <a:pt x="76200" y="5262372"/>
                  </a:lnTo>
                  <a:lnTo>
                    <a:pt x="47244" y="5262372"/>
                  </a:lnTo>
                  <a:lnTo>
                    <a:pt x="47244" y="5271516"/>
                  </a:lnTo>
                  <a:lnTo>
                    <a:pt x="76200" y="5271516"/>
                  </a:lnTo>
                  <a:close/>
                </a:path>
                <a:path w="8327390" h="5271770">
                  <a:moveTo>
                    <a:pt x="9144" y="5262372"/>
                  </a:moveTo>
                  <a:lnTo>
                    <a:pt x="9144" y="5233416"/>
                  </a:lnTo>
                  <a:lnTo>
                    <a:pt x="0" y="5233416"/>
                  </a:lnTo>
                  <a:lnTo>
                    <a:pt x="0" y="5262372"/>
                  </a:lnTo>
                  <a:lnTo>
                    <a:pt x="9144" y="5262372"/>
                  </a:lnTo>
                  <a:close/>
                </a:path>
                <a:path w="8327390" h="5271770">
                  <a:moveTo>
                    <a:pt x="38100" y="5271516"/>
                  </a:moveTo>
                  <a:lnTo>
                    <a:pt x="38100" y="5262372"/>
                  </a:lnTo>
                  <a:lnTo>
                    <a:pt x="9144" y="5262372"/>
                  </a:lnTo>
                  <a:lnTo>
                    <a:pt x="9144" y="5271516"/>
                  </a:lnTo>
                  <a:lnTo>
                    <a:pt x="38100" y="5271516"/>
                  </a:lnTo>
                  <a:close/>
                </a:path>
                <a:path w="8327390" h="5271770">
                  <a:moveTo>
                    <a:pt x="9144" y="5224272"/>
                  </a:moveTo>
                  <a:lnTo>
                    <a:pt x="9144" y="5195316"/>
                  </a:lnTo>
                  <a:lnTo>
                    <a:pt x="0" y="5195316"/>
                  </a:lnTo>
                  <a:lnTo>
                    <a:pt x="0" y="5224272"/>
                  </a:lnTo>
                  <a:lnTo>
                    <a:pt x="9144" y="5224272"/>
                  </a:lnTo>
                  <a:close/>
                </a:path>
                <a:path w="8327390" h="5271770">
                  <a:moveTo>
                    <a:pt x="9144" y="5186172"/>
                  </a:moveTo>
                  <a:lnTo>
                    <a:pt x="9144" y="5157216"/>
                  </a:lnTo>
                  <a:lnTo>
                    <a:pt x="0" y="5157216"/>
                  </a:lnTo>
                  <a:lnTo>
                    <a:pt x="0" y="5186172"/>
                  </a:lnTo>
                  <a:lnTo>
                    <a:pt x="9144" y="5186172"/>
                  </a:lnTo>
                  <a:close/>
                </a:path>
                <a:path w="8327390" h="5271770">
                  <a:moveTo>
                    <a:pt x="9144" y="5148072"/>
                  </a:moveTo>
                  <a:lnTo>
                    <a:pt x="9144" y="5119116"/>
                  </a:lnTo>
                  <a:lnTo>
                    <a:pt x="0" y="5119116"/>
                  </a:lnTo>
                  <a:lnTo>
                    <a:pt x="0" y="5148072"/>
                  </a:lnTo>
                  <a:lnTo>
                    <a:pt x="9144" y="5148072"/>
                  </a:lnTo>
                  <a:close/>
                </a:path>
                <a:path w="8327390" h="5271770">
                  <a:moveTo>
                    <a:pt x="9144" y="5109972"/>
                  </a:moveTo>
                  <a:lnTo>
                    <a:pt x="9144" y="5081016"/>
                  </a:lnTo>
                  <a:lnTo>
                    <a:pt x="0" y="5081016"/>
                  </a:lnTo>
                  <a:lnTo>
                    <a:pt x="0" y="5109972"/>
                  </a:lnTo>
                  <a:lnTo>
                    <a:pt x="9144" y="5109972"/>
                  </a:lnTo>
                  <a:close/>
                </a:path>
                <a:path w="8327390" h="5271770">
                  <a:moveTo>
                    <a:pt x="9144" y="5071872"/>
                  </a:moveTo>
                  <a:lnTo>
                    <a:pt x="9144" y="5042916"/>
                  </a:lnTo>
                  <a:lnTo>
                    <a:pt x="0" y="5042916"/>
                  </a:lnTo>
                  <a:lnTo>
                    <a:pt x="0" y="5071872"/>
                  </a:lnTo>
                  <a:lnTo>
                    <a:pt x="9144" y="5071872"/>
                  </a:lnTo>
                  <a:close/>
                </a:path>
                <a:path w="8327390" h="5271770">
                  <a:moveTo>
                    <a:pt x="9144" y="5033772"/>
                  </a:moveTo>
                  <a:lnTo>
                    <a:pt x="9144" y="5004816"/>
                  </a:lnTo>
                  <a:lnTo>
                    <a:pt x="0" y="5004816"/>
                  </a:lnTo>
                  <a:lnTo>
                    <a:pt x="0" y="5033772"/>
                  </a:lnTo>
                  <a:lnTo>
                    <a:pt x="9144" y="5033772"/>
                  </a:lnTo>
                  <a:close/>
                </a:path>
                <a:path w="8327390" h="5271770">
                  <a:moveTo>
                    <a:pt x="9144" y="4995672"/>
                  </a:moveTo>
                  <a:lnTo>
                    <a:pt x="9144" y="4966716"/>
                  </a:lnTo>
                  <a:lnTo>
                    <a:pt x="0" y="4966716"/>
                  </a:lnTo>
                  <a:lnTo>
                    <a:pt x="0" y="4995672"/>
                  </a:lnTo>
                  <a:lnTo>
                    <a:pt x="9144" y="4995672"/>
                  </a:lnTo>
                  <a:close/>
                </a:path>
                <a:path w="8327390" h="5271770">
                  <a:moveTo>
                    <a:pt x="9144" y="4957572"/>
                  </a:moveTo>
                  <a:lnTo>
                    <a:pt x="9144" y="4928616"/>
                  </a:lnTo>
                  <a:lnTo>
                    <a:pt x="0" y="4928616"/>
                  </a:lnTo>
                  <a:lnTo>
                    <a:pt x="0" y="4957572"/>
                  </a:lnTo>
                  <a:lnTo>
                    <a:pt x="9144" y="4957572"/>
                  </a:lnTo>
                  <a:close/>
                </a:path>
                <a:path w="8327390" h="5271770">
                  <a:moveTo>
                    <a:pt x="9144" y="4919472"/>
                  </a:moveTo>
                  <a:lnTo>
                    <a:pt x="9144" y="4890516"/>
                  </a:lnTo>
                  <a:lnTo>
                    <a:pt x="0" y="4890516"/>
                  </a:lnTo>
                  <a:lnTo>
                    <a:pt x="0" y="4919472"/>
                  </a:lnTo>
                  <a:lnTo>
                    <a:pt x="9144" y="4919472"/>
                  </a:lnTo>
                  <a:close/>
                </a:path>
                <a:path w="8327390" h="5271770">
                  <a:moveTo>
                    <a:pt x="9144" y="4881372"/>
                  </a:moveTo>
                  <a:lnTo>
                    <a:pt x="9144" y="4852416"/>
                  </a:lnTo>
                  <a:lnTo>
                    <a:pt x="0" y="4852416"/>
                  </a:lnTo>
                  <a:lnTo>
                    <a:pt x="0" y="4881372"/>
                  </a:lnTo>
                  <a:lnTo>
                    <a:pt x="9144" y="4881372"/>
                  </a:lnTo>
                  <a:close/>
                </a:path>
                <a:path w="8327390" h="5271770">
                  <a:moveTo>
                    <a:pt x="9144" y="4843272"/>
                  </a:moveTo>
                  <a:lnTo>
                    <a:pt x="9144" y="4814316"/>
                  </a:lnTo>
                  <a:lnTo>
                    <a:pt x="0" y="4814316"/>
                  </a:lnTo>
                  <a:lnTo>
                    <a:pt x="0" y="4843272"/>
                  </a:lnTo>
                  <a:lnTo>
                    <a:pt x="9144" y="4843272"/>
                  </a:lnTo>
                  <a:close/>
                </a:path>
                <a:path w="8327390" h="5271770">
                  <a:moveTo>
                    <a:pt x="9144" y="4805172"/>
                  </a:moveTo>
                  <a:lnTo>
                    <a:pt x="9144" y="4776216"/>
                  </a:lnTo>
                  <a:lnTo>
                    <a:pt x="0" y="4776216"/>
                  </a:lnTo>
                  <a:lnTo>
                    <a:pt x="0" y="4805172"/>
                  </a:lnTo>
                  <a:lnTo>
                    <a:pt x="9144" y="4805172"/>
                  </a:lnTo>
                  <a:close/>
                </a:path>
                <a:path w="8327390" h="5271770">
                  <a:moveTo>
                    <a:pt x="9144" y="4767072"/>
                  </a:moveTo>
                  <a:lnTo>
                    <a:pt x="9144" y="4738116"/>
                  </a:lnTo>
                  <a:lnTo>
                    <a:pt x="0" y="4738116"/>
                  </a:lnTo>
                  <a:lnTo>
                    <a:pt x="0" y="4767072"/>
                  </a:lnTo>
                  <a:lnTo>
                    <a:pt x="9144" y="4767072"/>
                  </a:lnTo>
                  <a:close/>
                </a:path>
                <a:path w="8327390" h="5271770">
                  <a:moveTo>
                    <a:pt x="9144" y="4728972"/>
                  </a:moveTo>
                  <a:lnTo>
                    <a:pt x="9144" y="4700016"/>
                  </a:lnTo>
                  <a:lnTo>
                    <a:pt x="0" y="4700016"/>
                  </a:lnTo>
                  <a:lnTo>
                    <a:pt x="0" y="4728972"/>
                  </a:lnTo>
                  <a:lnTo>
                    <a:pt x="9144" y="4728972"/>
                  </a:lnTo>
                  <a:close/>
                </a:path>
                <a:path w="8327390" h="5271770">
                  <a:moveTo>
                    <a:pt x="9144" y="4690872"/>
                  </a:moveTo>
                  <a:lnTo>
                    <a:pt x="9144" y="4661916"/>
                  </a:lnTo>
                  <a:lnTo>
                    <a:pt x="0" y="4661916"/>
                  </a:lnTo>
                  <a:lnTo>
                    <a:pt x="0" y="4690872"/>
                  </a:lnTo>
                  <a:lnTo>
                    <a:pt x="9144" y="4690872"/>
                  </a:lnTo>
                  <a:close/>
                </a:path>
                <a:path w="8327390" h="5271770">
                  <a:moveTo>
                    <a:pt x="9144" y="4652772"/>
                  </a:moveTo>
                  <a:lnTo>
                    <a:pt x="9144" y="4623816"/>
                  </a:lnTo>
                  <a:lnTo>
                    <a:pt x="0" y="4623816"/>
                  </a:lnTo>
                  <a:lnTo>
                    <a:pt x="0" y="4652772"/>
                  </a:lnTo>
                  <a:lnTo>
                    <a:pt x="9144" y="4652772"/>
                  </a:lnTo>
                  <a:close/>
                </a:path>
                <a:path w="8327390" h="5271770">
                  <a:moveTo>
                    <a:pt x="9144" y="4614672"/>
                  </a:moveTo>
                  <a:lnTo>
                    <a:pt x="9144" y="4585716"/>
                  </a:lnTo>
                  <a:lnTo>
                    <a:pt x="0" y="4585716"/>
                  </a:lnTo>
                  <a:lnTo>
                    <a:pt x="0" y="4614672"/>
                  </a:lnTo>
                  <a:lnTo>
                    <a:pt x="9144" y="4614672"/>
                  </a:lnTo>
                  <a:close/>
                </a:path>
                <a:path w="8327390" h="5271770">
                  <a:moveTo>
                    <a:pt x="9144" y="4576572"/>
                  </a:moveTo>
                  <a:lnTo>
                    <a:pt x="9144" y="4547616"/>
                  </a:lnTo>
                  <a:lnTo>
                    <a:pt x="0" y="4547616"/>
                  </a:lnTo>
                  <a:lnTo>
                    <a:pt x="0" y="4576572"/>
                  </a:lnTo>
                  <a:lnTo>
                    <a:pt x="9144" y="4576572"/>
                  </a:lnTo>
                  <a:close/>
                </a:path>
                <a:path w="8327390" h="5271770">
                  <a:moveTo>
                    <a:pt x="9144" y="4538472"/>
                  </a:moveTo>
                  <a:lnTo>
                    <a:pt x="9144" y="4509516"/>
                  </a:lnTo>
                  <a:lnTo>
                    <a:pt x="0" y="4509516"/>
                  </a:lnTo>
                  <a:lnTo>
                    <a:pt x="0" y="4538472"/>
                  </a:lnTo>
                  <a:lnTo>
                    <a:pt x="9144" y="4538472"/>
                  </a:lnTo>
                  <a:close/>
                </a:path>
                <a:path w="8327390" h="5271770">
                  <a:moveTo>
                    <a:pt x="9144" y="4500372"/>
                  </a:moveTo>
                  <a:lnTo>
                    <a:pt x="9144" y="4471416"/>
                  </a:lnTo>
                  <a:lnTo>
                    <a:pt x="0" y="4471416"/>
                  </a:lnTo>
                  <a:lnTo>
                    <a:pt x="0" y="4500372"/>
                  </a:lnTo>
                  <a:lnTo>
                    <a:pt x="9144" y="4500372"/>
                  </a:lnTo>
                  <a:close/>
                </a:path>
                <a:path w="8327390" h="5271770">
                  <a:moveTo>
                    <a:pt x="9144" y="4462272"/>
                  </a:moveTo>
                  <a:lnTo>
                    <a:pt x="9144" y="4433316"/>
                  </a:lnTo>
                  <a:lnTo>
                    <a:pt x="0" y="4433316"/>
                  </a:lnTo>
                  <a:lnTo>
                    <a:pt x="0" y="4462272"/>
                  </a:lnTo>
                  <a:lnTo>
                    <a:pt x="9144" y="4462272"/>
                  </a:lnTo>
                  <a:close/>
                </a:path>
                <a:path w="8327390" h="5271770">
                  <a:moveTo>
                    <a:pt x="9144" y="4424172"/>
                  </a:moveTo>
                  <a:lnTo>
                    <a:pt x="9144" y="4395216"/>
                  </a:lnTo>
                  <a:lnTo>
                    <a:pt x="0" y="4395216"/>
                  </a:lnTo>
                  <a:lnTo>
                    <a:pt x="0" y="4424172"/>
                  </a:lnTo>
                  <a:lnTo>
                    <a:pt x="9144" y="4424172"/>
                  </a:lnTo>
                  <a:close/>
                </a:path>
                <a:path w="8327390" h="5271770">
                  <a:moveTo>
                    <a:pt x="9144" y="4386072"/>
                  </a:moveTo>
                  <a:lnTo>
                    <a:pt x="9144" y="4357116"/>
                  </a:lnTo>
                  <a:lnTo>
                    <a:pt x="0" y="4357116"/>
                  </a:lnTo>
                  <a:lnTo>
                    <a:pt x="0" y="4386072"/>
                  </a:lnTo>
                  <a:lnTo>
                    <a:pt x="9144" y="4386072"/>
                  </a:lnTo>
                  <a:close/>
                </a:path>
                <a:path w="8327390" h="5271770">
                  <a:moveTo>
                    <a:pt x="9144" y="4347972"/>
                  </a:moveTo>
                  <a:lnTo>
                    <a:pt x="9144" y="4319016"/>
                  </a:lnTo>
                  <a:lnTo>
                    <a:pt x="0" y="4319016"/>
                  </a:lnTo>
                  <a:lnTo>
                    <a:pt x="0" y="4347972"/>
                  </a:lnTo>
                  <a:lnTo>
                    <a:pt x="9144" y="4347972"/>
                  </a:lnTo>
                  <a:close/>
                </a:path>
                <a:path w="8327390" h="5271770">
                  <a:moveTo>
                    <a:pt x="9144" y="4309872"/>
                  </a:moveTo>
                  <a:lnTo>
                    <a:pt x="9144" y="4280916"/>
                  </a:lnTo>
                  <a:lnTo>
                    <a:pt x="0" y="4280916"/>
                  </a:lnTo>
                  <a:lnTo>
                    <a:pt x="0" y="4309872"/>
                  </a:lnTo>
                  <a:lnTo>
                    <a:pt x="9144" y="4309872"/>
                  </a:lnTo>
                  <a:close/>
                </a:path>
                <a:path w="8327390" h="5271770">
                  <a:moveTo>
                    <a:pt x="9144" y="4271772"/>
                  </a:moveTo>
                  <a:lnTo>
                    <a:pt x="9144" y="4242816"/>
                  </a:lnTo>
                  <a:lnTo>
                    <a:pt x="0" y="4242816"/>
                  </a:lnTo>
                  <a:lnTo>
                    <a:pt x="0" y="4271772"/>
                  </a:lnTo>
                  <a:lnTo>
                    <a:pt x="9144" y="4271772"/>
                  </a:lnTo>
                  <a:close/>
                </a:path>
                <a:path w="8327390" h="5271770">
                  <a:moveTo>
                    <a:pt x="9144" y="4233672"/>
                  </a:moveTo>
                  <a:lnTo>
                    <a:pt x="9144" y="4204716"/>
                  </a:lnTo>
                  <a:lnTo>
                    <a:pt x="0" y="4204716"/>
                  </a:lnTo>
                  <a:lnTo>
                    <a:pt x="0" y="4233672"/>
                  </a:lnTo>
                  <a:lnTo>
                    <a:pt x="9144" y="4233672"/>
                  </a:lnTo>
                  <a:close/>
                </a:path>
                <a:path w="8327390" h="5271770">
                  <a:moveTo>
                    <a:pt x="9144" y="4195572"/>
                  </a:moveTo>
                  <a:lnTo>
                    <a:pt x="9144" y="4166616"/>
                  </a:lnTo>
                  <a:lnTo>
                    <a:pt x="0" y="4166616"/>
                  </a:lnTo>
                  <a:lnTo>
                    <a:pt x="0" y="4195572"/>
                  </a:lnTo>
                  <a:lnTo>
                    <a:pt x="9144" y="4195572"/>
                  </a:lnTo>
                  <a:close/>
                </a:path>
                <a:path w="8327390" h="5271770">
                  <a:moveTo>
                    <a:pt x="9144" y="4157472"/>
                  </a:moveTo>
                  <a:lnTo>
                    <a:pt x="9144" y="4128516"/>
                  </a:lnTo>
                  <a:lnTo>
                    <a:pt x="0" y="4128516"/>
                  </a:lnTo>
                  <a:lnTo>
                    <a:pt x="0" y="4157472"/>
                  </a:lnTo>
                  <a:lnTo>
                    <a:pt x="9144" y="4157472"/>
                  </a:lnTo>
                  <a:close/>
                </a:path>
                <a:path w="8327390" h="5271770">
                  <a:moveTo>
                    <a:pt x="9144" y="4119372"/>
                  </a:moveTo>
                  <a:lnTo>
                    <a:pt x="9144" y="4090416"/>
                  </a:lnTo>
                  <a:lnTo>
                    <a:pt x="0" y="4090416"/>
                  </a:lnTo>
                  <a:lnTo>
                    <a:pt x="0" y="4119372"/>
                  </a:lnTo>
                  <a:lnTo>
                    <a:pt x="9144" y="4119372"/>
                  </a:lnTo>
                  <a:close/>
                </a:path>
                <a:path w="8327390" h="5271770">
                  <a:moveTo>
                    <a:pt x="9144" y="4081272"/>
                  </a:moveTo>
                  <a:lnTo>
                    <a:pt x="9144" y="4052316"/>
                  </a:lnTo>
                  <a:lnTo>
                    <a:pt x="0" y="4052316"/>
                  </a:lnTo>
                  <a:lnTo>
                    <a:pt x="0" y="4081272"/>
                  </a:lnTo>
                  <a:lnTo>
                    <a:pt x="9144" y="4081272"/>
                  </a:lnTo>
                  <a:close/>
                </a:path>
                <a:path w="8327390" h="5271770">
                  <a:moveTo>
                    <a:pt x="9144" y="4043172"/>
                  </a:moveTo>
                  <a:lnTo>
                    <a:pt x="9144" y="4014216"/>
                  </a:lnTo>
                  <a:lnTo>
                    <a:pt x="0" y="4014216"/>
                  </a:lnTo>
                  <a:lnTo>
                    <a:pt x="0" y="4043172"/>
                  </a:lnTo>
                  <a:lnTo>
                    <a:pt x="9144" y="4043172"/>
                  </a:lnTo>
                  <a:close/>
                </a:path>
                <a:path w="8327390" h="5271770">
                  <a:moveTo>
                    <a:pt x="9144" y="4005072"/>
                  </a:moveTo>
                  <a:lnTo>
                    <a:pt x="9144" y="3976116"/>
                  </a:lnTo>
                  <a:lnTo>
                    <a:pt x="0" y="3976116"/>
                  </a:lnTo>
                  <a:lnTo>
                    <a:pt x="0" y="4005072"/>
                  </a:lnTo>
                  <a:lnTo>
                    <a:pt x="9144" y="4005072"/>
                  </a:lnTo>
                  <a:close/>
                </a:path>
                <a:path w="8327390" h="5271770">
                  <a:moveTo>
                    <a:pt x="9144" y="3966972"/>
                  </a:moveTo>
                  <a:lnTo>
                    <a:pt x="9144" y="3938016"/>
                  </a:lnTo>
                  <a:lnTo>
                    <a:pt x="0" y="3938016"/>
                  </a:lnTo>
                  <a:lnTo>
                    <a:pt x="0" y="3966972"/>
                  </a:lnTo>
                  <a:lnTo>
                    <a:pt x="9144" y="3966972"/>
                  </a:lnTo>
                  <a:close/>
                </a:path>
                <a:path w="8327390" h="5271770">
                  <a:moveTo>
                    <a:pt x="9144" y="3928872"/>
                  </a:moveTo>
                  <a:lnTo>
                    <a:pt x="9144" y="3899916"/>
                  </a:lnTo>
                  <a:lnTo>
                    <a:pt x="0" y="3899916"/>
                  </a:lnTo>
                  <a:lnTo>
                    <a:pt x="0" y="3928872"/>
                  </a:lnTo>
                  <a:lnTo>
                    <a:pt x="9144" y="3928872"/>
                  </a:lnTo>
                  <a:close/>
                </a:path>
                <a:path w="8327390" h="5271770">
                  <a:moveTo>
                    <a:pt x="9144" y="3890772"/>
                  </a:moveTo>
                  <a:lnTo>
                    <a:pt x="9144" y="3861816"/>
                  </a:lnTo>
                  <a:lnTo>
                    <a:pt x="0" y="3861816"/>
                  </a:lnTo>
                  <a:lnTo>
                    <a:pt x="0" y="3890772"/>
                  </a:lnTo>
                  <a:lnTo>
                    <a:pt x="9144" y="3890772"/>
                  </a:lnTo>
                  <a:close/>
                </a:path>
                <a:path w="8327390" h="5271770">
                  <a:moveTo>
                    <a:pt x="9144" y="3852672"/>
                  </a:moveTo>
                  <a:lnTo>
                    <a:pt x="9144" y="3823716"/>
                  </a:lnTo>
                  <a:lnTo>
                    <a:pt x="0" y="3823716"/>
                  </a:lnTo>
                  <a:lnTo>
                    <a:pt x="0" y="3852672"/>
                  </a:lnTo>
                  <a:lnTo>
                    <a:pt x="9144" y="3852672"/>
                  </a:lnTo>
                  <a:close/>
                </a:path>
                <a:path w="8327390" h="5271770">
                  <a:moveTo>
                    <a:pt x="9144" y="3814572"/>
                  </a:moveTo>
                  <a:lnTo>
                    <a:pt x="9144" y="3785616"/>
                  </a:lnTo>
                  <a:lnTo>
                    <a:pt x="0" y="3785616"/>
                  </a:lnTo>
                  <a:lnTo>
                    <a:pt x="0" y="3814572"/>
                  </a:lnTo>
                  <a:lnTo>
                    <a:pt x="9144" y="3814572"/>
                  </a:lnTo>
                  <a:close/>
                </a:path>
                <a:path w="8327390" h="5271770">
                  <a:moveTo>
                    <a:pt x="9144" y="3776472"/>
                  </a:moveTo>
                  <a:lnTo>
                    <a:pt x="9144" y="3747516"/>
                  </a:lnTo>
                  <a:lnTo>
                    <a:pt x="0" y="3747516"/>
                  </a:lnTo>
                  <a:lnTo>
                    <a:pt x="0" y="3776472"/>
                  </a:lnTo>
                  <a:lnTo>
                    <a:pt x="9144" y="3776472"/>
                  </a:lnTo>
                  <a:close/>
                </a:path>
                <a:path w="8327390" h="5271770">
                  <a:moveTo>
                    <a:pt x="9144" y="3738372"/>
                  </a:moveTo>
                  <a:lnTo>
                    <a:pt x="9144" y="3709416"/>
                  </a:lnTo>
                  <a:lnTo>
                    <a:pt x="0" y="3709416"/>
                  </a:lnTo>
                  <a:lnTo>
                    <a:pt x="0" y="3738372"/>
                  </a:lnTo>
                  <a:lnTo>
                    <a:pt x="9144" y="3738372"/>
                  </a:lnTo>
                  <a:close/>
                </a:path>
                <a:path w="8327390" h="5271770">
                  <a:moveTo>
                    <a:pt x="9144" y="3700272"/>
                  </a:moveTo>
                  <a:lnTo>
                    <a:pt x="9144" y="3671316"/>
                  </a:lnTo>
                  <a:lnTo>
                    <a:pt x="0" y="3671316"/>
                  </a:lnTo>
                  <a:lnTo>
                    <a:pt x="0" y="3700272"/>
                  </a:lnTo>
                  <a:lnTo>
                    <a:pt x="9144" y="3700272"/>
                  </a:lnTo>
                  <a:close/>
                </a:path>
                <a:path w="8327390" h="5271770">
                  <a:moveTo>
                    <a:pt x="9144" y="3662172"/>
                  </a:moveTo>
                  <a:lnTo>
                    <a:pt x="9144" y="3633216"/>
                  </a:lnTo>
                  <a:lnTo>
                    <a:pt x="0" y="3633216"/>
                  </a:lnTo>
                  <a:lnTo>
                    <a:pt x="0" y="3662172"/>
                  </a:lnTo>
                  <a:lnTo>
                    <a:pt x="9144" y="3662172"/>
                  </a:lnTo>
                  <a:close/>
                </a:path>
                <a:path w="8327390" h="5271770">
                  <a:moveTo>
                    <a:pt x="9144" y="3624072"/>
                  </a:moveTo>
                  <a:lnTo>
                    <a:pt x="9144" y="3595116"/>
                  </a:lnTo>
                  <a:lnTo>
                    <a:pt x="0" y="3595116"/>
                  </a:lnTo>
                  <a:lnTo>
                    <a:pt x="0" y="3624072"/>
                  </a:lnTo>
                  <a:lnTo>
                    <a:pt x="9144" y="3624072"/>
                  </a:lnTo>
                  <a:close/>
                </a:path>
                <a:path w="8327390" h="5271770">
                  <a:moveTo>
                    <a:pt x="9144" y="3585972"/>
                  </a:moveTo>
                  <a:lnTo>
                    <a:pt x="9144" y="3557016"/>
                  </a:lnTo>
                  <a:lnTo>
                    <a:pt x="0" y="3557016"/>
                  </a:lnTo>
                  <a:lnTo>
                    <a:pt x="0" y="3585972"/>
                  </a:lnTo>
                  <a:lnTo>
                    <a:pt x="9144" y="3585972"/>
                  </a:lnTo>
                  <a:close/>
                </a:path>
                <a:path w="8327390" h="5271770">
                  <a:moveTo>
                    <a:pt x="9144" y="3547872"/>
                  </a:moveTo>
                  <a:lnTo>
                    <a:pt x="9144" y="3518916"/>
                  </a:lnTo>
                  <a:lnTo>
                    <a:pt x="0" y="3518916"/>
                  </a:lnTo>
                  <a:lnTo>
                    <a:pt x="0" y="3547872"/>
                  </a:lnTo>
                  <a:lnTo>
                    <a:pt x="9144" y="3547872"/>
                  </a:lnTo>
                  <a:close/>
                </a:path>
                <a:path w="8327390" h="5271770">
                  <a:moveTo>
                    <a:pt x="9144" y="3509772"/>
                  </a:moveTo>
                  <a:lnTo>
                    <a:pt x="9144" y="3480816"/>
                  </a:lnTo>
                  <a:lnTo>
                    <a:pt x="0" y="3480816"/>
                  </a:lnTo>
                  <a:lnTo>
                    <a:pt x="0" y="3509772"/>
                  </a:lnTo>
                  <a:lnTo>
                    <a:pt x="9144" y="3509772"/>
                  </a:lnTo>
                  <a:close/>
                </a:path>
                <a:path w="8327390" h="5271770">
                  <a:moveTo>
                    <a:pt x="9144" y="3471672"/>
                  </a:moveTo>
                  <a:lnTo>
                    <a:pt x="9144" y="3442716"/>
                  </a:lnTo>
                  <a:lnTo>
                    <a:pt x="0" y="3442716"/>
                  </a:lnTo>
                  <a:lnTo>
                    <a:pt x="0" y="3471672"/>
                  </a:lnTo>
                  <a:lnTo>
                    <a:pt x="9144" y="3471672"/>
                  </a:lnTo>
                  <a:close/>
                </a:path>
                <a:path w="8327390" h="5271770">
                  <a:moveTo>
                    <a:pt x="9144" y="3433572"/>
                  </a:moveTo>
                  <a:lnTo>
                    <a:pt x="9144" y="3404616"/>
                  </a:lnTo>
                  <a:lnTo>
                    <a:pt x="0" y="3404616"/>
                  </a:lnTo>
                  <a:lnTo>
                    <a:pt x="0" y="3433572"/>
                  </a:lnTo>
                  <a:lnTo>
                    <a:pt x="9144" y="3433572"/>
                  </a:lnTo>
                  <a:close/>
                </a:path>
                <a:path w="8327390" h="5271770">
                  <a:moveTo>
                    <a:pt x="9144" y="3395472"/>
                  </a:moveTo>
                  <a:lnTo>
                    <a:pt x="9144" y="3366516"/>
                  </a:lnTo>
                  <a:lnTo>
                    <a:pt x="0" y="3366516"/>
                  </a:lnTo>
                  <a:lnTo>
                    <a:pt x="0" y="3395472"/>
                  </a:lnTo>
                  <a:lnTo>
                    <a:pt x="9144" y="3395472"/>
                  </a:lnTo>
                  <a:close/>
                </a:path>
                <a:path w="8327390" h="5271770">
                  <a:moveTo>
                    <a:pt x="9144" y="3357372"/>
                  </a:moveTo>
                  <a:lnTo>
                    <a:pt x="9144" y="3328416"/>
                  </a:lnTo>
                  <a:lnTo>
                    <a:pt x="0" y="3328416"/>
                  </a:lnTo>
                  <a:lnTo>
                    <a:pt x="0" y="3357372"/>
                  </a:lnTo>
                  <a:lnTo>
                    <a:pt x="9144" y="3357372"/>
                  </a:lnTo>
                  <a:close/>
                </a:path>
                <a:path w="8327390" h="5271770">
                  <a:moveTo>
                    <a:pt x="9144" y="3319272"/>
                  </a:moveTo>
                  <a:lnTo>
                    <a:pt x="9144" y="3290316"/>
                  </a:lnTo>
                  <a:lnTo>
                    <a:pt x="0" y="3290316"/>
                  </a:lnTo>
                  <a:lnTo>
                    <a:pt x="0" y="3319272"/>
                  </a:lnTo>
                  <a:lnTo>
                    <a:pt x="9144" y="3319272"/>
                  </a:lnTo>
                  <a:close/>
                </a:path>
                <a:path w="8327390" h="5271770">
                  <a:moveTo>
                    <a:pt x="9144" y="3281172"/>
                  </a:moveTo>
                  <a:lnTo>
                    <a:pt x="9144" y="3252216"/>
                  </a:lnTo>
                  <a:lnTo>
                    <a:pt x="0" y="3252216"/>
                  </a:lnTo>
                  <a:lnTo>
                    <a:pt x="0" y="3281172"/>
                  </a:lnTo>
                  <a:lnTo>
                    <a:pt x="9144" y="3281172"/>
                  </a:lnTo>
                  <a:close/>
                </a:path>
                <a:path w="8327390" h="5271770">
                  <a:moveTo>
                    <a:pt x="9144" y="3243072"/>
                  </a:moveTo>
                  <a:lnTo>
                    <a:pt x="9144" y="3214116"/>
                  </a:lnTo>
                  <a:lnTo>
                    <a:pt x="0" y="3214116"/>
                  </a:lnTo>
                  <a:lnTo>
                    <a:pt x="0" y="3243072"/>
                  </a:lnTo>
                  <a:lnTo>
                    <a:pt x="9144" y="3243072"/>
                  </a:lnTo>
                  <a:close/>
                </a:path>
                <a:path w="8327390" h="5271770">
                  <a:moveTo>
                    <a:pt x="9144" y="3204972"/>
                  </a:moveTo>
                  <a:lnTo>
                    <a:pt x="9144" y="3176016"/>
                  </a:lnTo>
                  <a:lnTo>
                    <a:pt x="0" y="3176016"/>
                  </a:lnTo>
                  <a:lnTo>
                    <a:pt x="0" y="3204972"/>
                  </a:lnTo>
                  <a:lnTo>
                    <a:pt x="9144" y="3204972"/>
                  </a:lnTo>
                  <a:close/>
                </a:path>
                <a:path w="8327390" h="5271770">
                  <a:moveTo>
                    <a:pt x="9144" y="3166872"/>
                  </a:moveTo>
                  <a:lnTo>
                    <a:pt x="9144" y="3137916"/>
                  </a:lnTo>
                  <a:lnTo>
                    <a:pt x="0" y="3137916"/>
                  </a:lnTo>
                  <a:lnTo>
                    <a:pt x="0" y="3166872"/>
                  </a:lnTo>
                  <a:lnTo>
                    <a:pt x="9144" y="3166872"/>
                  </a:lnTo>
                  <a:close/>
                </a:path>
                <a:path w="8327390" h="5271770">
                  <a:moveTo>
                    <a:pt x="9144" y="3128772"/>
                  </a:moveTo>
                  <a:lnTo>
                    <a:pt x="9144" y="3099816"/>
                  </a:lnTo>
                  <a:lnTo>
                    <a:pt x="0" y="3099816"/>
                  </a:lnTo>
                  <a:lnTo>
                    <a:pt x="0" y="3128772"/>
                  </a:lnTo>
                  <a:lnTo>
                    <a:pt x="9144" y="3128772"/>
                  </a:lnTo>
                  <a:close/>
                </a:path>
                <a:path w="8327390" h="5271770">
                  <a:moveTo>
                    <a:pt x="9144" y="3090672"/>
                  </a:moveTo>
                  <a:lnTo>
                    <a:pt x="9144" y="3061716"/>
                  </a:lnTo>
                  <a:lnTo>
                    <a:pt x="0" y="3061716"/>
                  </a:lnTo>
                  <a:lnTo>
                    <a:pt x="0" y="3090672"/>
                  </a:lnTo>
                  <a:lnTo>
                    <a:pt x="9144" y="3090672"/>
                  </a:lnTo>
                  <a:close/>
                </a:path>
                <a:path w="8327390" h="5271770">
                  <a:moveTo>
                    <a:pt x="9144" y="3052572"/>
                  </a:moveTo>
                  <a:lnTo>
                    <a:pt x="9144" y="3023616"/>
                  </a:lnTo>
                  <a:lnTo>
                    <a:pt x="0" y="3023616"/>
                  </a:lnTo>
                  <a:lnTo>
                    <a:pt x="0" y="3052572"/>
                  </a:lnTo>
                  <a:lnTo>
                    <a:pt x="9144" y="3052572"/>
                  </a:lnTo>
                  <a:close/>
                </a:path>
                <a:path w="8327390" h="5271770">
                  <a:moveTo>
                    <a:pt x="9144" y="3014472"/>
                  </a:moveTo>
                  <a:lnTo>
                    <a:pt x="9144" y="2985516"/>
                  </a:lnTo>
                  <a:lnTo>
                    <a:pt x="0" y="2985516"/>
                  </a:lnTo>
                  <a:lnTo>
                    <a:pt x="0" y="3014472"/>
                  </a:lnTo>
                  <a:lnTo>
                    <a:pt x="9144" y="3014472"/>
                  </a:lnTo>
                  <a:close/>
                </a:path>
                <a:path w="8327390" h="5271770">
                  <a:moveTo>
                    <a:pt x="9144" y="2976372"/>
                  </a:moveTo>
                  <a:lnTo>
                    <a:pt x="9144" y="2947416"/>
                  </a:lnTo>
                  <a:lnTo>
                    <a:pt x="0" y="2947416"/>
                  </a:lnTo>
                  <a:lnTo>
                    <a:pt x="0" y="2976372"/>
                  </a:lnTo>
                  <a:lnTo>
                    <a:pt x="9144" y="2976372"/>
                  </a:lnTo>
                  <a:close/>
                </a:path>
                <a:path w="8327390" h="5271770">
                  <a:moveTo>
                    <a:pt x="9144" y="2938272"/>
                  </a:moveTo>
                  <a:lnTo>
                    <a:pt x="9144" y="2909316"/>
                  </a:lnTo>
                  <a:lnTo>
                    <a:pt x="0" y="2909316"/>
                  </a:lnTo>
                  <a:lnTo>
                    <a:pt x="0" y="2938272"/>
                  </a:lnTo>
                  <a:lnTo>
                    <a:pt x="9144" y="2938272"/>
                  </a:lnTo>
                  <a:close/>
                </a:path>
                <a:path w="8327390" h="5271770">
                  <a:moveTo>
                    <a:pt x="9144" y="2900172"/>
                  </a:moveTo>
                  <a:lnTo>
                    <a:pt x="9144" y="2871216"/>
                  </a:lnTo>
                  <a:lnTo>
                    <a:pt x="0" y="2871216"/>
                  </a:lnTo>
                  <a:lnTo>
                    <a:pt x="0" y="2900172"/>
                  </a:lnTo>
                  <a:lnTo>
                    <a:pt x="9144" y="2900172"/>
                  </a:lnTo>
                  <a:close/>
                </a:path>
                <a:path w="8327390" h="5271770">
                  <a:moveTo>
                    <a:pt x="9144" y="2862072"/>
                  </a:moveTo>
                  <a:lnTo>
                    <a:pt x="9144" y="2833116"/>
                  </a:lnTo>
                  <a:lnTo>
                    <a:pt x="0" y="2833116"/>
                  </a:lnTo>
                  <a:lnTo>
                    <a:pt x="0" y="2862072"/>
                  </a:lnTo>
                  <a:lnTo>
                    <a:pt x="9144" y="2862072"/>
                  </a:lnTo>
                  <a:close/>
                </a:path>
                <a:path w="8327390" h="5271770">
                  <a:moveTo>
                    <a:pt x="9144" y="2823972"/>
                  </a:moveTo>
                  <a:lnTo>
                    <a:pt x="9144" y="2795016"/>
                  </a:lnTo>
                  <a:lnTo>
                    <a:pt x="0" y="2795016"/>
                  </a:lnTo>
                  <a:lnTo>
                    <a:pt x="0" y="2823972"/>
                  </a:lnTo>
                  <a:lnTo>
                    <a:pt x="9144" y="2823972"/>
                  </a:lnTo>
                  <a:close/>
                </a:path>
                <a:path w="8327390" h="5271770">
                  <a:moveTo>
                    <a:pt x="9144" y="2785872"/>
                  </a:moveTo>
                  <a:lnTo>
                    <a:pt x="9144" y="2756916"/>
                  </a:lnTo>
                  <a:lnTo>
                    <a:pt x="0" y="2756916"/>
                  </a:lnTo>
                  <a:lnTo>
                    <a:pt x="0" y="2785872"/>
                  </a:lnTo>
                  <a:lnTo>
                    <a:pt x="9144" y="2785872"/>
                  </a:lnTo>
                  <a:close/>
                </a:path>
                <a:path w="8327390" h="5271770">
                  <a:moveTo>
                    <a:pt x="9144" y="2747772"/>
                  </a:moveTo>
                  <a:lnTo>
                    <a:pt x="9144" y="2718816"/>
                  </a:lnTo>
                  <a:lnTo>
                    <a:pt x="0" y="2718816"/>
                  </a:lnTo>
                  <a:lnTo>
                    <a:pt x="0" y="2747772"/>
                  </a:lnTo>
                  <a:lnTo>
                    <a:pt x="9144" y="2747772"/>
                  </a:lnTo>
                  <a:close/>
                </a:path>
                <a:path w="8327390" h="5271770">
                  <a:moveTo>
                    <a:pt x="9144" y="2709672"/>
                  </a:moveTo>
                  <a:lnTo>
                    <a:pt x="9144" y="2680716"/>
                  </a:lnTo>
                  <a:lnTo>
                    <a:pt x="0" y="2680716"/>
                  </a:lnTo>
                  <a:lnTo>
                    <a:pt x="0" y="2709672"/>
                  </a:lnTo>
                  <a:lnTo>
                    <a:pt x="9144" y="2709672"/>
                  </a:lnTo>
                  <a:close/>
                </a:path>
                <a:path w="8327390" h="5271770">
                  <a:moveTo>
                    <a:pt x="9144" y="2671572"/>
                  </a:moveTo>
                  <a:lnTo>
                    <a:pt x="9144" y="2642616"/>
                  </a:lnTo>
                  <a:lnTo>
                    <a:pt x="0" y="2642616"/>
                  </a:lnTo>
                  <a:lnTo>
                    <a:pt x="0" y="2671572"/>
                  </a:lnTo>
                  <a:lnTo>
                    <a:pt x="9144" y="2671572"/>
                  </a:lnTo>
                  <a:close/>
                </a:path>
                <a:path w="8327390" h="5271770">
                  <a:moveTo>
                    <a:pt x="9144" y="2633472"/>
                  </a:moveTo>
                  <a:lnTo>
                    <a:pt x="9144" y="2604516"/>
                  </a:lnTo>
                  <a:lnTo>
                    <a:pt x="0" y="2604516"/>
                  </a:lnTo>
                  <a:lnTo>
                    <a:pt x="0" y="2633472"/>
                  </a:lnTo>
                  <a:lnTo>
                    <a:pt x="9144" y="2633472"/>
                  </a:lnTo>
                  <a:close/>
                </a:path>
                <a:path w="8327390" h="5271770">
                  <a:moveTo>
                    <a:pt x="9144" y="2595372"/>
                  </a:moveTo>
                  <a:lnTo>
                    <a:pt x="9144" y="2566416"/>
                  </a:lnTo>
                  <a:lnTo>
                    <a:pt x="0" y="2566416"/>
                  </a:lnTo>
                  <a:lnTo>
                    <a:pt x="0" y="2595372"/>
                  </a:lnTo>
                  <a:lnTo>
                    <a:pt x="9144" y="2595372"/>
                  </a:lnTo>
                  <a:close/>
                </a:path>
                <a:path w="8327390" h="5271770">
                  <a:moveTo>
                    <a:pt x="9144" y="2557272"/>
                  </a:moveTo>
                  <a:lnTo>
                    <a:pt x="9144" y="2528316"/>
                  </a:lnTo>
                  <a:lnTo>
                    <a:pt x="0" y="2528316"/>
                  </a:lnTo>
                  <a:lnTo>
                    <a:pt x="0" y="2557272"/>
                  </a:lnTo>
                  <a:lnTo>
                    <a:pt x="9144" y="2557272"/>
                  </a:lnTo>
                  <a:close/>
                </a:path>
                <a:path w="8327390" h="5271770">
                  <a:moveTo>
                    <a:pt x="9144" y="2519172"/>
                  </a:moveTo>
                  <a:lnTo>
                    <a:pt x="9144" y="2490216"/>
                  </a:lnTo>
                  <a:lnTo>
                    <a:pt x="0" y="2490216"/>
                  </a:lnTo>
                  <a:lnTo>
                    <a:pt x="0" y="2519172"/>
                  </a:lnTo>
                  <a:lnTo>
                    <a:pt x="9144" y="2519172"/>
                  </a:lnTo>
                  <a:close/>
                </a:path>
                <a:path w="8327390" h="5271770">
                  <a:moveTo>
                    <a:pt x="9144" y="2481072"/>
                  </a:moveTo>
                  <a:lnTo>
                    <a:pt x="9144" y="2452116"/>
                  </a:lnTo>
                  <a:lnTo>
                    <a:pt x="0" y="2452116"/>
                  </a:lnTo>
                  <a:lnTo>
                    <a:pt x="0" y="2481072"/>
                  </a:lnTo>
                  <a:lnTo>
                    <a:pt x="9144" y="2481072"/>
                  </a:lnTo>
                  <a:close/>
                </a:path>
                <a:path w="8327390" h="5271770">
                  <a:moveTo>
                    <a:pt x="9144" y="2442972"/>
                  </a:moveTo>
                  <a:lnTo>
                    <a:pt x="9144" y="2414016"/>
                  </a:lnTo>
                  <a:lnTo>
                    <a:pt x="0" y="2414016"/>
                  </a:lnTo>
                  <a:lnTo>
                    <a:pt x="0" y="2442972"/>
                  </a:lnTo>
                  <a:lnTo>
                    <a:pt x="9144" y="2442972"/>
                  </a:lnTo>
                  <a:close/>
                </a:path>
                <a:path w="8327390" h="5271770">
                  <a:moveTo>
                    <a:pt x="9144" y="2404872"/>
                  </a:moveTo>
                  <a:lnTo>
                    <a:pt x="9144" y="2375916"/>
                  </a:lnTo>
                  <a:lnTo>
                    <a:pt x="0" y="2375916"/>
                  </a:lnTo>
                  <a:lnTo>
                    <a:pt x="0" y="2404872"/>
                  </a:lnTo>
                  <a:lnTo>
                    <a:pt x="9144" y="2404872"/>
                  </a:lnTo>
                  <a:close/>
                </a:path>
                <a:path w="8327390" h="5271770">
                  <a:moveTo>
                    <a:pt x="9144" y="2366772"/>
                  </a:moveTo>
                  <a:lnTo>
                    <a:pt x="9144" y="2337816"/>
                  </a:lnTo>
                  <a:lnTo>
                    <a:pt x="0" y="2337816"/>
                  </a:lnTo>
                  <a:lnTo>
                    <a:pt x="0" y="2366772"/>
                  </a:lnTo>
                  <a:lnTo>
                    <a:pt x="9144" y="2366772"/>
                  </a:lnTo>
                  <a:close/>
                </a:path>
                <a:path w="8327390" h="5271770">
                  <a:moveTo>
                    <a:pt x="9144" y="2328672"/>
                  </a:moveTo>
                  <a:lnTo>
                    <a:pt x="9144" y="2299716"/>
                  </a:lnTo>
                  <a:lnTo>
                    <a:pt x="0" y="2299716"/>
                  </a:lnTo>
                  <a:lnTo>
                    <a:pt x="0" y="2328672"/>
                  </a:lnTo>
                  <a:lnTo>
                    <a:pt x="9144" y="2328672"/>
                  </a:lnTo>
                  <a:close/>
                </a:path>
                <a:path w="8327390" h="5271770">
                  <a:moveTo>
                    <a:pt x="9144" y="2290572"/>
                  </a:moveTo>
                  <a:lnTo>
                    <a:pt x="9144" y="2261616"/>
                  </a:lnTo>
                  <a:lnTo>
                    <a:pt x="0" y="2261616"/>
                  </a:lnTo>
                  <a:lnTo>
                    <a:pt x="0" y="2290572"/>
                  </a:lnTo>
                  <a:lnTo>
                    <a:pt x="9144" y="2290572"/>
                  </a:lnTo>
                  <a:close/>
                </a:path>
                <a:path w="8327390" h="5271770">
                  <a:moveTo>
                    <a:pt x="9144" y="2252472"/>
                  </a:moveTo>
                  <a:lnTo>
                    <a:pt x="9144" y="2223516"/>
                  </a:lnTo>
                  <a:lnTo>
                    <a:pt x="0" y="2223516"/>
                  </a:lnTo>
                  <a:lnTo>
                    <a:pt x="0" y="2252472"/>
                  </a:lnTo>
                  <a:lnTo>
                    <a:pt x="9144" y="2252472"/>
                  </a:lnTo>
                  <a:close/>
                </a:path>
                <a:path w="8327390" h="5271770">
                  <a:moveTo>
                    <a:pt x="9144" y="2214372"/>
                  </a:moveTo>
                  <a:lnTo>
                    <a:pt x="9144" y="2185416"/>
                  </a:lnTo>
                  <a:lnTo>
                    <a:pt x="0" y="2185416"/>
                  </a:lnTo>
                  <a:lnTo>
                    <a:pt x="0" y="2214372"/>
                  </a:lnTo>
                  <a:lnTo>
                    <a:pt x="9144" y="2214372"/>
                  </a:lnTo>
                  <a:close/>
                </a:path>
                <a:path w="8327390" h="5271770">
                  <a:moveTo>
                    <a:pt x="9144" y="2176272"/>
                  </a:moveTo>
                  <a:lnTo>
                    <a:pt x="9144" y="2147316"/>
                  </a:lnTo>
                  <a:lnTo>
                    <a:pt x="0" y="2147316"/>
                  </a:lnTo>
                  <a:lnTo>
                    <a:pt x="0" y="2176272"/>
                  </a:lnTo>
                  <a:lnTo>
                    <a:pt x="9144" y="2176272"/>
                  </a:lnTo>
                  <a:close/>
                </a:path>
                <a:path w="8327390" h="5271770">
                  <a:moveTo>
                    <a:pt x="9144" y="2138172"/>
                  </a:moveTo>
                  <a:lnTo>
                    <a:pt x="9144" y="2109216"/>
                  </a:lnTo>
                  <a:lnTo>
                    <a:pt x="0" y="2109216"/>
                  </a:lnTo>
                  <a:lnTo>
                    <a:pt x="0" y="2138172"/>
                  </a:lnTo>
                  <a:lnTo>
                    <a:pt x="9144" y="2138172"/>
                  </a:lnTo>
                  <a:close/>
                </a:path>
                <a:path w="8327390" h="5271770">
                  <a:moveTo>
                    <a:pt x="9144" y="2100072"/>
                  </a:moveTo>
                  <a:lnTo>
                    <a:pt x="9144" y="2071116"/>
                  </a:lnTo>
                  <a:lnTo>
                    <a:pt x="0" y="2071116"/>
                  </a:lnTo>
                  <a:lnTo>
                    <a:pt x="0" y="2100072"/>
                  </a:lnTo>
                  <a:lnTo>
                    <a:pt x="9144" y="2100072"/>
                  </a:lnTo>
                  <a:close/>
                </a:path>
                <a:path w="8327390" h="5271770">
                  <a:moveTo>
                    <a:pt x="9144" y="2061972"/>
                  </a:moveTo>
                  <a:lnTo>
                    <a:pt x="9144" y="2033016"/>
                  </a:lnTo>
                  <a:lnTo>
                    <a:pt x="0" y="2033016"/>
                  </a:lnTo>
                  <a:lnTo>
                    <a:pt x="0" y="2061972"/>
                  </a:lnTo>
                  <a:lnTo>
                    <a:pt x="9144" y="2061972"/>
                  </a:lnTo>
                  <a:close/>
                </a:path>
                <a:path w="8327390" h="5271770">
                  <a:moveTo>
                    <a:pt x="9144" y="2023872"/>
                  </a:moveTo>
                  <a:lnTo>
                    <a:pt x="9144" y="1994916"/>
                  </a:lnTo>
                  <a:lnTo>
                    <a:pt x="0" y="1994916"/>
                  </a:lnTo>
                  <a:lnTo>
                    <a:pt x="0" y="2023872"/>
                  </a:lnTo>
                  <a:lnTo>
                    <a:pt x="9144" y="2023872"/>
                  </a:lnTo>
                  <a:close/>
                </a:path>
                <a:path w="8327390" h="5271770">
                  <a:moveTo>
                    <a:pt x="9144" y="1985772"/>
                  </a:moveTo>
                  <a:lnTo>
                    <a:pt x="9144" y="1956816"/>
                  </a:lnTo>
                  <a:lnTo>
                    <a:pt x="0" y="1956816"/>
                  </a:lnTo>
                  <a:lnTo>
                    <a:pt x="0" y="1985772"/>
                  </a:lnTo>
                  <a:lnTo>
                    <a:pt x="9144" y="1985772"/>
                  </a:lnTo>
                  <a:close/>
                </a:path>
                <a:path w="8327390" h="5271770">
                  <a:moveTo>
                    <a:pt x="9144" y="1947672"/>
                  </a:moveTo>
                  <a:lnTo>
                    <a:pt x="9144" y="1918716"/>
                  </a:lnTo>
                  <a:lnTo>
                    <a:pt x="0" y="1918716"/>
                  </a:lnTo>
                  <a:lnTo>
                    <a:pt x="0" y="1947672"/>
                  </a:lnTo>
                  <a:lnTo>
                    <a:pt x="9144" y="1947672"/>
                  </a:lnTo>
                  <a:close/>
                </a:path>
                <a:path w="8327390" h="5271770">
                  <a:moveTo>
                    <a:pt x="9144" y="1909572"/>
                  </a:moveTo>
                  <a:lnTo>
                    <a:pt x="9144" y="1880616"/>
                  </a:lnTo>
                  <a:lnTo>
                    <a:pt x="0" y="1880616"/>
                  </a:lnTo>
                  <a:lnTo>
                    <a:pt x="0" y="1909572"/>
                  </a:lnTo>
                  <a:lnTo>
                    <a:pt x="9144" y="1909572"/>
                  </a:lnTo>
                  <a:close/>
                </a:path>
                <a:path w="8327390" h="5271770">
                  <a:moveTo>
                    <a:pt x="9144" y="1871472"/>
                  </a:moveTo>
                  <a:lnTo>
                    <a:pt x="9144" y="1842516"/>
                  </a:lnTo>
                  <a:lnTo>
                    <a:pt x="0" y="1842516"/>
                  </a:lnTo>
                  <a:lnTo>
                    <a:pt x="0" y="1871472"/>
                  </a:lnTo>
                  <a:lnTo>
                    <a:pt x="9144" y="1871472"/>
                  </a:lnTo>
                  <a:close/>
                </a:path>
                <a:path w="8327390" h="5271770">
                  <a:moveTo>
                    <a:pt x="9144" y="1833372"/>
                  </a:moveTo>
                  <a:lnTo>
                    <a:pt x="9144" y="1804416"/>
                  </a:lnTo>
                  <a:lnTo>
                    <a:pt x="0" y="1804416"/>
                  </a:lnTo>
                  <a:lnTo>
                    <a:pt x="0" y="1833372"/>
                  </a:lnTo>
                  <a:lnTo>
                    <a:pt x="9144" y="1833372"/>
                  </a:lnTo>
                  <a:close/>
                </a:path>
                <a:path w="8327390" h="5271770">
                  <a:moveTo>
                    <a:pt x="9144" y="1795272"/>
                  </a:moveTo>
                  <a:lnTo>
                    <a:pt x="9144" y="1766316"/>
                  </a:lnTo>
                  <a:lnTo>
                    <a:pt x="0" y="1766316"/>
                  </a:lnTo>
                  <a:lnTo>
                    <a:pt x="0" y="1795272"/>
                  </a:lnTo>
                  <a:lnTo>
                    <a:pt x="9144" y="1795272"/>
                  </a:lnTo>
                  <a:close/>
                </a:path>
                <a:path w="8327390" h="5271770">
                  <a:moveTo>
                    <a:pt x="9144" y="1757172"/>
                  </a:moveTo>
                  <a:lnTo>
                    <a:pt x="9144" y="1728216"/>
                  </a:lnTo>
                  <a:lnTo>
                    <a:pt x="0" y="1728216"/>
                  </a:lnTo>
                  <a:lnTo>
                    <a:pt x="0" y="1757172"/>
                  </a:lnTo>
                  <a:lnTo>
                    <a:pt x="9144" y="1757172"/>
                  </a:lnTo>
                  <a:close/>
                </a:path>
                <a:path w="8327390" h="5271770">
                  <a:moveTo>
                    <a:pt x="9144" y="1719072"/>
                  </a:moveTo>
                  <a:lnTo>
                    <a:pt x="9144" y="1690116"/>
                  </a:lnTo>
                  <a:lnTo>
                    <a:pt x="0" y="1690116"/>
                  </a:lnTo>
                  <a:lnTo>
                    <a:pt x="0" y="1719072"/>
                  </a:lnTo>
                  <a:lnTo>
                    <a:pt x="9144" y="1719072"/>
                  </a:lnTo>
                  <a:close/>
                </a:path>
                <a:path w="8327390" h="5271770">
                  <a:moveTo>
                    <a:pt x="9144" y="1680972"/>
                  </a:moveTo>
                  <a:lnTo>
                    <a:pt x="9144" y="1652016"/>
                  </a:lnTo>
                  <a:lnTo>
                    <a:pt x="0" y="1652016"/>
                  </a:lnTo>
                  <a:lnTo>
                    <a:pt x="0" y="1680972"/>
                  </a:lnTo>
                  <a:lnTo>
                    <a:pt x="9144" y="1680972"/>
                  </a:lnTo>
                  <a:close/>
                </a:path>
                <a:path w="8327390" h="5271770">
                  <a:moveTo>
                    <a:pt x="9144" y="1642872"/>
                  </a:moveTo>
                  <a:lnTo>
                    <a:pt x="9144" y="1613916"/>
                  </a:lnTo>
                  <a:lnTo>
                    <a:pt x="0" y="1613916"/>
                  </a:lnTo>
                  <a:lnTo>
                    <a:pt x="0" y="1642872"/>
                  </a:lnTo>
                  <a:lnTo>
                    <a:pt x="9144" y="1642872"/>
                  </a:lnTo>
                  <a:close/>
                </a:path>
                <a:path w="8327390" h="5271770">
                  <a:moveTo>
                    <a:pt x="9144" y="1604772"/>
                  </a:moveTo>
                  <a:lnTo>
                    <a:pt x="9144" y="1575816"/>
                  </a:lnTo>
                  <a:lnTo>
                    <a:pt x="0" y="1575816"/>
                  </a:lnTo>
                  <a:lnTo>
                    <a:pt x="0" y="1604772"/>
                  </a:lnTo>
                  <a:lnTo>
                    <a:pt x="9144" y="1604772"/>
                  </a:lnTo>
                  <a:close/>
                </a:path>
                <a:path w="8327390" h="5271770">
                  <a:moveTo>
                    <a:pt x="9144" y="1566672"/>
                  </a:moveTo>
                  <a:lnTo>
                    <a:pt x="9144" y="1537716"/>
                  </a:lnTo>
                  <a:lnTo>
                    <a:pt x="0" y="1537716"/>
                  </a:lnTo>
                  <a:lnTo>
                    <a:pt x="0" y="1566672"/>
                  </a:lnTo>
                  <a:lnTo>
                    <a:pt x="9144" y="1566672"/>
                  </a:lnTo>
                  <a:close/>
                </a:path>
                <a:path w="8327390" h="5271770">
                  <a:moveTo>
                    <a:pt x="9144" y="1528572"/>
                  </a:moveTo>
                  <a:lnTo>
                    <a:pt x="9144" y="1499616"/>
                  </a:lnTo>
                  <a:lnTo>
                    <a:pt x="0" y="1499616"/>
                  </a:lnTo>
                  <a:lnTo>
                    <a:pt x="0" y="1528572"/>
                  </a:lnTo>
                  <a:lnTo>
                    <a:pt x="9144" y="1528572"/>
                  </a:lnTo>
                  <a:close/>
                </a:path>
                <a:path w="8327390" h="5271770">
                  <a:moveTo>
                    <a:pt x="9144" y="1490472"/>
                  </a:moveTo>
                  <a:lnTo>
                    <a:pt x="9144" y="1461516"/>
                  </a:lnTo>
                  <a:lnTo>
                    <a:pt x="0" y="1461516"/>
                  </a:lnTo>
                  <a:lnTo>
                    <a:pt x="0" y="1490472"/>
                  </a:lnTo>
                  <a:lnTo>
                    <a:pt x="9144" y="1490472"/>
                  </a:lnTo>
                  <a:close/>
                </a:path>
                <a:path w="8327390" h="5271770">
                  <a:moveTo>
                    <a:pt x="9144" y="1452372"/>
                  </a:moveTo>
                  <a:lnTo>
                    <a:pt x="9144" y="1423416"/>
                  </a:lnTo>
                  <a:lnTo>
                    <a:pt x="0" y="1423416"/>
                  </a:lnTo>
                  <a:lnTo>
                    <a:pt x="0" y="1452372"/>
                  </a:lnTo>
                  <a:lnTo>
                    <a:pt x="9144" y="1452372"/>
                  </a:lnTo>
                  <a:close/>
                </a:path>
                <a:path w="8327390" h="5271770">
                  <a:moveTo>
                    <a:pt x="9144" y="1414272"/>
                  </a:moveTo>
                  <a:lnTo>
                    <a:pt x="9144" y="1385316"/>
                  </a:lnTo>
                  <a:lnTo>
                    <a:pt x="0" y="1385316"/>
                  </a:lnTo>
                  <a:lnTo>
                    <a:pt x="0" y="1414272"/>
                  </a:lnTo>
                  <a:lnTo>
                    <a:pt x="9144" y="1414272"/>
                  </a:lnTo>
                  <a:close/>
                </a:path>
                <a:path w="8327390" h="5271770">
                  <a:moveTo>
                    <a:pt x="9144" y="1376172"/>
                  </a:moveTo>
                  <a:lnTo>
                    <a:pt x="9144" y="1347216"/>
                  </a:lnTo>
                  <a:lnTo>
                    <a:pt x="0" y="1347216"/>
                  </a:lnTo>
                  <a:lnTo>
                    <a:pt x="0" y="1376172"/>
                  </a:lnTo>
                  <a:lnTo>
                    <a:pt x="9144" y="1376172"/>
                  </a:lnTo>
                  <a:close/>
                </a:path>
                <a:path w="8327390" h="5271770">
                  <a:moveTo>
                    <a:pt x="9144" y="1338072"/>
                  </a:moveTo>
                  <a:lnTo>
                    <a:pt x="9144" y="1309116"/>
                  </a:lnTo>
                  <a:lnTo>
                    <a:pt x="0" y="1309116"/>
                  </a:lnTo>
                  <a:lnTo>
                    <a:pt x="0" y="1338072"/>
                  </a:lnTo>
                  <a:lnTo>
                    <a:pt x="9144" y="1338072"/>
                  </a:lnTo>
                  <a:close/>
                </a:path>
                <a:path w="8327390" h="5271770">
                  <a:moveTo>
                    <a:pt x="9144" y="1299972"/>
                  </a:moveTo>
                  <a:lnTo>
                    <a:pt x="9144" y="1271016"/>
                  </a:lnTo>
                  <a:lnTo>
                    <a:pt x="0" y="1271016"/>
                  </a:lnTo>
                  <a:lnTo>
                    <a:pt x="0" y="1299972"/>
                  </a:lnTo>
                  <a:lnTo>
                    <a:pt x="9144" y="1299972"/>
                  </a:lnTo>
                  <a:close/>
                </a:path>
                <a:path w="8327390" h="5271770">
                  <a:moveTo>
                    <a:pt x="9144" y="1261872"/>
                  </a:moveTo>
                  <a:lnTo>
                    <a:pt x="9144" y="1232916"/>
                  </a:lnTo>
                  <a:lnTo>
                    <a:pt x="0" y="1232916"/>
                  </a:lnTo>
                  <a:lnTo>
                    <a:pt x="0" y="1261872"/>
                  </a:lnTo>
                  <a:lnTo>
                    <a:pt x="9144" y="1261872"/>
                  </a:lnTo>
                  <a:close/>
                </a:path>
                <a:path w="8327390" h="5271770">
                  <a:moveTo>
                    <a:pt x="9144" y="1223772"/>
                  </a:moveTo>
                  <a:lnTo>
                    <a:pt x="9144" y="1194816"/>
                  </a:lnTo>
                  <a:lnTo>
                    <a:pt x="0" y="1194816"/>
                  </a:lnTo>
                  <a:lnTo>
                    <a:pt x="0" y="1223772"/>
                  </a:lnTo>
                  <a:lnTo>
                    <a:pt x="9144" y="1223772"/>
                  </a:lnTo>
                  <a:close/>
                </a:path>
                <a:path w="8327390" h="5271770">
                  <a:moveTo>
                    <a:pt x="9144" y="1185672"/>
                  </a:moveTo>
                  <a:lnTo>
                    <a:pt x="9144" y="1156716"/>
                  </a:lnTo>
                  <a:lnTo>
                    <a:pt x="0" y="1156716"/>
                  </a:lnTo>
                  <a:lnTo>
                    <a:pt x="0" y="1185672"/>
                  </a:lnTo>
                  <a:lnTo>
                    <a:pt x="9144" y="1185672"/>
                  </a:lnTo>
                  <a:close/>
                </a:path>
                <a:path w="8327390" h="5271770">
                  <a:moveTo>
                    <a:pt x="9144" y="1147572"/>
                  </a:moveTo>
                  <a:lnTo>
                    <a:pt x="9144" y="1118616"/>
                  </a:lnTo>
                  <a:lnTo>
                    <a:pt x="0" y="1118616"/>
                  </a:lnTo>
                  <a:lnTo>
                    <a:pt x="0" y="1147572"/>
                  </a:lnTo>
                  <a:lnTo>
                    <a:pt x="9144" y="1147572"/>
                  </a:lnTo>
                  <a:close/>
                </a:path>
                <a:path w="8327390" h="5271770">
                  <a:moveTo>
                    <a:pt x="9144" y="1109472"/>
                  </a:moveTo>
                  <a:lnTo>
                    <a:pt x="9144" y="1080516"/>
                  </a:lnTo>
                  <a:lnTo>
                    <a:pt x="0" y="1080516"/>
                  </a:lnTo>
                  <a:lnTo>
                    <a:pt x="0" y="1109472"/>
                  </a:lnTo>
                  <a:lnTo>
                    <a:pt x="9144" y="1109472"/>
                  </a:lnTo>
                  <a:close/>
                </a:path>
                <a:path w="8327390" h="5271770">
                  <a:moveTo>
                    <a:pt x="9144" y="1071372"/>
                  </a:moveTo>
                  <a:lnTo>
                    <a:pt x="9144" y="1042416"/>
                  </a:lnTo>
                  <a:lnTo>
                    <a:pt x="0" y="1042416"/>
                  </a:lnTo>
                  <a:lnTo>
                    <a:pt x="0" y="1071372"/>
                  </a:lnTo>
                  <a:lnTo>
                    <a:pt x="9144" y="1071372"/>
                  </a:lnTo>
                  <a:close/>
                </a:path>
                <a:path w="8327390" h="5271770">
                  <a:moveTo>
                    <a:pt x="9144" y="1033272"/>
                  </a:moveTo>
                  <a:lnTo>
                    <a:pt x="9144" y="1004316"/>
                  </a:lnTo>
                  <a:lnTo>
                    <a:pt x="0" y="1004316"/>
                  </a:lnTo>
                  <a:lnTo>
                    <a:pt x="0" y="1033272"/>
                  </a:lnTo>
                  <a:lnTo>
                    <a:pt x="9144" y="1033272"/>
                  </a:lnTo>
                  <a:close/>
                </a:path>
                <a:path w="8327390" h="5271770">
                  <a:moveTo>
                    <a:pt x="9144" y="995172"/>
                  </a:moveTo>
                  <a:lnTo>
                    <a:pt x="9144" y="966216"/>
                  </a:lnTo>
                  <a:lnTo>
                    <a:pt x="0" y="966216"/>
                  </a:lnTo>
                  <a:lnTo>
                    <a:pt x="0" y="995172"/>
                  </a:lnTo>
                  <a:lnTo>
                    <a:pt x="9144" y="995172"/>
                  </a:lnTo>
                  <a:close/>
                </a:path>
                <a:path w="8327390" h="5271770">
                  <a:moveTo>
                    <a:pt x="9144" y="957072"/>
                  </a:moveTo>
                  <a:lnTo>
                    <a:pt x="9144" y="928116"/>
                  </a:lnTo>
                  <a:lnTo>
                    <a:pt x="0" y="928116"/>
                  </a:lnTo>
                  <a:lnTo>
                    <a:pt x="0" y="957072"/>
                  </a:lnTo>
                  <a:lnTo>
                    <a:pt x="9144" y="957072"/>
                  </a:lnTo>
                  <a:close/>
                </a:path>
                <a:path w="8327390" h="5271770">
                  <a:moveTo>
                    <a:pt x="9144" y="918972"/>
                  </a:moveTo>
                  <a:lnTo>
                    <a:pt x="9144" y="890016"/>
                  </a:lnTo>
                  <a:lnTo>
                    <a:pt x="0" y="890016"/>
                  </a:lnTo>
                  <a:lnTo>
                    <a:pt x="0" y="918972"/>
                  </a:lnTo>
                  <a:lnTo>
                    <a:pt x="9144" y="918972"/>
                  </a:lnTo>
                  <a:close/>
                </a:path>
                <a:path w="8327390" h="5271770">
                  <a:moveTo>
                    <a:pt x="9144" y="880872"/>
                  </a:moveTo>
                  <a:lnTo>
                    <a:pt x="9144" y="851916"/>
                  </a:lnTo>
                  <a:lnTo>
                    <a:pt x="0" y="851916"/>
                  </a:lnTo>
                  <a:lnTo>
                    <a:pt x="0" y="880872"/>
                  </a:lnTo>
                  <a:lnTo>
                    <a:pt x="9144" y="880872"/>
                  </a:lnTo>
                  <a:close/>
                </a:path>
                <a:path w="8327390" h="5271770">
                  <a:moveTo>
                    <a:pt x="9144" y="842772"/>
                  </a:moveTo>
                  <a:lnTo>
                    <a:pt x="9144" y="813816"/>
                  </a:lnTo>
                  <a:lnTo>
                    <a:pt x="0" y="813816"/>
                  </a:lnTo>
                  <a:lnTo>
                    <a:pt x="0" y="842772"/>
                  </a:lnTo>
                  <a:lnTo>
                    <a:pt x="9144" y="842772"/>
                  </a:lnTo>
                  <a:close/>
                </a:path>
                <a:path w="8327390" h="5271770">
                  <a:moveTo>
                    <a:pt x="9144" y="804672"/>
                  </a:moveTo>
                  <a:lnTo>
                    <a:pt x="9144" y="775716"/>
                  </a:lnTo>
                  <a:lnTo>
                    <a:pt x="0" y="775716"/>
                  </a:lnTo>
                  <a:lnTo>
                    <a:pt x="0" y="804672"/>
                  </a:lnTo>
                  <a:lnTo>
                    <a:pt x="9144" y="804672"/>
                  </a:lnTo>
                  <a:close/>
                </a:path>
                <a:path w="8327390" h="5271770">
                  <a:moveTo>
                    <a:pt x="9144" y="766572"/>
                  </a:moveTo>
                  <a:lnTo>
                    <a:pt x="9144" y="737616"/>
                  </a:lnTo>
                  <a:lnTo>
                    <a:pt x="0" y="737616"/>
                  </a:lnTo>
                  <a:lnTo>
                    <a:pt x="0" y="766572"/>
                  </a:lnTo>
                  <a:lnTo>
                    <a:pt x="9144" y="766572"/>
                  </a:lnTo>
                  <a:close/>
                </a:path>
                <a:path w="8327390" h="5271770">
                  <a:moveTo>
                    <a:pt x="9144" y="728472"/>
                  </a:moveTo>
                  <a:lnTo>
                    <a:pt x="9144" y="699516"/>
                  </a:lnTo>
                  <a:lnTo>
                    <a:pt x="0" y="699516"/>
                  </a:lnTo>
                  <a:lnTo>
                    <a:pt x="0" y="728472"/>
                  </a:lnTo>
                  <a:lnTo>
                    <a:pt x="9144" y="728472"/>
                  </a:lnTo>
                  <a:close/>
                </a:path>
                <a:path w="8327390" h="5271770">
                  <a:moveTo>
                    <a:pt x="9144" y="690372"/>
                  </a:moveTo>
                  <a:lnTo>
                    <a:pt x="9144" y="661416"/>
                  </a:lnTo>
                  <a:lnTo>
                    <a:pt x="0" y="661416"/>
                  </a:lnTo>
                  <a:lnTo>
                    <a:pt x="0" y="690372"/>
                  </a:lnTo>
                  <a:lnTo>
                    <a:pt x="9144" y="690372"/>
                  </a:lnTo>
                  <a:close/>
                </a:path>
                <a:path w="8327390" h="5271770">
                  <a:moveTo>
                    <a:pt x="9144" y="652272"/>
                  </a:moveTo>
                  <a:lnTo>
                    <a:pt x="9144" y="623316"/>
                  </a:lnTo>
                  <a:lnTo>
                    <a:pt x="0" y="623316"/>
                  </a:lnTo>
                  <a:lnTo>
                    <a:pt x="0" y="652272"/>
                  </a:lnTo>
                  <a:lnTo>
                    <a:pt x="9144" y="652272"/>
                  </a:lnTo>
                  <a:close/>
                </a:path>
                <a:path w="8327390" h="5271770">
                  <a:moveTo>
                    <a:pt x="9144" y="614172"/>
                  </a:moveTo>
                  <a:lnTo>
                    <a:pt x="9144" y="585216"/>
                  </a:lnTo>
                  <a:lnTo>
                    <a:pt x="0" y="585216"/>
                  </a:lnTo>
                  <a:lnTo>
                    <a:pt x="0" y="614172"/>
                  </a:lnTo>
                  <a:lnTo>
                    <a:pt x="9144" y="614172"/>
                  </a:lnTo>
                  <a:close/>
                </a:path>
                <a:path w="8327390" h="5271770">
                  <a:moveTo>
                    <a:pt x="9144" y="576072"/>
                  </a:moveTo>
                  <a:lnTo>
                    <a:pt x="9144" y="547116"/>
                  </a:lnTo>
                  <a:lnTo>
                    <a:pt x="0" y="547116"/>
                  </a:lnTo>
                  <a:lnTo>
                    <a:pt x="0" y="576072"/>
                  </a:lnTo>
                  <a:lnTo>
                    <a:pt x="9144" y="576072"/>
                  </a:lnTo>
                  <a:close/>
                </a:path>
                <a:path w="8327390" h="5271770">
                  <a:moveTo>
                    <a:pt x="9144" y="537972"/>
                  </a:moveTo>
                  <a:lnTo>
                    <a:pt x="9144" y="509016"/>
                  </a:lnTo>
                  <a:lnTo>
                    <a:pt x="0" y="509016"/>
                  </a:lnTo>
                  <a:lnTo>
                    <a:pt x="0" y="537972"/>
                  </a:lnTo>
                  <a:lnTo>
                    <a:pt x="9144" y="537972"/>
                  </a:lnTo>
                  <a:close/>
                </a:path>
                <a:path w="8327390" h="5271770">
                  <a:moveTo>
                    <a:pt x="9144" y="499872"/>
                  </a:moveTo>
                  <a:lnTo>
                    <a:pt x="9144" y="470916"/>
                  </a:lnTo>
                  <a:lnTo>
                    <a:pt x="0" y="470916"/>
                  </a:lnTo>
                  <a:lnTo>
                    <a:pt x="0" y="499872"/>
                  </a:lnTo>
                  <a:lnTo>
                    <a:pt x="9144" y="499872"/>
                  </a:lnTo>
                  <a:close/>
                </a:path>
                <a:path w="8327390" h="5271770">
                  <a:moveTo>
                    <a:pt x="9144" y="461772"/>
                  </a:moveTo>
                  <a:lnTo>
                    <a:pt x="9144" y="432816"/>
                  </a:lnTo>
                  <a:lnTo>
                    <a:pt x="0" y="432816"/>
                  </a:lnTo>
                  <a:lnTo>
                    <a:pt x="0" y="461772"/>
                  </a:lnTo>
                  <a:lnTo>
                    <a:pt x="9144" y="461772"/>
                  </a:lnTo>
                  <a:close/>
                </a:path>
                <a:path w="8327390" h="5271770">
                  <a:moveTo>
                    <a:pt x="9144" y="423672"/>
                  </a:moveTo>
                  <a:lnTo>
                    <a:pt x="9144" y="394716"/>
                  </a:lnTo>
                  <a:lnTo>
                    <a:pt x="0" y="394716"/>
                  </a:lnTo>
                  <a:lnTo>
                    <a:pt x="0" y="423672"/>
                  </a:lnTo>
                  <a:lnTo>
                    <a:pt x="9144" y="423672"/>
                  </a:lnTo>
                  <a:close/>
                </a:path>
                <a:path w="8327390" h="5271770">
                  <a:moveTo>
                    <a:pt x="9144" y="385572"/>
                  </a:moveTo>
                  <a:lnTo>
                    <a:pt x="9144" y="356616"/>
                  </a:lnTo>
                  <a:lnTo>
                    <a:pt x="0" y="356616"/>
                  </a:lnTo>
                  <a:lnTo>
                    <a:pt x="0" y="385572"/>
                  </a:lnTo>
                  <a:lnTo>
                    <a:pt x="9144" y="385572"/>
                  </a:lnTo>
                  <a:close/>
                </a:path>
                <a:path w="8327390" h="5271770">
                  <a:moveTo>
                    <a:pt x="9144" y="347472"/>
                  </a:moveTo>
                  <a:lnTo>
                    <a:pt x="9144" y="318516"/>
                  </a:lnTo>
                  <a:lnTo>
                    <a:pt x="0" y="318516"/>
                  </a:lnTo>
                  <a:lnTo>
                    <a:pt x="0" y="347472"/>
                  </a:lnTo>
                  <a:lnTo>
                    <a:pt x="9144" y="347472"/>
                  </a:lnTo>
                  <a:close/>
                </a:path>
                <a:path w="8327390" h="5271770">
                  <a:moveTo>
                    <a:pt x="9144" y="309372"/>
                  </a:moveTo>
                  <a:lnTo>
                    <a:pt x="9144" y="280416"/>
                  </a:lnTo>
                  <a:lnTo>
                    <a:pt x="0" y="280416"/>
                  </a:lnTo>
                  <a:lnTo>
                    <a:pt x="0" y="309372"/>
                  </a:lnTo>
                  <a:lnTo>
                    <a:pt x="9144" y="309372"/>
                  </a:lnTo>
                  <a:close/>
                </a:path>
                <a:path w="8327390" h="5271770">
                  <a:moveTo>
                    <a:pt x="9144" y="271272"/>
                  </a:moveTo>
                  <a:lnTo>
                    <a:pt x="9144" y="242316"/>
                  </a:lnTo>
                  <a:lnTo>
                    <a:pt x="0" y="242316"/>
                  </a:lnTo>
                  <a:lnTo>
                    <a:pt x="0" y="271272"/>
                  </a:lnTo>
                  <a:lnTo>
                    <a:pt x="9144" y="271272"/>
                  </a:lnTo>
                  <a:close/>
                </a:path>
                <a:path w="8327390" h="5271770">
                  <a:moveTo>
                    <a:pt x="9144" y="233172"/>
                  </a:moveTo>
                  <a:lnTo>
                    <a:pt x="9144" y="204216"/>
                  </a:lnTo>
                  <a:lnTo>
                    <a:pt x="0" y="204216"/>
                  </a:lnTo>
                  <a:lnTo>
                    <a:pt x="0" y="233172"/>
                  </a:lnTo>
                  <a:lnTo>
                    <a:pt x="9144" y="233172"/>
                  </a:lnTo>
                  <a:close/>
                </a:path>
                <a:path w="8327390" h="5271770">
                  <a:moveTo>
                    <a:pt x="9144" y="195072"/>
                  </a:moveTo>
                  <a:lnTo>
                    <a:pt x="9144" y="166116"/>
                  </a:lnTo>
                  <a:lnTo>
                    <a:pt x="0" y="166116"/>
                  </a:lnTo>
                  <a:lnTo>
                    <a:pt x="0" y="195072"/>
                  </a:lnTo>
                  <a:lnTo>
                    <a:pt x="9144" y="195072"/>
                  </a:lnTo>
                  <a:close/>
                </a:path>
                <a:path w="8327390" h="5271770">
                  <a:moveTo>
                    <a:pt x="9144" y="156972"/>
                  </a:moveTo>
                  <a:lnTo>
                    <a:pt x="9144" y="128016"/>
                  </a:lnTo>
                  <a:lnTo>
                    <a:pt x="0" y="128016"/>
                  </a:lnTo>
                  <a:lnTo>
                    <a:pt x="0" y="156972"/>
                  </a:lnTo>
                  <a:lnTo>
                    <a:pt x="9144" y="156972"/>
                  </a:lnTo>
                  <a:close/>
                </a:path>
                <a:path w="8327390" h="5271770">
                  <a:moveTo>
                    <a:pt x="9144" y="118872"/>
                  </a:moveTo>
                  <a:lnTo>
                    <a:pt x="9144" y="89916"/>
                  </a:lnTo>
                  <a:lnTo>
                    <a:pt x="0" y="89916"/>
                  </a:lnTo>
                  <a:lnTo>
                    <a:pt x="0" y="118872"/>
                  </a:lnTo>
                  <a:lnTo>
                    <a:pt x="9144" y="118872"/>
                  </a:lnTo>
                  <a:close/>
                </a:path>
                <a:path w="8327390" h="5271770">
                  <a:moveTo>
                    <a:pt x="9144" y="80772"/>
                  </a:moveTo>
                  <a:lnTo>
                    <a:pt x="9144" y="51816"/>
                  </a:lnTo>
                  <a:lnTo>
                    <a:pt x="0" y="51816"/>
                  </a:lnTo>
                  <a:lnTo>
                    <a:pt x="0" y="80772"/>
                  </a:lnTo>
                  <a:lnTo>
                    <a:pt x="9144" y="80772"/>
                  </a:lnTo>
                  <a:close/>
                </a:path>
                <a:path w="8327390" h="5271770">
                  <a:moveTo>
                    <a:pt x="9144" y="42672"/>
                  </a:moveTo>
                  <a:lnTo>
                    <a:pt x="9144" y="13716"/>
                  </a:lnTo>
                  <a:lnTo>
                    <a:pt x="0" y="13716"/>
                  </a:lnTo>
                  <a:lnTo>
                    <a:pt x="0" y="42672"/>
                  </a:lnTo>
                  <a:lnTo>
                    <a:pt x="9144" y="42672"/>
                  </a:lnTo>
                  <a:close/>
                </a:path>
                <a:path w="8327390" h="5271770">
                  <a:moveTo>
                    <a:pt x="33528" y="9144"/>
                  </a:moveTo>
                  <a:lnTo>
                    <a:pt x="33528" y="0"/>
                  </a:lnTo>
                  <a:lnTo>
                    <a:pt x="1524" y="0"/>
                  </a:lnTo>
                  <a:lnTo>
                    <a:pt x="0" y="1524"/>
                  </a:lnTo>
                  <a:lnTo>
                    <a:pt x="0" y="4572"/>
                  </a:lnTo>
                  <a:lnTo>
                    <a:pt x="9144" y="4572"/>
                  </a:lnTo>
                  <a:lnTo>
                    <a:pt x="9144" y="9144"/>
                  </a:lnTo>
                  <a:lnTo>
                    <a:pt x="33528" y="9144"/>
                  </a:lnTo>
                  <a:close/>
                </a:path>
                <a:path w="8327390" h="5271770">
                  <a:moveTo>
                    <a:pt x="9144" y="9144"/>
                  </a:moveTo>
                  <a:lnTo>
                    <a:pt x="9144" y="4572"/>
                  </a:lnTo>
                  <a:lnTo>
                    <a:pt x="4572" y="9144"/>
                  </a:lnTo>
                  <a:lnTo>
                    <a:pt x="9144" y="9144"/>
                  </a:lnTo>
                  <a:close/>
                </a:path>
                <a:path w="8327390" h="5271770">
                  <a:moveTo>
                    <a:pt x="71628" y="9144"/>
                  </a:moveTo>
                  <a:lnTo>
                    <a:pt x="71628" y="0"/>
                  </a:lnTo>
                  <a:lnTo>
                    <a:pt x="42672" y="0"/>
                  </a:lnTo>
                  <a:lnTo>
                    <a:pt x="42672" y="9144"/>
                  </a:lnTo>
                  <a:lnTo>
                    <a:pt x="71628" y="9144"/>
                  </a:lnTo>
                  <a:close/>
                </a:path>
                <a:path w="8327390" h="5271770">
                  <a:moveTo>
                    <a:pt x="109728" y="9144"/>
                  </a:moveTo>
                  <a:lnTo>
                    <a:pt x="109728" y="0"/>
                  </a:lnTo>
                  <a:lnTo>
                    <a:pt x="80772" y="0"/>
                  </a:lnTo>
                  <a:lnTo>
                    <a:pt x="80772" y="9144"/>
                  </a:lnTo>
                  <a:lnTo>
                    <a:pt x="109728" y="9144"/>
                  </a:lnTo>
                  <a:close/>
                </a:path>
                <a:path w="8327390" h="5271770">
                  <a:moveTo>
                    <a:pt x="147828" y="9144"/>
                  </a:moveTo>
                  <a:lnTo>
                    <a:pt x="147828" y="0"/>
                  </a:lnTo>
                  <a:lnTo>
                    <a:pt x="118872" y="0"/>
                  </a:lnTo>
                  <a:lnTo>
                    <a:pt x="118872" y="9144"/>
                  </a:lnTo>
                  <a:lnTo>
                    <a:pt x="147828" y="9144"/>
                  </a:lnTo>
                  <a:close/>
                </a:path>
                <a:path w="8327390" h="5271770">
                  <a:moveTo>
                    <a:pt x="185928" y="9144"/>
                  </a:moveTo>
                  <a:lnTo>
                    <a:pt x="185928" y="0"/>
                  </a:lnTo>
                  <a:lnTo>
                    <a:pt x="156972" y="0"/>
                  </a:lnTo>
                  <a:lnTo>
                    <a:pt x="156972" y="9144"/>
                  </a:lnTo>
                  <a:lnTo>
                    <a:pt x="185928" y="9144"/>
                  </a:lnTo>
                  <a:close/>
                </a:path>
                <a:path w="8327390" h="5271770">
                  <a:moveTo>
                    <a:pt x="224028" y="9144"/>
                  </a:moveTo>
                  <a:lnTo>
                    <a:pt x="224028" y="0"/>
                  </a:lnTo>
                  <a:lnTo>
                    <a:pt x="195072" y="0"/>
                  </a:lnTo>
                  <a:lnTo>
                    <a:pt x="195072" y="9144"/>
                  </a:lnTo>
                  <a:lnTo>
                    <a:pt x="224028" y="9144"/>
                  </a:lnTo>
                  <a:close/>
                </a:path>
                <a:path w="8327390" h="5271770">
                  <a:moveTo>
                    <a:pt x="262128" y="9144"/>
                  </a:moveTo>
                  <a:lnTo>
                    <a:pt x="262128" y="0"/>
                  </a:lnTo>
                  <a:lnTo>
                    <a:pt x="233172" y="0"/>
                  </a:lnTo>
                  <a:lnTo>
                    <a:pt x="233172" y="9144"/>
                  </a:lnTo>
                  <a:lnTo>
                    <a:pt x="262128" y="9144"/>
                  </a:lnTo>
                  <a:close/>
                </a:path>
                <a:path w="8327390" h="5271770">
                  <a:moveTo>
                    <a:pt x="300228" y="9144"/>
                  </a:moveTo>
                  <a:lnTo>
                    <a:pt x="300228" y="0"/>
                  </a:lnTo>
                  <a:lnTo>
                    <a:pt x="271272" y="0"/>
                  </a:lnTo>
                  <a:lnTo>
                    <a:pt x="271272" y="9144"/>
                  </a:lnTo>
                  <a:lnTo>
                    <a:pt x="300228" y="9144"/>
                  </a:lnTo>
                  <a:close/>
                </a:path>
                <a:path w="8327390" h="5271770">
                  <a:moveTo>
                    <a:pt x="338324" y="9144"/>
                  </a:moveTo>
                  <a:lnTo>
                    <a:pt x="338324" y="0"/>
                  </a:lnTo>
                  <a:lnTo>
                    <a:pt x="309368" y="0"/>
                  </a:lnTo>
                  <a:lnTo>
                    <a:pt x="309368" y="9144"/>
                  </a:lnTo>
                  <a:lnTo>
                    <a:pt x="338324" y="9144"/>
                  </a:lnTo>
                  <a:close/>
                </a:path>
                <a:path w="8327390" h="5271770">
                  <a:moveTo>
                    <a:pt x="376424" y="9144"/>
                  </a:moveTo>
                  <a:lnTo>
                    <a:pt x="376424" y="0"/>
                  </a:lnTo>
                  <a:lnTo>
                    <a:pt x="347468" y="0"/>
                  </a:lnTo>
                  <a:lnTo>
                    <a:pt x="347468" y="9144"/>
                  </a:lnTo>
                  <a:lnTo>
                    <a:pt x="376424" y="9144"/>
                  </a:lnTo>
                  <a:close/>
                </a:path>
                <a:path w="8327390" h="5271770">
                  <a:moveTo>
                    <a:pt x="414524" y="9144"/>
                  </a:moveTo>
                  <a:lnTo>
                    <a:pt x="414524" y="0"/>
                  </a:lnTo>
                  <a:lnTo>
                    <a:pt x="385568" y="0"/>
                  </a:lnTo>
                  <a:lnTo>
                    <a:pt x="385568" y="9144"/>
                  </a:lnTo>
                  <a:lnTo>
                    <a:pt x="414524" y="9144"/>
                  </a:lnTo>
                  <a:close/>
                </a:path>
                <a:path w="8327390" h="5271770">
                  <a:moveTo>
                    <a:pt x="452624" y="9144"/>
                  </a:moveTo>
                  <a:lnTo>
                    <a:pt x="452624" y="0"/>
                  </a:lnTo>
                  <a:lnTo>
                    <a:pt x="423668" y="0"/>
                  </a:lnTo>
                  <a:lnTo>
                    <a:pt x="423668" y="9144"/>
                  </a:lnTo>
                  <a:lnTo>
                    <a:pt x="452624" y="9144"/>
                  </a:lnTo>
                  <a:close/>
                </a:path>
                <a:path w="8327390" h="5271770">
                  <a:moveTo>
                    <a:pt x="490724" y="9144"/>
                  </a:moveTo>
                  <a:lnTo>
                    <a:pt x="490724" y="0"/>
                  </a:lnTo>
                  <a:lnTo>
                    <a:pt x="461768" y="0"/>
                  </a:lnTo>
                  <a:lnTo>
                    <a:pt x="461768" y="9144"/>
                  </a:lnTo>
                  <a:lnTo>
                    <a:pt x="490724" y="9144"/>
                  </a:lnTo>
                  <a:close/>
                </a:path>
                <a:path w="8327390" h="5271770">
                  <a:moveTo>
                    <a:pt x="528824" y="9144"/>
                  </a:moveTo>
                  <a:lnTo>
                    <a:pt x="528824" y="0"/>
                  </a:lnTo>
                  <a:lnTo>
                    <a:pt x="499868" y="0"/>
                  </a:lnTo>
                  <a:lnTo>
                    <a:pt x="499868" y="9144"/>
                  </a:lnTo>
                  <a:lnTo>
                    <a:pt x="528824" y="9144"/>
                  </a:lnTo>
                  <a:close/>
                </a:path>
                <a:path w="8327390" h="5271770">
                  <a:moveTo>
                    <a:pt x="566924" y="9144"/>
                  </a:moveTo>
                  <a:lnTo>
                    <a:pt x="566924" y="0"/>
                  </a:lnTo>
                  <a:lnTo>
                    <a:pt x="537968" y="0"/>
                  </a:lnTo>
                  <a:lnTo>
                    <a:pt x="537968" y="9144"/>
                  </a:lnTo>
                  <a:lnTo>
                    <a:pt x="566924" y="9144"/>
                  </a:lnTo>
                  <a:close/>
                </a:path>
                <a:path w="8327390" h="5271770">
                  <a:moveTo>
                    <a:pt x="605024" y="9144"/>
                  </a:moveTo>
                  <a:lnTo>
                    <a:pt x="605024" y="0"/>
                  </a:lnTo>
                  <a:lnTo>
                    <a:pt x="576068" y="0"/>
                  </a:lnTo>
                  <a:lnTo>
                    <a:pt x="576068" y="9144"/>
                  </a:lnTo>
                  <a:lnTo>
                    <a:pt x="605024" y="9144"/>
                  </a:lnTo>
                  <a:close/>
                </a:path>
                <a:path w="8327390" h="5271770">
                  <a:moveTo>
                    <a:pt x="643124" y="9144"/>
                  </a:moveTo>
                  <a:lnTo>
                    <a:pt x="643124" y="0"/>
                  </a:lnTo>
                  <a:lnTo>
                    <a:pt x="614168" y="0"/>
                  </a:lnTo>
                  <a:lnTo>
                    <a:pt x="614168" y="9144"/>
                  </a:lnTo>
                  <a:lnTo>
                    <a:pt x="643124" y="9144"/>
                  </a:lnTo>
                  <a:close/>
                </a:path>
                <a:path w="8327390" h="5271770">
                  <a:moveTo>
                    <a:pt x="681224" y="9144"/>
                  </a:moveTo>
                  <a:lnTo>
                    <a:pt x="681224" y="0"/>
                  </a:lnTo>
                  <a:lnTo>
                    <a:pt x="652268" y="0"/>
                  </a:lnTo>
                  <a:lnTo>
                    <a:pt x="652268" y="9144"/>
                  </a:lnTo>
                  <a:lnTo>
                    <a:pt x="681224" y="9144"/>
                  </a:lnTo>
                  <a:close/>
                </a:path>
                <a:path w="8327390" h="5271770">
                  <a:moveTo>
                    <a:pt x="719324" y="9144"/>
                  </a:moveTo>
                  <a:lnTo>
                    <a:pt x="719324" y="0"/>
                  </a:lnTo>
                  <a:lnTo>
                    <a:pt x="690368" y="0"/>
                  </a:lnTo>
                  <a:lnTo>
                    <a:pt x="690368" y="9144"/>
                  </a:lnTo>
                  <a:lnTo>
                    <a:pt x="719324" y="9144"/>
                  </a:lnTo>
                  <a:close/>
                </a:path>
                <a:path w="8327390" h="5271770">
                  <a:moveTo>
                    <a:pt x="757424" y="9144"/>
                  </a:moveTo>
                  <a:lnTo>
                    <a:pt x="757424" y="0"/>
                  </a:lnTo>
                  <a:lnTo>
                    <a:pt x="728468" y="0"/>
                  </a:lnTo>
                  <a:lnTo>
                    <a:pt x="728468" y="9144"/>
                  </a:lnTo>
                  <a:lnTo>
                    <a:pt x="757424" y="9144"/>
                  </a:lnTo>
                  <a:close/>
                </a:path>
                <a:path w="8327390" h="5271770">
                  <a:moveTo>
                    <a:pt x="795524" y="9144"/>
                  </a:moveTo>
                  <a:lnTo>
                    <a:pt x="795524" y="0"/>
                  </a:lnTo>
                  <a:lnTo>
                    <a:pt x="766568" y="0"/>
                  </a:lnTo>
                  <a:lnTo>
                    <a:pt x="766568" y="9144"/>
                  </a:lnTo>
                  <a:lnTo>
                    <a:pt x="795524" y="9144"/>
                  </a:lnTo>
                  <a:close/>
                </a:path>
                <a:path w="8327390" h="5271770">
                  <a:moveTo>
                    <a:pt x="833624" y="9144"/>
                  </a:moveTo>
                  <a:lnTo>
                    <a:pt x="833624" y="0"/>
                  </a:lnTo>
                  <a:lnTo>
                    <a:pt x="804668" y="0"/>
                  </a:lnTo>
                  <a:lnTo>
                    <a:pt x="804668" y="9144"/>
                  </a:lnTo>
                  <a:lnTo>
                    <a:pt x="833624" y="9144"/>
                  </a:lnTo>
                  <a:close/>
                </a:path>
                <a:path w="8327390" h="5271770">
                  <a:moveTo>
                    <a:pt x="871724" y="9144"/>
                  </a:moveTo>
                  <a:lnTo>
                    <a:pt x="871724" y="0"/>
                  </a:lnTo>
                  <a:lnTo>
                    <a:pt x="842768" y="0"/>
                  </a:lnTo>
                  <a:lnTo>
                    <a:pt x="842768" y="9144"/>
                  </a:lnTo>
                  <a:lnTo>
                    <a:pt x="871724" y="9144"/>
                  </a:lnTo>
                  <a:close/>
                </a:path>
                <a:path w="8327390" h="5271770">
                  <a:moveTo>
                    <a:pt x="909824" y="9144"/>
                  </a:moveTo>
                  <a:lnTo>
                    <a:pt x="909824" y="0"/>
                  </a:lnTo>
                  <a:lnTo>
                    <a:pt x="880868" y="0"/>
                  </a:lnTo>
                  <a:lnTo>
                    <a:pt x="880868" y="9144"/>
                  </a:lnTo>
                  <a:lnTo>
                    <a:pt x="909824" y="9144"/>
                  </a:lnTo>
                  <a:close/>
                </a:path>
                <a:path w="8327390" h="5271770">
                  <a:moveTo>
                    <a:pt x="947924" y="9144"/>
                  </a:moveTo>
                  <a:lnTo>
                    <a:pt x="947924" y="0"/>
                  </a:lnTo>
                  <a:lnTo>
                    <a:pt x="918968" y="0"/>
                  </a:lnTo>
                  <a:lnTo>
                    <a:pt x="918968" y="9144"/>
                  </a:lnTo>
                  <a:lnTo>
                    <a:pt x="947924" y="9144"/>
                  </a:lnTo>
                  <a:close/>
                </a:path>
                <a:path w="8327390" h="5271770">
                  <a:moveTo>
                    <a:pt x="986024" y="9144"/>
                  </a:moveTo>
                  <a:lnTo>
                    <a:pt x="986024" y="0"/>
                  </a:lnTo>
                  <a:lnTo>
                    <a:pt x="957068" y="0"/>
                  </a:lnTo>
                  <a:lnTo>
                    <a:pt x="957068" y="9144"/>
                  </a:lnTo>
                  <a:lnTo>
                    <a:pt x="986024" y="9144"/>
                  </a:lnTo>
                  <a:close/>
                </a:path>
                <a:path w="8327390" h="5271770">
                  <a:moveTo>
                    <a:pt x="1024124" y="9144"/>
                  </a:moveTo>
                  <a:lnTo>
                    <a:pt x="1024124" y="0"/>
                  </a:lnTo>
                  <a:lnTo>
                    <a:pt x="995168" y="0"/>
                  </a:lnTo>
                  <a:lnTo>
                    <a:pt x="995168" y="9144"/>
                  </a:lnTo>
                  <a:lnTo>
                    <a:pt x="1024124" y="9144"/>
                  </a:lnTo>
                  <a:close/>
                </a:path>
                <a:path w="8327390" h="5271770">
                  <a:moveTo>
                    <a:pt x="1062224" y="9144"/>
                  </a:moveTo>
                  <a:lnTo>
                    <a:pt x="1062224" y="0"/>
                  </a:lnTo>
                  <a:lnTo>
                    <a:pt x="1033268" y="0"/>
                  </a:lnTo>
                  <a:lnTo>
                    <a:pt x="1033268" y="9144"/>
                  </a:lnTo>
                  <a:lnTo>
                    <a:pt x="1062224" y="9144"/>
                  </a:lnTo>
                  <a:close/>
                </a:path>
                <a:path w="8327390" h="5271770">
                  <a:moveTo>
                    <a:pt x="1100324" y="9144"/>
                  </a:moveTo>
                  <a:lnTo>
                    <a:pt x="1100324" y="0"/>
                  </a:lnTo>
                  <a:lnTo>
                    <a:pt x="1071368" y="0"/>
                  </a:lnTo>
                  <a:lnTo>
                    <a:pt x="1071368" y="9144"/>
                  </a:lnTo>
                  <a:lnTo>
                    <a:pt x="1100324" y="9144"/>
                  </a:lnTo>
                  <a:close/>
                </a:path>
                <a:path w="8327390" h="5271770">
                  <a:moveTo>
                    <a:pt x="1138424" y="9144"/>
                  </a:moveTo>
                  <a:lnTo>
                    <a:pt x="1138424" y="0"/>
                  </a:lnTo>
                  <a:lnTo>
                    <a:pt x="1109468" y="0"/>
                  </a:lnTo>
                  <a:lnTo>
                    <a:pt x="1109468" y="9144"/>
                  </a:lnTo>
                  <a:lnTo>
                    <a:pt x="1138424" y="9144"/>
                  </a:lnTo>
                  <a:close/>
                </a:path>
                <a:path w="8327390" h="5271770">
                  <a:moveTo>
                    <a:pt x="1176524" y="9144"/>
                  </a:moveTo>
                  <a:lnTo>
                    <a:pt x="1176524" y="0"/>
                  </a:lnTo>
                  <a:lnTo>
                    <a:pt x="1147568" y="0"/>
                  </a:lnTo>
                  <a:lnTo>
                    <a:pt x="1147568" y="9144"/>
                  </a:lnTo>
                  <a:lnTo>
                    <a:pt x="1176524" y="9144"/>
                  </a:lnTo>
                  <a:close/>
                </a:path>
                <a:path w="8327390" h="5271770">
                  <a:moveTo>
                    <a:pt x="1214624" y="9144"/>
                  </a:moveTo>
                  <a:lnTo>
                    <a:pt x="1214624" y="0"/>
                  </a:lnTo>
                  <a:lnTo>
                    <a:pt x="1185668" y="0"/>
                  </a:lnTo>
                  <a:lnTo>
                    <a:pt x="1185668" y="9144"/>
                  </a:lnTo>
                  <a:lnTo>
                    <a:pt x="1214624" y="9144"/>
                  </a:lnTo>
                  <a:close/>
                </a:path>
                <a:path w="8327390" h="5271770">
                  <a:moveTo>
                    <a:pt x="1252724" y="9144"/>
                  </a:moveTo>
                  <a:lnTo>
                    <a:pt x="1252724" y="0"/>
                  </a:lnTo>
                  <a:lnTo>
                    <a:pt x="1223768" y="0"/>
                  </a:lnTo>
                  <a:lnTo>
                    <a:pt x="1223768" y="9144"/>
                  </a:lnTo>
                  <a:lnTo>
                    <a:pt x="1252724" y="9144"/>
                  </a:lnTo>
                  <a:close/>
                </a:path>
                <a:path w="8327390" h="5271770">
                  <a:moveTo>
                    <a:pt x="1290824" y="9144"/>
                  </a:moveTo>
                  <a:lnTo>
                    <a:pt x="1290824" y="0"/>
                  </a:lnTo>
                  <a:lnTo>
                    <a:pt x="1261868" y="0"/>
                  </a:lnTo>
                  <a:lnTo>
                    <a:pt x="1261868" y="9144"/>
                  </a:lnTo>
                  <a:lnTo>
                    <a:pt x="1290824" y="9144"/>
                  </a:lnTo>
                  <a:close/>
                </a:path>
                <a:path w="8327390" h="5271770">
                  <a:moveTo>
                    <a:pt x="1328924" y="9144"/>
                  </a:moveTo>
                  <a:lnTo>
                    <a:pt x="1328924" y="0"/>
                  </a:lnTo>
                  <a:lnTo>
                    <a:pt x="1299968" y="0"/>
                  </a:lnTo>
                  <a:lnTo>
                    <a:pt x="1299968" y="9144"/>
                  </a:lnTo>
                  <a:lnTo>
                    <a:pt x="1328924" y="9144"/>
                  </a:lnTo>
                  <a:close/>
                </a:path>
                <a:path w="8327390" h="5271770">
                  <a:moveTo>
                    <a:pt x="1367024" y="9144"/>
                  </a:moveTo>
                  <a:lnTo>
                    <a:pt x="1367024" y="0"/>
                  </a:lnTo>
                  <a:lnTo>
                    <a:pt x="1338068" y="0"/>
                  </a:lnTo>
                  <a:lnTo>
                    <a:pt x="1338068" y="9144"/>
                  </a:lnTo>
                  <a:lnTo>
                    <a:pt x="1367024" y="9144"/>
                  </a:lnTo>
                  <a:close/>
                </a:path>
                <a:path w="8327390" h="5271770">
                  <a:moveTo>
                    <a:pt x="1405124" y="9144"/>
                  </a:moveTo>
                  <a:lnTo>
                    <a:pt x="1405124" y="0"/>
                  </a:lnTo>
                  <a:lnTo>
                    <a:pt x="1376168" y="0"/>
                  </a:lnTo>
                  <a:lnTo>
                    <a:pt x="1376168" y="9144"/>
                  </a:lnTo>
                  <a:lnTo>
                    <a:pt x="1405124" y="9144"/>
                  </a:lnTo>
                  <a:close/>
                </a:path>
                <a:path w="8327390" h="5271770">
                  <a:moveTo>
                    <a:pt x="1443224" y="9144"/>
                  </a:moveTo>
                  <a:lnTo>
                    <a:pt x="1443224" y="0"/>
                  </a:lnTo>
                  <a:lnTo>
                    <a:pt x="1414268" y="0"/>
                  </a:lnTo>
                  <a:lnTo>
                    <a:pt x="1414268" y="9144"/>
                  </a:lnTo>
                  <a:lnTo>
                    <a:pt x="1443224" y="9144"/>
                  </a:lnTo>
                  <a:close/>
                </a:path>
                <a:path w="8327390" h="5271770">
                  <a:moveTo>
                    <a:pt x="1481324" y="9144"/>
                  </a:moveTo>
                  <a:lnTo>
                    <a:pt x="1481324" y="0"/>
                  </a:lnTo>
                  <a:lnTo>
                    <a:pt x="1452368" y="0"/>
                  </a:lnTo>
                  <a:lnTo>
                    <a:pt x="1452368" y="9144"/>
                  </a:lnTo>
                  <a:lnTo>
                    <a:pt x="1481324" y="9144"/>
                  </a:lnTo>
                  <a:close/>
                </a:path>
                <a:path w="8327390" h="5271770">
                  <a:moveTo>
                    <a:pt x="1519424" y="9144"/>
                  </a:moveTo>
                  <a:lnTo>
                    <a:pt x="1519424" y="0"/>
                  </a:lnTo>
                  <a:lnTo>
                    <a:pt x="1490468" y="0"/>
                  </a:lnTo>
                  <a:lnTo>
                    <a:pt x="1490468" y="9144"/>
                  </a:lnTo>
                  <a:lnTo>
                    <a:pt x="1519424" y="9144"/>
                  </a:lnTo>
                  <a:close/>
                </a:path>
                <a:path w="8327390" h="5271770">
                  <a:moveTo>
                    <a:pt x="1557525" y="9144"/>
                  </a:moveTo>
                  <a:lnTo>
                    <a:pt x="1557525" y="0"/>
                  </a:lnTo>
                  <a:lnTo>
                    <a:pt x="1528569" y="0"/>
                  </a:lnTo>
                  <a:lnTo>
                    <a:pt x="1528569" y="9144"/>
                  </a:lnTo>
                  <a:lnTo>
                    <a:pt x="1557525" y="9144"/>
                  </a:lnTo>
                  <a:close/>
                </a:path>
                <a:path w="8327390" h="5271770">
                  <a:moveTo>
                    <a:pt x="1595625" y="9144"/>
                  </a:moveTo>
                  <a:lnTo>
                    <a:pt x="1595625" y="0"/>
                  </a:lnTo>
                  <a:lnTo>
                    <a:pt x="1566669" y="0"/>
                  </a:lnTo>
                  <a:lnTo>
                    <a:pt x="1566669" y="9144"/>
                  </a:lnTo>
                  <a:lnTo>
                    <a:pt x="1595625" y="9144"/>
                  </a:lnTo>
                  <a:close/>
                </a:path>
                <a:path w="8327390" h="5271770">
                  <a:moveTo>
                    <a:pt x="1633725" y="9144"/>
                  </a:moveTo>
                  <a:lnTo>
                    <a:pt x="1633725" y="0"/>
                  </a:lnTo>
                  <a:lnTo>
                    <a:pt x="1604769" y="0"/>
                  </a:lnTo>
                  <a:lnTo>
                    <a:pt x="1604769" y="9144"/>
                  </a:lnTo>
                  <a:lnTo>
                    <a:pt x="1633725" y="9144"/>
                  </a:lnTo>
                  <a:close/>
                </a:path>
                <a:path w="8327390" h="5271770">
                  <a:moveTo>
                    <a:pt x="1671825" y="9144"/>
                  </a:moveTo>
                  <a:lnTo>
                    <a:pt x="1671825" y="0"/>
                  </a:lnTo>
                  <a:lnTo>
                    <a:pt x="1642869" y="0"/>
                  </a:lnTo>
                  <a:lnTo>
                    <a:pt x="1642869" y="9144"/>
                  </a:lnTo>
                  <a:lnTo>
                    <a:pt x="1671825" y="9144"/>
                  </a:lnTo>
                  <a:close/>
                </a:path>
                <a:path w="8327390" h="5271770">
                  <a:moveTo>
                    <a:pt x="1709925" y="9144"/>
                  </a:moveTo>
                  <a:lnTo>
                    <a:pt x="1709925" y="0"/>
                  </a:lnTo>
                  <a:lnTo>
                    <a:pt x="1680969" y="0"/>
                  </a:lnTo>
                  <a:lnTo>
                    <a:pt x="1680969" y="9144"/>
                  </a:lnTo>
                  <a:lnTo>
                    <a:pt x="1709925" y="9144"/>
                  </a:lnTo>
                  <a:close/>
                </a:path>
                <a:path w="8327390" h="5271770">
                  <a:moveTo>
                    <a:pt x="1748025" y="9144"/>
                  </a:moveTo>
                  <a:lnTo>
                    <a:pt x="1748025" y="0"/>
                  </a:lnTo>
                  <a:lnTo>
                    <a:pt x="1719069" y="0"/>
                  </a:lnTo>
                  <a:lnTo>
                    <a:pt x="1719069" y="9144"/>
                  </a:lnTo>
                  <a:lnTo>
                    <a:pt x="1748025" y="9144"/>
                  </a:lnTo>
                  <a:close/>
                </a:path>
                <a:path w="8327390" h="5271770">
                  <a:moveTo>
                    <a:pt x="1786125" y="9144"/>
                  </a:moveTo>
                  <a:lnTo>
                    <a:pt x="1786125" y="0"/>
                  </a:lnTo>
                  <a:lnTo>
                    <a:pt x="1757169" y="0"/>
                  </a:lnTo>
                  <a:lnTo>
                    <a:pt x="1757169" y="9144"/>
                  </a:lnTo>
                  <a:lnTo>
                    <a:pt x="1786125" y="9144"/>
                  </a:lnTo>
                  <a:close/>
                </a:path>
                <a:path w="8327390" h="5271770">
                  <a:moveTo>
                    <a:pt x="1824225" y="9144"/>
                  </a:moveTo>
                  <a:lnTo>
                    <a:pt x="1824225" y="0"/>
                  </a:lnTo>
                  <a:lnTo>
                    <a:pt x="1795269" y="0"/>
                  </a:lnTo>
                  <a:lnTo>
                    <a:pt x="1795269" y="9144"/>
                  </a:lnTo>
                  <a:lnTo>
                    <a:pt x="1824225" y="9144"/>
                  </a:lnTo>
                  <a:close/>
                </a:path>
                <a:path w="8327390" h="5271770">
                  <a:moveTo>
                    <a:pt x="1862325" y="9144"/>
                  </a:moveTo>
                  <a:lnTo>
                    <a:pt x="1862325" y="0"/>
                  </a:lnTo>
                  <a:lnTo>
                    <a:pt x="1833369" y="0"/>
                  </a:lnTo>
                  <a:lnTo>
                    <a:pt x="1833369" y="9144"/>
                  </a:lnTo>
                  <a:lnTo>
                    <a:pt x="1862325" y="9144"/>
                  </a:lnTo>
                  <a:close/>
                </a:path>
                <a:path w="8327390" h="5271770">
                  <a:moveTo>
                    <a:pt x="1900425" y="9144"/>
                  </a:moveTo>
                  <a:lnTo>
                    <a:pt x="1900425" y="0"/>
                  </a:lnTo>
                  <a:lnTo>
                    <a:pt x="1871469" y="0"/>
                  </a:lnTo>
                  <a:lnTo>
                    <a:pt x="1871469" y="9144"/>
                  </a:lnTo>
                  <a:lnTo>
                    <a:pt x="1900425" y="9144"/>
                  </a:lnTo>
                  <a:close/>
                </a:path>
                <a:path w="8327390" h="5271770">
                  <a:moveTo>
                    <a:pt x="1938525" y="9144"/>
                  </a:moveTo>
                  <a:lnTo>
                    <a:pt x="1938525" y="0"/>
                  </a:lnTo>
                  <a:lnTo>
                    <a:pt x="1909569" y="0"/>
                  </a:lnTo>
                  <a:lnTo>
                    <a:pt x="1909569" y="9144"/>
                  </a:lnTo>
                  <a:lnTo>
                    <a:pt x="1938525" y="9144"/>
                  </a:lnTo>
                  <a:close/>
                </a:path>
                <a:path w="8327390" h="5271770">
                  <a:moveTo>
                    <a:pt x="1976625" y="9144"/>
                  </a:moveTo>
                  <a:lnTo>
                    <a:pt x="1976625" y="0"/>
                  </a:lnTo>
                  <a:lnTo>
                    <a:pt x="1947669" y="0"/>
                  </a:lnTo>
                  <a:lnTo>
                    <a:pt x="1947669" y="9144"/>
                  </a:lnTo>
                  <a:lnTo>
                    <a:pt x="1976625" y="9144"/>
                  </a:lnTo>
                  <a:close/>
                </a:path>
                <a:path w="8327390" h="5271770">
                  <a:moveTo>
                    <a:pt x="2014725" y="9144"/>
                  </a:moveTo>
                  <a:lnTo>
                    <a:pt x="2014725" y="0"/>
                  </a:lnTo>
                  <a:lnTo>
                    <a:pt x="1985769" y="0"/>
                  </a:lnTo>
                  <a:lnTo>
                    <a:pt x="1985769" y="9144"/>
                  </a:lnTo>
                  <a:lnTo>
                    <a:pt x="2014725" y="9144"/>
                  </a:lnTo>
                  <a:close/>
                </a:path>
                <a:path w="8327390" h="5271770">
                  <a:moveTo>
                    <a:pt x="2052825" y="9144"/>
                  </a:moveTo>
                  <a:lnTo>
                    <a:pt x="2052825" y="0"/>
                  </a:lnTo>
                  <a:lnTo>
                    <a:pt x="2023869" y="0"/>
                  </a:lnTo>
                  <a:lnTo>
                    <a:pt x="2023869" y="9144"/>
                  </a:lnTo>
                  <a:lnTo>
                    <a:pt x="2052825" y="9144"/>
                  </a:lnTo>
                  <a:close/>
                </a:path>
                <a:path w="8327390" h="5271770">
                  <a:moveTo>
                    <a:pt x="2090925" y="9144"/>
                  </a:moveTo>
                  <a:lnTo>
                    <a:pt x="2090925" y="0"/>
                  </a:lnTo>
                  <a:lnTo>
                    <a:pt x="2061969" y="0"/>
                  </a:lnTo>
                  <a:lnTo>
                    <a:pt x="2061969" y="9144"/>
                  </a:lnTo>
                  <a:lnTo>
                    <a:pt x="2090925" y="9144"/>
                  </a:lnTo>
                  <a:close/>
                </a:path>
                <a:path w="8327390" h="5271770">
                  <a:moveTo>
                    <a:pt x="2129025" y="9144"/>
                  </a:moveTo>
                  <a:lnTo>
                    <a:pt x="2129025" y="0"/>
                  </a:lnTo>
                  <a:lnTo>
                    <a:pt x="2100069" y="0"/>
                  </a:lnTo>
                  <a:lnTo>
                    <a:pt x="2100069" y="9144"/>
                  </a:lnTo>
                  <a:lnTo>
                    <a:pt x="2129025" y="9144"/>
                  </a:lnTo>
                  <a:close/>
                </a:path>
                <a:path w="8327390" h="5271770">
                  <a:moveTo>
                    <a:pt x="2167125" y="9144"/>
                  </a:moveTo>
                  <a:lnTo>
                    <a:pt x="2167125" y="0"/>
                  </a:lnTo>
                  <a:lnTo>
                    <a:pt x="2138169" y="0"/>
                  </a:lnTo>
                  <a:lnTo>
                    <a:pt x="2138169" y="9144"/>
                  </a:lnTo>
                  <a:lnTo>
                    <a:pt x="2167125" y="9144"/>
                  </a:lnTo>
                  <a:close/>
                </a:path>
                <a:path w="8327390" h="5271770">
                  <a:moveTo>
                    <a:pt x="2205225" y="9144"/>
                  </a:moveTo>
                  <a:lnTo>
                    <a:pt x="2205225" y="0"/>
                  </a:lnTo>
                  <a:lnTo>
                    <a:pt x="2176269" y="0"/>
                  </a:lnTo>
                  <a:lnTo>
                    <a:pt x="2176269" y="9144"/>
                  </a:lnTo>
                  <a:lnTo>
                    <a:pt x="2205225" y="9144"/>
                  </a:lnTo>
                  <a:close/>
                </a:path>
                <a:path w="8327390" h="5271770">
                  <a:moveTo>
                    <a:pt x="2243325" y="9144"/>
                  </a:moveTo>
                  <a:lnTo>
                    <a:pt x="2243325" y="0"/>
                  </a:lnTo>
                  <a:lnTo>
                    <a:pt x="2214369" y="0"/>
                  </a:lnTo>
                  <a:lnTo>
                    <a:pt x="2214369" y="9144"/>
                  </a:lnTo>
                  <a:lnTo>
                    <a:pt x="2243325" y="9144"/>
                  </a:lnTo>
                  <a:close/>
                </a:path>
                <a:path w="8327390" h="5271770">
                  <a:moveTo>
                    <a:pt x="2281425" y="9144"/>
                  </a:moveTo>
                  <a:lnTo>
                    <a:pt x="2281425" y="0"/>
                  </a:lnTo>
                  <a:lnTo>
                    <a:pt x="2252469" y="0"/>
                  </a:lnTo>
                  <a:lnTo>
                    <a:pt x="2252469" y="9144"/>
                  </a:lnTo>
                  <a:lnTo>
                    <a:pt x="2281425" y="9144"/>
                  </a:lnTo>
                  <a:close/>
                </a:path>
                <a:path w="8327390" h="5271770">
                  <a:moveTo>
                    <a:pt x="2319525" y="9144"/>
                  </a:moveTo>
                  <a:lnTo>
                    <a:pt x="2319525" y="0"/>
                  </a:lnTo>
                  <a:lnTo>
                    <a:pt x="2290569" y="0"/>
                  </a:lnTo>
                  <a:lnTo>
                    <a:pt x="2290569" y="9144"/>
                  </a:lnTo>
                  <a:lnTo>
                    <a:pt x="2319525" y="9144"/>
                  </a:lnTo>
                  <a:close/>
                </a:path>
                <a:path w="8327390" h="5271770">
                  <a:moveTo>
                    <a:pt x="2357625" y="9144"/>
                  </a:moveTo>
                  <a:lnTo>
                    <a:pt x="2357625" y="0"/>
                  </a:lnTo>
                  <a:lnTo>
                    <a:pt x="2328669" y="0"/>
                  </a:lnTo>
                  <a:lnTo>
                    <a:pt x="2328669" y="9144"/>
                  </a:lnTo>
                  <a:lnTo>
                    <a:pt x="2357625" y="9144"/>
                  </a:lnTo>
                  <a:close/>
                </a:path>
                <a:path w="8327390" h="5271770">
                  <a:moveTo>
                    <a:pt x="2395725" y="9144"/>
                  </a:moveTo>
                  <a:lnTo>
                    <a:pt x="2395725" y="0"/>
                  </a:lnTo>
                  <a:lnTo>
                    <a:pt x="2366769" y="0"/>
                  </a:lnTo>
                  <a:lnTo>
                    <a:pt x="2366769" y="9144"/>
                  </a:lnTo>
                  <a:lnTo>
                    <a:pt x="2395725" y="9144"/>
                  </a:lnTo>
                  <a:close/>
                </a:path>
                <a:path w="8327390" h="5271770">
                  <a:moveTo>
                    <a:pt x="2433825" y="9144"/>
                  </a:moveTo>
                  <a:lnTo>
                    <a:pt x="2433825" y="0"/>
                  </a:lnTo>
                  <a:lnTo>
                    <a:pt x="2404869" y="0"/>
                  </a:lnTo>
                  <a:lnTo>
                    <a:pt x="2404869" y="9144"/>
                  </a:lnTo>
                  <a:lnTo>
                    <a:pt x="2433825" y="9144"/>
                  </a:lnTo>
                  <a:close/>
                </a:path>
                <a:path w="8327390" h="5271770">
                  <a:moveTo>
                    <a:pt x="2471925" y="9144"/>
                  </a:moveTo>
                  <a:lnTo>
                    <a:pt x="2471925" y="0"/>
                  </a:lnTo>
                  <a:lnTo>
                    <a:pt x="2442969" y="0"/>
                  </a:lnTo>
                  <a:lnTo>
                    <a:pt x="2442969" y="9144"/>
                  </a:lnTo>
                  <a:lnTo>
                    <a:pt x="2471925" y="9144"/>
                  </a:lnTo>
                  <a:close/>
                </a:path>
                <a:path w="8327390" h="5271770">
                  <a:moveTo>
                    <a:pt x="2510025" y="9144"/>
                  </a:moveTo>
                  <a:lnTo>
                    <a:pt x="2510025" y="0"/>
                  </a:lnTo>
                  <a:lnTo>
                    <a:pt x="2481069" y="0"/>
                  </a:lnTo>
                  <a:lnTo>
                    <a:pt x="2481069" y="9144"/>
                  </a:lnTo>
                  <a:lnTo>
                    <a:pt x="2510025" y="9144"/>
                  </a:lnTo>
                  <a:close/>
                </a:path>
                <a:path w="8327390" h="5271770">
                  <a:moveTo>
                    <a:pt x="2548125" y="9144"/>
                  </a:moveTo>
                  <a:lnTo>
                    <a:pt x="2548125" y="0"/>
                  </a:lnTo>
                  <a:lnTo>
                    <a:pt x="2519169" y="0"/>
                  </a:lnTo>
                  <a:lnTo>
                    <a:pt x="2519169" y="9144"/>
                  </a:lnTo>
                  <a:lnTo>
                    <a:pt x="2548125" y="9144"/>
                  </a:lnTo>
                  <a:close/>
                </a:path>
                <a:path w="8327390" h="5271770">
                  <a:moveTo>
                    <a:pt x="2586225" y="9144"/>
                  </a:moveTo>
                  <a:lnTo>
                    <a:pt x="2586225" y="0"/>
                  </a:lnTo>
                  <a:lnTo>
                    <a:pt x="2557269" y="0"/>
                  </a:lnTo>
                  <a:lnTo>
                    <a:pt x="2557269" y="9144"/>
                  </a:lnTo>
                  <a:lnTo>
                    <a:pt x="2586225" y="9144"/>
                  </a:lnTo>
                  <a:close/>
                </a:path>
                <a:path w="8327390" h="5271770">
                  <a:moveTo>
                    <a:pt x="2624325" y="9144"/>
                  </a:moveTo>
                  <a:lnTo>
                    <a:pt x="2624325" y="0"/>
                  </a:lnTo>
                  <a:lnTo>
                    <a:pt x="2595369" y="0"/>
                  </a:lnTo>
                  <a:lnTo>
                    <a:pt x="2595369" y="9144"/>
                  </a:lnTo>
                  <a:lnTo>
                    <a:pt x="2624325" y="9144"/>
                  </a:lnTo>
                  <a:close/>
                </a:path>
                <a:path w="8327390" h="5271770">
                  <a:moveTo>
                    <a:pt x="2662425" y="9144"/>
                  </a:moveTo>
                  <a:lnTo>
                    <a:pt x="2662425" y="0"/>
                  </a:lnTo>
                  <a:lnTo>
                    <a:pt x="2633469" y="0"/>
                  </a:lnTo>
                  <a:lnTo>
                    <a:pt x="2633469" y="9144"/>
                  </a:lnTo>
                  <a:lnTo>
                    <a:pt x="2662425" y="9144"/>
                  </a:lnTo>
                  <a:close/>
                </a:path>
                <a:path w="8327390" h="5271770">
                  <a:moveTo>
                    <a:pt x="2700525" y="9144"/>
                  </a:moveTo>
                  <a:lnTo>
                    <a:pt x="2700525" y="0"/>
                  </a:lnTo>
                  <a:lnTo>
                    <a:pt x="2671569" y="0"/>
                  </a:lnTo>
                  <a:lnTo>
                    <a:pt x="2671569" y="9144"/>
                  </a:lnTo>
                  <a:lnTo>
                    <a:pt x="2700525" y="9144"/>
                  </a:lnTo>
                  <a:close/>
                </a:path>
                <a:path w="8327390" h="5271770">
                  <a:moveTo>
                    <a:pt x="2738625" y="9144"/>
                  </a:moveTo>
                  <a:lnTo>
                    <a:pt x="2738625" y="0"/>
                  </a:lnTo>
                  <a:lnTo>
                    <a:pt x="2709669" y="0"/>
                  </a:lnTo>
                  <a:lnTo>
                    <a:pt x="2709669" y="9144"/>
                  </a:lnTo>
                  <a:lnTo>
                    <a:pt x="2738625" y="9144"/>
                  </a:lnTo>
                  <a:close/>
                </a:path>
                <a:path w="8327390" h="5271770">
                  <a:moveTo>
                    <a:pt x="2776725" y="9144"/>
                  </a:moveTo>
                  <a:lnTo>
                    <a:pt x="2776725" y="0"/>
                  </a:lnTo>
                  <a:lnTo>
                    <a:pt x="2747769" y="0"/>
                  </a:lnTo>
                  <a:lnTo>
                    <a:pt x="2747769" y="9144"/>
                  </a:lnTo>
                  <a:lnTo>
                    <a:pt x="2776725" y="9144"/>
                  </a:lnTo>
                  <a:close/>
                </a:path>
                <a:path w="8327390" h="5271770">
                  <a:moveTo>
                    <a:pt x="2814825" y="9144"/>
                  </a:moveTo>
                  <a:lnTo>
                    <a:pt x="2814825" y="0"/>
                  </a:lnTo>
                  <a:lnTo>
                    <a:pt x="2785869" y="0"/>
                  </a:lnTo>
                  <a:lnTo>
                    <a:pt x="2785869" y="9144"/>
                  </a:lnTo>
                  <a:lnTo>
                    <a:pt x="2814825" y="9144"/>
                  </a:lnTo>
                  <a:close/>
                </a:path>
                <a:path w="8327390" h="5271770">
                  <a:moveTo>
                    <a:pt x="2852925" y="9144"/>
                  </a:moveTo>
                  <a:lnTo>
                    <a:pt x="2852925" y="0"/>
                  </a:lnTo>
                  <a:lnTo>
                    <a:pt x="2823969" y="0"/>
                  </a:lnTo>
                  <a:lnTo>
                    <a:pt x="2823969" y="9144"/>
                  </a:lnTo>
                  <a:lnTo>
                    <a:pt x="2852925" y="9144"/>
                  </a:lnTo>
                  <a:close/>
                </a:path>
                <a:path w="8327390" h="5271770">
                  <a:moveTo>
                    <a:pt x="2891025" y="9144"/>
                  </a:moveTo>
                  <a:lnTo>
                    <a:pt x="2891025" y="0"/>
                  </a:lnTo>
                  <a:lnTo>
                    <a:pt x="2862069" y="0"/>
                  </a:lnTo>
                  <a:lnTo>
                    <a:pt x="2862069" y="9144"/>
                  </a:lnTo>
                  <a:lnTo>
                    <a:pt x="2891025" y="9144"/>
                  </a:lnTo>
                  <a:close/>
                </a:path>
                <a:path w="8327390" h="5271770">
                  <a:moveTo>
                    <a:pt x="2929125" y="9144"/>
                  </a:moveTo>
                  <a:lnTo>
                    <a:pt x="2929125" y="0"/>
                  </a:lnTo>
                  <a:lnTo>
                    <a:pt x="2900169" y="0"/>
                  </a:lnTo>
                  <a:lnTo>
                    <a:pt x="2900169" y="9144"/>
                  </a:lnTo>
                  <a:lnTo>
                    <a:pt x="2929125" y="9144"/>
                  </a:lnTo>
                  <a:close/>
                </a:path>
                <a:path w="8327390" h="5271770">
                  <a:moveTo>
                    <a:pt x="2967225" y="9144"/>
                  </a:moveTo>
                  <a:lnTo>
                    <a:pt x="2967225" y="0"/>
                  </a:lnTo>
                  <a:lnTo>
                    <a:pt x="2938269" y="0"/>
                  </a:lnTo>
                  <a:lnTo>
                    <a:pt x="2938269" y="9144"/>
                  </a:lnTo>
                  <a:lnTo>
                    <a:pt x="2967225" y="9144"/>
                  </a:lnTo>
                  <a:close/>
                </a:path>
                <a:path w="8327390" h="5271770">
                  <a:moveTo>
                    <a:pt x="3005325" y="9144"/>
                  </a:moveTo>
                  <a:lnTo>
                    <a:pt x="3005325" y="0"/>
                  </a:lnTo>
                  <a:lnTo>
                    <a:pt x="2976369" y="0"/>
                  </a:lnTo>
                  <a:lnTo>
                    <a:pt x="2976369" y="9144"/>
                  </a:lnTo>
                  <a:lnTo>
                    <a:pt x="3005325" y="9144"/>
                  </a:lnTo>
                  <a:close/>
                </a:path>
                <a:path w="8327390" h="5271770">
                  <a:moveTo>
                    <a:pt x="3043425" y="9144"/>
                  </a:moveTo>
                  <a:lnTo>
                    <a:pt x="3043425" y="0"/>
                  </a:lnTo>
                  <a:lnTo>
                    <a:pt x="3014469" y="0"/>
                  </a:lnTo>
                  <a:lnTo>
                    <a:pt x="3014469" y="9144"/>
                  </a:lnTo>
                  <a:lnTo>
                    <a:pt x="3043425" y="9144"/>
                  </a:lnTo>
                  <a:close/>
                </a:path>
                <a:path w="8327390" h="5271770">
                  <a:moveTo>
                    <a:pt x="3081525" y="9144"/>
                  </a:moveTo>
                  <a:lnTo>
                    <a:pt x="3081525" y="0"/>
                  </a:lnTo>
                  <a:lnTo>
                    <a:pt x="3052569" y="0"/>
                  </a:lnTo>
                  <a:lnTo>
                    <a:pt x="3052569" y="9144"/>
                  </a:lnTo>
                  <a:lnTo>
                    <a:pt x="3081525" y="9144"/>
                  </a:lnTo>
                  <a:close/>
                </a:path>
                <a:path w="8327390" h="5271770">
                  <a:moveTo>
                    <a:pt x="3119625" y="9144"/>
                  </a:moveTo>
                  <a:lnTo>
                    <a:pt x="3119625" y="0"/>
                  </a:lnTo>
                  <a:lnTo>
                    <a:pt x="3090669" y="0"/>
                  </a:lnTo>
                  <a:lnTo>
                    <a:pt x="3090669" y="9144"/>
                  </a:lnTo>
                  <a:lnTo>
                    <a:pt x="3119625" y="9144"/>
                  </a:lnTo>
                  <a:close/>
                </a:path>
                <a:path w="8327390" h="5271770">
                  <a:moveTo>
                    <a:pt x="3157725" y="9144"/>
                  </a:moveTo>
                  <a:lnTo>
                    <a:pt x="3157725" y="0"/>
                  </a:lnTo>
                  <a:lnTo>
                    <a:pt x="3128769" y="0"/>
                  </a:lnTo>
                  <a:lnTo>
                    <a:pt x="3128769" y="9144"/>
                  </a:lnTo>
                  <a:lnTo>
                    <a:pt x="3157725" y="9144"/>
                  </a:lnTo>
                  <a:close/>
                </a:path>
                <a:path w="8327390" h="5271770">
                  <a:moveTo>
                    <a:pt x="3195825" y="9144"/>
                  </a:moveTo>
                  <a:lnTo>
                    <a:pt x="3195825" y="0"/>
                  </a:lnTo>
                  <a:lnTo>
                    <a:pt x="3166869" y="0"/>
                  </a:lnTo>
                  <a:lnTo>
                    <a:pt x="3166869" y="9144"/>
                  </a:lnTo>
                  <a:lnTo>
                    <a:pt x="3195825" y="9144"/>
                  </a:lnTo>
                  <a:close/>
                </a:path>
                <a:path w="8327390" h="5271770">
                  <a:moveTo>
                    <a:pt x="3233925" y="9144"/>
                  </a:moveTo>
                  <a:lnTo>
                    <a:pt x="3233925" y="0"/>
                  </a:lnTo>
                  <a:lnTo>
                    <a:pt x="3204969" y="0"/>
                  </a:lnTo>
                  <a:lnTo>
                    <a:pt x="3204969" y="9144"/>
                  </a:lnTo>
                  <a:lnTo>
                    <a:pt x="3233925" y="9144"/>
                  </a:lnTo>
                  <a:close/>
                </a:path>
                <a:path w="8327390" h="5271770">
                  <a:moveTo>
                    <a:pt x="3272025" y="9144"/>
                  </a:moveTo>
                  <a:lnTo>
                    <a:pt x="3272025" y="0"/>
                  </a:lnTo>
                  <a:lnTo>
                    <a:pt x="3243069" y="0"/>
                  </a:lnTo>
                  <a:lnTo>
                    <a:pt x="3243069" y="9144"/>
                  </a:lnTo>
                  <a:lnTo>
                    <a:pt x="3272025" y="9144"/>
                  </a:lnTo>
                  <a:close/>
                </a:path>
                <a:path w="8327390" h="5271770">
                  <a:moveTo>
                    <a:pt x="3310125" y="9144"/>
                  </a:moveTo>
                  <a:lnTo>
                    <a:pt x="3310125" y="0"/>
                  </a:lnTo>
                  <a:lnTo>
                    <a:pt x="3281169" y="0"/>
                  </a:lnTo>
                  <a:lnTo>
                    <a:pt x="3281169" y="9144"/>
                  </a:lnTo>
                  <a:lnTo>
                    <a:pt x="3310125" y="9144"/>
                  </a:lnTo>
                  <a:close/>
                </a:path>
                <a:path w="8327390" h="5271770">
                  <a:moveTo>
                    <a:pt x="3348225" y="9144"/>
                  </a:moveTo>
                  <a:lnTo>
                    <a:pt x="3348225" y="0"/>
                  </a:lnTo>
                  <a:lnTo>
                    <a:pt x="3319269" y="0"/>
                  </a:lnTo>
                  <a:lnTo>
                    <a:pt x="3319269" y="9144"/>
                  </a:lnTo>
                  <a:lnTo>
                    <a:pt x="3348225" y="9144"/>
                  </a:lnTo>
                  <a:close/>
                </a:path>
                <a:path w="8327390" h="5271770">
                  <a:moveTo>
                    <a:pt x="3386325" y="9144"/>
                  </a:moveTo>
                  <a:lnTo>
                    <a:pt x="3386325" y="0"/>
                  </a:lnTo>
                  <a:lnTo>
                    <a:pt x="3357369" y="0"/>
                  </a:lnTo>
                  <a:lnTo>
                    <a:pt x="3357369" y="9144"/>
                  </a:lnTo>
                  <a:lnTo>
                    <a:pt x="3386325" y="9144"/>
                  </a:lnTo>
                  <a:close/>
                </a:path>
                <a:path w="8327390" h="5271770">
                  <a:moveTo>
                    <a:pt x="3424425" y="9144"/>
                  </a:moveTo>
                  <a:lnTo>
                    <a:pt x="3424425" y="0"/>
                  </a:lnTo>
                  <a:lnTo>
                    <a:pt x="3395469" y="0"/>
                  </a:lnTo>
                  <a:lnTo>
                    <a:pt x="3395469" y="9144"/>
                  </a:lnTo>
                  <a:lnTo>
                    <a:pt x="3424425" y="9144"/>
                  </a:lnTo>
                  <a:close/>
                </a:path>
                <a:path w="8327390" h="5271770">
                  <a:moveTo>
                    <a:pt x="3462525" y="9144"/>
                  </a:moveTo>
                  <a:lnTo>
                    <a:pt x="3462525" y="0"/>
                  </a:lnTo>
                  <a:lnTo>
                    <a:pt x="3433569" y="0"/>
                  </a:lnTo>
                  <a:lnTo>
                    <a:pt x="3433569" y="9144"/>
                  </a:lnTo>
                  <a:lnTo>
                    <a:pt x="3462525" y="9144"/>
                  </a:lnTo>
                  <a:close/>
                </a:path>
                <a:path w="8327390" h="5271770">
                  <a:moveTo>
                    <a:pt x="3500625" y="9144"/>
                  </a:moveTo>
                  <a:lnTo>
                    <a:pt x="3500625" y="0"/>
                  </a:lnTo>
                  <a:lnTo>
                    <a:pt x="3471669" y="0"/>
                  </a:lnTo>
                  <a:lnTo>
                    <a:pt x="3471669" y="9144"/>
                  </a:lnTo>
                  <a:lnTo>
                    <a:pt x="3500625" y="9144"/>
                  </a:lnTo>
                  <a:close/>
                </a:path>
                <a:path w="8327390" h="5271770">
                  <a:moveTo>
                    <a:pt x="3538725" y="9144"/>
                  </a:moveTo>
                  <a:lnTo>
                    <a:pt x="3538725" y="0"/>
                  </a:lnTo>
                  <a:lnTo>
                    <a:pt x="3509769" y="0"/>
                  </a:lnTo>
                  <a:lnTo>
                    <a:pt x="3509769" y="9144"/>
                  </a:lnTo>
                  <a:lnTo>
                    <a:pt x="3538725" y="9144"/>
                  </a:lnTo>
                  <a:close/>
                </a:path>
                <a:path w="8327390" h="5271770">
                  <a:moveTo>
                    <a:pt x="3576825" y="9144"/>
                  </a:moveTo>
                  <a:lnTo>
                    <a:pt x="3576825" y="0"/>
                  </a:lnTo>
                  <a:lnTo>
                    <a:pt x="3547869" y="0"/>
                  </a:lnTo>
                  <a:lnTo>
                    <a:pt x="3547869" y="9144"/>
                  </a:lnTo>
                  <a:lnTo>
                    <a:pt x="3576825" y="9144"/>
                  </a:lnTo>
                  <a:close/>
                </a:path>
                <a:path w="8327390" h="5271770">
                  <a:moveTo>
                    <a:pt x="3614925" y="9144"/>
                  </a:moveTo>
                  <a:lnTo>
                    <a:pt x="3614925" y="0"/>
                  </a:lnTo>
                  <a:lnTo>
                    <a:pt x="3585969" y="0"/>
                  </a:lnTo>
                  <a:lnTo>
                    <a:pt x="3585969" y="9144"/>
                  </a:lnTo>
                  <a:lnTo>
                    <a:pt x="3614925" y="9144"/>
                  </a:lnTo>
                  <a:close/>
                </a:path>
                <a:path w="8327390" h="5271770">
                  <a:moveTo>
                    <a:pt x="3653025" y="9144"/>
                  </a:moveTo>
                  <a:lnTo>
                    <a:pt x="3653025" y="0"/>
                  </a:lnTo>
                  <a:lnTo>
                    <a:pt x="3624069" y="0"/>
                  </a:lnTo>
                  <a:lnTo>
                    <a:pt x="3624069" y="9144"/>
                  </a:lnTo>
                  <a:lnTo>
                    <a:pt x="3653025" y="9144"/>
                  </a:lnTo>
                  <a:close/>
                </a:path>
                <a:path w="8327390" h="5271770">
                  <a:moveTo>
                    <a:pt x="3691125" y="9144"/>
                  </a:moveTo>
                  <a:lnTo>
                    <a:pt x="3691125" y="0"/>
                  </a:lnTo>
                  <a:lnTo>
                    <a:pt x="3662169" y="0"/>
                  </a:lnTo>
                  <a:lnTo>
                    <a:pt x="3662169" y="9144"/>
                  </a:lnTo>
                  <a:lnTo>
                    <a:pt x="3691125" y="9144"/>
                  </a:lnTo>
                  <a:close/>
                </a:path>
                <a:path w="8327390" h="5271770">
                  <a:moveTo>
                    <a:pt x="3729225" y="9144"/>
                  </a:moveTo>
                  <a:lnTo>
                    <a:pt x="3729225" y="0"/>
                  </a:lnTo>
                  <a:lnTo>
                    <a:pt x="3700269" y="0"/>
                  </a:lnTo>
                  <a:lnTo>
                    <a:pt x="3700269" y="9144"/>
                  </a:lnTo>
                  <a:lnTo>
                    <a:pt x="3729225" y="9144"/>
                  </a:lnTo>
                  <a:close/>
                </a:path>
                <a:path w="8327390" h="5271770">
                  <a:moveTo>
                    <a:pt x="3767325" y="9144"/>
                  </a:moveTo>
                  <a:lnTo>
                    <a:pt x="3767325" y="0"/>
                  </a:lnTo>
                  <a:lnTo>
                    <a:pt x="3738369" y="0"/>
                  </a:lnTo>
                  <a:lnTo>
                    <a:pt x="3738369" y="9144"/>
                  </a:lnTo>
                  <a:lnTo>
                    <a:pt x="3767325" y="9144"/>
                  </a:lnTo>
                  <a:close/>
                </a:path>
                <a:path w="8327390" h="5271770">
                  <a:moveTo>
                    <a:pt x="3805425" y="9144"/>
                  </a:moveTo>
                  <a:lnTo>
                    <a:pt x="3805425" y="0"/>
                  </a:lnTo>
                  <a:lnTo>
                    <a:pt x="3776469" y="0"/>
                  </a:lnTo>
                  <a:lnTo>
                    <a:pt x="3776469" y="9144"/>
                  </a:lnTo>
                  <a:lnTo>
                    <a:pt x="3805425" y="9144"/>
                  </a:lnTo>
                  <a:close/>
                </a:path>
                <a:path w="8327390" h="5271770">
                  <a:moveTo>
                    <a:pt x="3843525" y="9144"/>
                  </a:moveTo>
                  <a:lnTo>
                    <a:pt x="3843525" y="0"/>
                  </a:lnTo>
                  <a:lnTo>
                    <a:pt x="3814569" y="0"/>
                  </a:lnTo>
                  <a:lnTo>
                    <a:pt x="3814569" y="9144"/>
                  </a:lnTo>
                  <a:lnTo>
                    <a:pt x="3843525" y="9144"/>
                  </a:lnTo>
                  <a:close/>
                </a:path>
                <a:path w="8327390" h="5271770">
                  <a:moveTo>
                    <a:pt x="3881625" y="9144"/>
                  </a:moveTo>
                  <a:lnTo>
                    <a:pt x="3881625" y="0"/>
                  </a:lnTo>
                  <a:lnTo>
                    <a:pt x="3852669" y="0"/>
                  </a:lnTo>
                  <a:lnTo>
                    <a:pt x="3852669" y="9144"/>
                  </a:lnTo>
                  <a:lnTo>
                    <a:pt x="3881625" y="9144"/>
                  </a:lnTo>
                  <a:close/>
                </a:path>
                <a:path w="8327390" h="5271770">
                  <a:moveTo>
                    <a:pt x="3919725" y="9144"/>
                  </a:moveTo>
                  <a:lnTo>
                    <a:pt x="3919725" y="0"/>
                  </a:lnTo>
                  <a:lnTo>
                    <a:pt x="3890769" y="0"/>
                  </a:lnTo>
                  <a:lnTo>
                    <a:pt x="3890769" y="9144"/>
                  </a:lnTo>
                  <a:lnTo>
                    <a:pt x="3919725" y="9144"/>
                  </a:lnTo>
                  <a:close/>
                </a:path>
                <a:path w="8327390" h="5271770">
                  <a:moveTo>
                    <a:pt x="3957825" y="9144"/>
                  </a:moveTo>
                  <a:lnTo>
                    <a:pt x="3957825" y="0"/>
                  </a:lnTo>
                  <a:lnTo>
                    <a:pt x="3928869" y="0"/>
                  </a:lnTo>
                  <a:lnTo>
                    <a:pt x="3928869" y="9144"/>
                  </a:lnTo>
                  <a:lnTo>
                    <a:pt x="3957825" y="9144"/>
                  </a:lnTo>
                  <a:close/>
                </a:path>
                <a:path w="8327390" h="5271770">
                  <a:moveTo>
                    <a:pt x="3995925" y="9144"/>
                  </a:moveTo>
                  <a:lnTo>
                    <a:pt x="3995925" y="0"/>
                  </a:lnTo>
                  <a:lnTo>
                    <a:pt x="3966969" y="0"/>
                  </a:lnTo>
                  <a:lnTo>
                    <a:pt x="3966969" y="9144"/>
                  </a:lnTo>
                  <a:lnTo>
                    <a:pt x="3995925" y="9144"/>
                  </a:lnTo>
                  <a:close/>
                </a:path>
                <a:path w="8327390" h="5271770">
                  <a:moveTo>
                    <a:pt x="4034025" y="9144"/>
                  </a:moveTo>
                  <a:lnTo>
                    <a:pt x="4034025" y="0"/>
                  </a:lnTo>
                  <a:lnTo>
                    <a:pt x="4005069" y="0"/>
                  </a:lnTo>
                  <a:lnTo>
                    <a:pt x="4005069" y="9144"/>
                  </a:lnTo>
                  <a:lnTo>
                    <a:pt x="4034025" y="9144"/>
                  </a:lnTo>
                  <a:close/>
                </a:path>
                <a:path w="8327390" h="5271770">
                  <a:moveTo>
                    <a:pt x="4072125" y="9144"/>
                  </a:moveTo>
                  <a:lnTo>
                    <a:pt x="4072125" y="0"/>
                  </a:lnTo>
                  <a:lnTo>
                    <a:pt x="4043169" y="0"/>
                  </a:lnTo>
                  <a:lnTo>
                    <a:pt x="4043169" y="9144"/>
                  </a:lnTo>
                  <a:lnTo>
                    <a:pt x="4072125" y="9144"/>
                  </a:lnTo>
                  <a:close/>
                </a:path>
                <a:path w="8327390" h="5271770">
                  <a:moveTo>
                    <a:pt x="4110225" y="9144"/>
                  </a:moveTo>
                  <a:lnTo>
                    <a:pt x="4110225" y="0"/>
                  </a:lnTo>
                  <a:lnTo>
                    <a:pt x="4081269" y="0"/>
                  </a:lnTo>
                  <a:lnTo>
                    <a:pt x="4081269" y="9144"/>
                  </a:lnTo>
                  <a:lnTo>
                    <a:pt x="4110225" y="9144"/>
                  </a:lnTo>
                  <a:close/>
                </a:path>
                <a:path w="8327390" h="5271770">
                  <a:moveTo>
                    <a:pt x="4148325" y="9144"/>
                  </a:moveTo>
                  <a:lnTo>
                    <a:pt x="4148325" y="0"/>
                  </a:lnTo>
                  <a:lnTo>
                    <a:pt x="4119369" y="0"/>
                  </a:lnTo>
                  <a:lnTo>
                    <a:pt x="4119369" y="9144"/>
                  </a:lnTo>
                  <a:lnTo>
                    <a:pt x="4148325" y="9144"/>
                  </a:lnTo>
                  <a:close/>
                </a:path>
                <a:path w="8327390" h="5271770">
                  <a:moveTo>
                    <a:pt x="4186425" y="9144"/>
                  </a:moveTo>
                  <a:lnTo>
                    <a:pt x="4186425" y="0"/>
                  </a:lnTo>
                  <a:lnTo>
                    <a:pt x="4157469" y="0"/>
                  </a:lnTo>
                  <a:lnTo>
                    <a:pt x="4157469" y="9144"/>
                  </a:lnTo>
                  <a:lnTo>
                    <a:pt x="4186425" y="9144"/>
                  </a:lnTo>
                  <a:close/>
                </a:path>
                <a:path w="8327390" h="5271770">
                  <a:moveTo>
                    <a:pt x="4224525" y="9144"/>
                  </a:moveTo>
                  <a:lnTo>
                    <a:pt x="4224525" y="0"/>
                  </a:lnTo>
                  <a:lnTo>
                    <a:pt x="4195569" y="0"/>
                  </a:lnTo>
                  <a:lnTo>
                    <a:pt x="4195569" y="9144"/>
                  </a:lnTo>
                  <a:lnTo>
                    <a:pt x="4224525" y="9144"/>
                  </a:lnTo>
                  <a:close/>
                </a:path>
                <a:path w="8327390" h="5271770">
                  <a:moveTo>
                    <a:pt x="4262625" y="9144"/>
                  </a:moveTo>
                  <a:lnTo>
                    <a:pt x="4262625" y="0"/>
                  </a:lnTo>
                  <a:lnTo>
                    <a:pt x="4233669" y="0"/>
                  </a:lnTo>
                  <a:lnTo>
                    <a:pt x="4233669" y="9144"/>
                  </a:lnTo>
                  <a:lnTo>
                    <a:pt x="4262625" y="9144"/>
                  </a:lnTo>
                  <a:close/>
                </a:path>
                <a:path w="8327390" h="5271770">
                  <a:moveTo>
                    <a:pt x="4300725" y="9144"/>
                  </a:moveTo>
                  <a:lnTo>
                    <a:pt x="4300725" y="0"/>
                  </a:lnTo>
                  <a:lnTo>
                    <a:pt x="4271769" y="0"/>
                  </a:lnTo>
                  <a:lnTo>
                    <a:pt x="4271769" y="9144"/>
                  </a:lnTo>
                  <a:lnTo>
                    <a:pt x="4300725" y="9144"/>
                  </a:lnTo>
                  <a:close/>
                </a:path>
                <a:path w="8327390" h="5271770">
                  <a:moveTo>
                    <a:pt x="4338825" y="9144"/>
                  </a:moveTo>
                  <a:lnTo>
                    <a:pt x="4338825" y="0"/>
                  </a:lnTo>
                  <a:lnTo>
                    <a:pt x="4309869" y="0"/>
                  </a:lnTo>
                  <a:lnTo>
                    <a:pt x="4309869" y="9144"/>
                  </a:lnTo>
                  <a:lnTo>
                    <a:pt x="4338825" y="9144"/>
                  </a:lnTo>
                  <a:close/>
                </a:path>
                <a:path w="8327390" h="5271770">
                  <a:moveTo>
                    <a:pt x="4376925" y="9144"/>
                  </a:moveTo>
                  <a:lnTo>
                    <a:pt x="4376925" y="0"/>
                  </a:lnTo>
                  <a:lnTo>
                    <a:pt x="4347969" y="0"/>
                  </a:lnTo>
                  <a:lnTo>
                    <a:pt x="4347969" y="9144"/>
                  </a:lnTo>
                  <a:lnTo>
                    <a:pt x="4376925" y="9144"/>
                  </a:lnTo>
                  <a:close/>
                </a:path>
                <a:path w="8327390" h="5271770">
                  <a:moveTo>
                    <a:pt x="4415025" y="9144"/>
                  </a:moveTo>
                  <a:lnTo>
                    <a:pt x="4415025" y="0"/>
                  </a:lnTo>
                  <a:lnTo>
                    <a:pt x="4386069" y="0"/>
                  </a:lnTo>
                  <a:lnTo>
                    <a:pt x="4386069" y="9144"/>
                  </a:lnTo>
                  <a:lnTo>
                    <a:pt x="4415025" y="9144"/>
                  </a:lnTo>
                  <a:close/>
                </a:path>
                <a:path w="8327390" h="5271770">
                  <a:moveTo>
                    <a:pt x="4453125" y="9144"/>
                  </a:moveTo>
                  <a:lnTo>
                    <a:pt x="4453125" y="0"/>
                  </a:lnTo>
                  <a:lnTo>
                    <a:pt x="4424169" y="0"/>
                  </a:lnTo>
                  <a:lnTo>
                    <a:pt x="4424169" y="9144"/>
                  </a:lnTo>
                  <a:lnTo>
                    <a:pt x="4453125" y="9144"/>
                  </a:lnTo>
                  <a:close/>
                </a:path>
                <a:path w="8327390" h="5271770">
                  <a:moveTo>
                    <a:pt x="4491225" y="9144"/>
                  </a:moveTo>
                  <a:lnTo>
                    <a:pt x="4491225" y="0"/>
                  </a:lnTo>
                  <a:lnTo>
                    <a:pt x="4462269" y="0"/>
                  </a:lnTo>
                  <a:lnTo>
                    <a:pt x="4462269" y="9144"/>
                  </a:lnTo>
                  <a:lnTo>
                    <a:pt x="4491225" y="9144"/>
                  </a:lnTo>
                  <a:close/>
                </a:path>
                <a:path w="8327390" h="5271770">
                  <a:moveTo>
                    <a:pt x="4529325" y="9144"/>
                  </a:moveTo>
                  <a:lnTo>
                    <a:pt x="4529325" y="0"/>
                  </a:lnTo>
                  <a:lnTo>
                    <a:pt x="4500369" y="0"/>
                  </a:lnTo>
                  <a:lnTo>
                    <a:pt x="4500369" y="9144"/>
                  </a:lnTo>
                  <a:lnTo>
                    <a:pt x="4529325" y="9144"/>
                  </a:lnTo>
                  <a:close/>
                </a:path>
                <a:path w="8327390" h="5271770">
                  <a:moveTo>
                    <a:pt x="4567425" y="9144"/>
                  </a:moveTo>
                  <a:lnTo>
                    <a:pt x="4567425" y="0"/>
                  </a:lnTo>
                  <a:lnTo>
                    <a:pt x="4538469" y="0"/>
                  </a:lnTo>
                  <a:lnTo>
                    <a:pt x="4538469" y="9144"/>
                  </a:lnTo>
                  <a:lnTo>
                    <a:pt x="4567425" y="9144"/>
                  </a:lnTo>
                  <a:close/>
                </a:path>
                <a:path w="8327390" h="5271770">
                  <a:moveTo>
                    <a:pt x="4605525" y="9144"/>
                  </a:moveTo>
                  <a:lnTo>
                    <a:pt x="4605525" y="0"/>
                  </a:lnTo>
                  <a:lnTo>
                    <a:pt x="4576569" y="0"/>
                  </a:lnTo>
                  <a:lnTo>
                    <a:pt x="4576569" y="9144"/>
                  </a:lnTo>
                  <a:lnTo>
                    <a:pt x="4605525" y="9144"/>
                  </a:lnTo>
                  <a:close/>
                </a:path>
                <a:path w="8327390" h="5271770">
                  <a:moveTo>
                    <a:pt x="4643625" y="9144"/>
                  </a:moveTo>
                  <a:lnTo>
                    <a:pt x="4643625" y="0"/>
                  </a:lnTo>
                  <a:lnTo>
                    <a:pt x="4614669" y="0"/>
                  </a:lnTo>
                  <a:lnTo>
                    <a:pt x="4614669" y="9144"/>
                  </a:lnTo>
                  <a:lnTo>
                    <a:pt x="4643625" y="9144"/>
                  </a:lnTo>
                  <a:close/>
                </a:path>
                <a:path w="8327390" h="5271770">
                  <a:moveTo>
                    <a:pt x="4681725" y="9144"/>
                  </a:moveTo>
                  <a:lnTo>
                    <a:pt x="4681725" y="0"/>
                  </a:lnTo>
                  <a:lnTo>
                    <a:pt x="4652769" y="0"/>
                  </a:lnTo>
                  <a:lnTo>
                    <a:pt x="4652769" y="9144"/>
                  </a:lnTo>
                  <a:lnTo>
                    <a:pt x="4681725" y="9144"/>
                  </a:lnTo>
                  <a:close/>
                </a:path>
                <a:path w="8327390" h="5271770">
                  <a:moveTo>
                    <a:pt x="4719825" y="9144"/>
                  </a:moveTo>
                  <a:lnTo>
                    <a:pt x="4719825" y="0"/>
                  </a:lnTo>
                  <a:lnTo>
                    <a:pt x="4690869" y="0"/>
                  </a:lnTo>
                  <a:lnTo>
                    <a:pt x="4690869" y="9144"/>
                  </a:lnTo>
                  <a:lnTo>
                    <a:pt x="4719825" y="9144"/>
                  </a:lnTo>
                  <a:close/>
                </a:path>
                <a:path w="8327390" h="5271770">
                  <a:moveTo>
                    <a:pt x="4757925" y="9144"/>
                  </a:moveTo>
                  <a:lnTo>
                    <a:pt x="4757925" y="0"/>
                  </a:lnTo>
                  <a:lnTo>
                    <a:pt x="4728969" y="0"/>
                  </a:lnTo>
                  <a:lnTo>
                    <a:pt x="4728969" y="9144"/>
                  </a:lnTo>
                  <a:lnTo>
                    <a:pt x="4757925" y="9144"/>
                  </a:lnTo>
                  <a:close/>
                </a:path>
                <a:path w="8327390" h="5271770">
                  <a:moveTo>
                    <a:pt x="4796025" y="9144"/>
                  </a:moveTo>
                  <a:lnTo>
                    <a:pt x="4796025" y="0"/>
                  </a:lnTo>
                  <a:lnTo>
                    <a:pt x="4767069" y="0"/>
                  </a:lnTo>
                  <a:lnTo>
                    <a:pt x="4767069" y="9144"/>
                  </a:lnTo>
                  <a:lnTo>
                    <a:pt x="4796025" y="9144"/>
                  </a:lnTo>
                  <a:close/>
                </a:path>
                <a:path w="8327390" h="5271770">
                  <a:moveTo>
                    <a:pt x="4834125" y="9144"/>
                  </a:moveTo>
                  <a:lnTo>
                    <a:pt x="4834125" y="0"/>
                  </a:lnTo>
                  <a:lnTo>
                    <a:pt x="4805169" y="0"/>
                  </a:lnTo>
                  <a:lnTo>
                    <a:pt x="4805169" y="9144"/>
                  </a:lnTo>
                  <a:lnTo>
                    <a:pt x="4834125" y="9144"/>
                  </a:lnTo>
                  <a:close/>
                </a:path>
                <a:path w="8327390" h="5271770">
                  <a:moveTo>
                    <a:pt x="4872225" y="9144"/>
                  </a:moveTo>
                  <a:lnTo>
                    <a:pt x="4872225" y="0"/>
                  </a:lnTo>
                  <a:lnTo>
                    <a:pt x="4843269" y="0"/>
                  </a:lnTo>
                  <a:lnTo>
                    <a:pt x="4843269" y="9144"/>
                  </a:lnTo>
                  <a:lnTo>
                    <a:pt x="4872225" y="9144"/>
                  </a:lnTo>
                  <a:close/>
                </a:path>
                <a:path w="8327390" h="5271770">
                  <a:moveTo>
                    <a:pt x="4910325" y="9144"/>
                  </a:moveTo>
                  <a:lnTo>
                    <a:pt x="4910325" y="0"/>
                  </a:lnTo>
                  <a:lnTo>
                    <a:pt x="4881369" y="0"/>
                  </a:lnTo>
                  <a:lnTo>
                    <a:pt x="4881369" y="9144"/>
                  </a:lnTo>
                  <a:lnTo>
                    <a:pt x="4910325" y="9144"/>
                  </a:lnTo>
                  <a:close/>
                </a:path>
                <a:path w="8327390" h="5271770">
                  <a:moveTo>
                    <a:pt x="4948425" y="9144"/>
                  </a:moveTo>
                  <a:lnTo>
                    <a:pt x="4948425" y="0"/>
                  </a:lnTo>
                  <a:lnTo>
                    <a:pt x="4919469" y="0"/>
                  </a:lnTo>
                  <a:lnTo>
                    <a:pt x="4919469" y="9144"/>
                  </a:lnTo>
                  <a:lnTo>
                    <a:pt x="4948425" y="9144"/>
                  </a:lnTo>
                  <a:close/>
                </a:path>
                <a:path w="8327390" h="5271770">
                  <a:moveTo>
                    <a:pt x="4986525" y="9144"/>
                  </a:moveTo>
                  <a:lnTo>
                    <a:pt x="4986525" y="0"/>
                  </a:lnTo>
                  <a:lnTo>
                    <a:pt x="4957569" y="0"/>
                  </a:lnTo>
                  <a:lnTo>
                    <a:pt x="4957569" y="9144"/>
                  </a:lnTo>
                  <a:lnTo>
                    <a:pt x="4986525" y="9144"/>
                  </a:lnTo>
                  <a:close/>
                </a:path>
                <a:path w="8327390" h="5271770">
                  <a:moveTo>
                    <a:pt x="5024625" y="9144"/>
                  </a:moveTo>
                  <a:lnTo>
                    <a:pt x="5024625" y="0"/>
                  </a:lnTo>
                  <a:lnTo>
                    <a:pt x="4995669" y="0"/>
                  </a:lnTo>
                  <a:lnTo>
                    <a:pt x="4995669" y="9144"/>
                  </a:lnTo>
                  <a:lnTo>
                    <a:pt x="5024625" y="9144"/>
                  </a:lnTo>
                  <a:close/>
                </a:path>
                <a:path w="8327390" h="5271770">
                  <a:moveTo>
                    <a:pt x="5062725" y="9144"/>
                  </a:moveTo>
                  <a:lnTo>
                    <a:pt x="5062725" y="0"/>
                  </a:lnTo>
                  <a:lnTo>
                    <a:pt x="5033769" y="0"/>
                  </a:lnTo>
                  <a:lnTo>
                    <a:pt x="5033769" y="9144"/>
                  </a:lnTo>
                  <a:lnTo>
                    <a:pt x="5062725" y="9144"/>
                  </a:lnTo>
                  <a:close/>
                </a:path>
                <a:path w="8327390" h="5271770">
                  <a:moveTo>
                    <a:pt x="5100825" y="9144"/>
                  </a:moveTo>
                  <a:lnTo>
                    <a:pt x="5100825" y="0"/>
                  </a:lnTo>
                  <a:lnTo>
                    <a:pt x="5071869" y="0"/>
                  </a:lnTo>
                  <a:lnTo>
                    <a:pt x="5071869" y="9144"/>
                  </a:lnTo>
                  <a:lnTo>
                    <a:pt x="5100825" y="9144"/>
                  </a:lnTo>
                  <a:close/>
                </a:path>
                <a:path w="8327390" h="5271770">
                  <a:moveTo>
                    <a:pt x="5138925" y="9144"/>
                  </a:moveTo>
                  <a:lnTo>
                    <a:pt x="5138925" y="0"/>
                  </a:lnTo>
                  <a:lnTo>
                    <a:pt x="5109969" y="0"/>
                  </a:lnTo>
                  <a:lnTo>
                    <a:pt x="5109969" y="9144"/>
                  </a:lnTo>
                  <a:lnTo>
                    <a:pt x="5138925" y="9144"/>
                  </a:lnTo>
                  <a:close/>
                </a:path>
                <a:path w="8327390" h="5271770">
                  <a:moveTo>
                    <a:pt x="5177025" y="9144"/>
                  </a:moveTo>
                  <a:lnTo>
                    <a:pt x="5177025" y="0"/>
                  </a:lnTo>
                  <a:lnTo>
                    <a:pt x="5148069" y="0"/>
                  </a:lnTo>
                  <a:lnTo>
                    <a:pt x="5148069" y="9144"/>
                  </a:lnTo>
                  <a:lnTo>
                    <a:pt x="5177025" y="9144"/>
                  </a:lnTo>
                  <a:close/>
                </a:path>
                <a:path w="8327390" h="5271770">
                  <a:moveTo>
                    <a:pt x="5215125" y="9144"/>
                  </a:moveTo>
                  <a:lnTo>
                    <a:pt x="5215125" y="0"/>
                  </a:lnTo>
                  <a:lnTo>
                    <a:pt x="5186169" y="0"/>
                  </a:lnTo>
                  <a:lnTo>
                    <a:pt x="5186169" y="9144"/>
                  </a:lnTo>
                  <a:lnTo>
                    <a:pt x="5215125" y="9144"/>
                  </a:lnTo>
                  <a:close/>
                </a:path>
                <a:path w="8327390" h="5271770">
                  <a:moveTo>
                    <a:pt x="5253225" y="9144"/>
                  </a:moveTo>
                  <a:lnTo>
                    <a:pt x="5253225" y="0"/>
                  </a:lnTo>
                  <a:lnTo>
                    <a:pt x="5224269" y="0"/>
                  </a:lnTo>
                  <a:lnTo>
                    <a:pt x="5224269" y="9144"/>
                  </a:lnTo>
                  <a:lnTo>
                    <a:pt x="5253225" y="9144"/>
                  </a:lnTo>
                  <a:close/>
                </a:path>
                <a:path w="8327390" h="5271770">
                  <a:moveTo>
                    <a:pt x="5291325" y="9144"/>
                  </a:moveTo>
                  <a:lnTo>
                    <a:pt x="5291325" y="0"/>
                  </a:lnTo>
                  <a:lnTo>
                    <a:pt x="5262369" y="0"/>
                  </a:lnTo>
                  <a:lnTo>
                    <a:pt x="5262369" y="9144"/>
                  </a:lnTo>
                  <a:lnTo>
                    <a:pt x="5291325" y="9144"/>
                  </a:lnTo>
                  <a:close/>
                </a:path>
                <a:path w="8327390" h="5271770">
                  <a:moveTo>
                    <a:pt x="5329425" y="9144"/>
                  </a:moveTo>
                  <a:lnTo>
                    <a:pt x="5329425" y="0"/>
                  </a:lnTo>
                  <a:lnTo>
                    <a:pt x="5300469" y="0"/>
                  </a:lnTo>
                  <a:lnTo>
                    <a:pt x="5300469" y="9144"/>
                  </a:lnTo>
                  <a:lnTo>
                    <a:pt x="5329425" y="9144"/>
                  </a:lnTo>
                  <a:close/>
                </a:path>
                <a:path w="8327390" h="5271770">
                  <a:moveTo>
                    <a:pt x="5367525" y="9144"/>
                  </a:moveTo>
                  <a:lnTo>
                    <a:pt x="5367525" y="0"/>
                  </a:lnTo>
                  <a:lnTo>
                    <a:pt x="5338569" y="0"/>
                  </a:lnTo>
                  <a:lnTo>
                    <a:pt x="5338569" y="9144"/>
                  </a:lnTo>
                  <a:lnTo>
                    <a:pt x="5367525" y="9144"/>
                  </a:lnTo>
                  <a:close/>
                </a:path>
                <a:path w="8327390" h="5271770">
                  <a:moveTo>
                    <a:pt x="5405625" y="9144"/>
                  </a:moveTo>
                  <a:lnTo>
                    <a:pt x="5405625" y="0"/>
                  </a:lnTo>
                  <a:lnTo>
                    <a:pt x="5376669" y="0"/>
                  </a:lnTo>
                  <a:lnTo>
                    <a:pt x="5376669" y="9144"/>
                  </a:lnTo>
                  <a:lnTo>
                    <a:pt x="5405625" y="9144"/>
                  </a:lnTo>
                  <a:close/>
                </a:path>
                <a:path w="8327390" h="5271770">
                  <a:moveTo>
                    <a:pt x="5443725" y="9144"/>
                  </a:moveTo>
                  <a:lnTo>
                    <a:pt x="5443725" y="0"/>
                  </a:lnTo>
                  <a:lnTo>
                    <a:pt x="5414769" y="0"/>
                  </a:lnTo>
                  <a:lnTo>
                    <a:pt x="5414769" y="9144"/>
                  </a:lnTo>
                  <a:lnTo>
                    <a:pt x="5443725" y="9144"/>
                  </a:lnTo>
                  <a:close/>
                </a:path>
                <a:path w="8327390" h="5271770">
                  <a:moveTo>
                    <a:pt x="5481825" y="9144"/>
                  </a:moveTo>
                  <a:lnTo>
                    <a:pt x="5481825" y="0"/>
                  </a:lnTo>
                  <a:lnTo>
                    <a:pt x="5452869" y="0"/>
                  </a:lnTo>
                  <a:lnTo>
                    <a:pt x="5452869" y="9144"/>
                  </a:lnTo>
                  <a:lnTo>
                    <a:pt x="5481825" y="9144"/>
                  </a:lnTo>
                  <a:close/>
                </a:path>
                <a:path w="8327390" h="5271770">
                  <a:moveTo>
                    <a:pt x="5519925" y="9144"/>
                  </a:moveTo>
                  <a:lnTo>
                    <a:pt x="5519925" y="0"/>
                  </a:lnTo>
                  <a:lnTo>
                    <a:pt x="5490969" y="0"/>
                  </a:lnTo>
                  <a:lnTo>
                    <a:pt x="5490969" y="9144"/>
                  </a:lnTo>
                  <a:lnTo>
                    <a:pt x="5519925" y="9144"/>
                  </a:lnTo>
                  <a:close/>
                </a:path>
                <a:path w="8327390" h="5271770">
                  <a:moveTo>
                    <a:pt x="5558025" y="9144"/>
                  </a:moveTo>
                  <a:lnTo>
                    <a:pt x="5558025" y="0"/>
                  </a:lnTo>
                  <a:lnTo>
                    <a:pt x="5529069" y="0"/>
                  </a:lnTo>
                  <a:lnTo>
                    <a:pt x="5529069" y="9144"/>
                  </a:lnTo>
                  <a:lnTo>
                    <a:pt x="5558025" y="9144"/>
                  </a:lnTo>
                  <a:close/>
                </a:path>
                <a:path w="8327390" h="5271770">
                  <a:moveTo>
                    <a:pt x="5596125" y="9144"/>
                  </a:moveTo>
                  <a:lnTo>
                    <a:pt x="5596125" y="0"/>
                  </a:lnTo>
                  <a:lnTo>
                    <a:pt x="5567169" y="0"/>
                  </a:lnTo>
                  <a:lnTo>
                    <a:pt x="5567169" y="9144"/>
                  </a:lnTo>
                  <a:lnTo>
                    <a:pt x="5596125" y="9144"/>
                  </a:lnTo>
                  <a:close/>
                </a:path>
                <a:path w="8327390" h="5271770">
                  <a:moveTo>
                    <a:pt x="5634225" y="9144"/>
                  </a:moveTo>
                  <a:lnTo>
                    <a:pt x="5634225" y="0"/>
                  </a:lnTo>
                  <a:lnTo>
                    <a:pt x="5605269" y="0"/>
                  </a:lnTo>
                  <a:lnTo>
                    <a:pt x="5605269" y="9144"/>
                  </a:lnTo>
                  <a:lnTo>
                    <a:pt x="5634225" y="9144"/>
                  </a:lnTo>
                  <a:close/>
                </a:path>
                <a:path w="8327390" h="5271770">
                  <a:moveTo>
                    <a:pt x="5672325" y="9144"/>
                  </a:moveTo>
                  <a:lnTo>
                    <a:pt x="5672325" y="0"/>
                  </a:lnTo>
                  <a:lnTo>
                    <a:pt x="5643369" y="0"/>
                  </a:lnTo>
                  <a:lnTo>
                    <a:pt x="5643369" y="9144"/>
                  </a:lnTo>
                  <a:lnTo>
                    <a:pt x="5672325" y="9144"/>
                  </a:lnTo>
                  <a:close/>
                </a:path>
                <a:path w="8327390" h="5271770">
                  <a:moveTo>
                    <a:pt x="5710425" y="9144"/>
                  </a:moveTo>
                  <a:lnTo>
                    <a:pt x="5710425" y="0"/>
                  </a:lnTo>
                  <a:lnTo>
                    <a:pt x="5681469" y="0"/>
                  </a:lnTo>
                  <a:lnTo>
                    <a:pt x="5681469" y="9144"/>
                  </a:lnTo>
                  <a:lnTo>
                    <a:pt x="5710425" y="9144"/>
                  </a:lnTo>
                  <a:close/>
                </a:path>
                <a:path w="8327390" h="5271770">
                  <a:moveTo>
                    <a:pt x="5748525" y="9144"/>
                  </a:moveTo>
                  <a:lnTo>
                    <a:pt x="5748525" y="0"/>
                  </a:lnTo>
                  <a:lnTo>
                    <a:pt x="5719569" y="0"/>
                  </a:lnTo>
                  <a:lnTo>
                    <a:pt x="5719569" y="9144"/>
                  </a:lnTo>
                  <a:lnTo>
                    <a:pt x="5748525" y="9144"/>
                  </a:lnTo>
                  <a:close/>
                </a:path>
                <a:path w="8327390" h="5271770">
                  <a:moveTo>
                    <a:pt x="5786625" y="9144"/>
                  </a:moveTo>
                  <a:lnTo>
                    <a:pt x="5786625" y="0"/>
                  </a:lnTo>
                  <a:lnTo>
                    <a:pt x="5757669" y="0"/>
                  </a:lnTo>
                  <a:lnTo>
                    <a:pt x="5757669" y="9144"/>
                  </a:lnTo>
                  <a:lnTo>
                    <a:pt x="5786625" y="9144"/>
                  </a:lnTo>
                  <a:close/>
                </a:path>
                <a:path w="8327390" h="5271770">
                  <a:moveTo>
                    <a:pt x="5824725" y="9144"/>
                  </a:moveTo>
                  <a:lnTo>
                    <a:pt x="5824725" y="0"/>
                  </a:lnTo>
                  <a:lnTo>
                    <a:pt x="5795769" y="0"/>
                  </a:lnTo>
                  <a:lnTo>
                    <a:pt x="5795769" y="9144"/>
                  </a:lnTo>
                  <a:lnTo>
                    <a:pt x="5824725" y="9144"/>
                  </a:lnTo>
                  <a:close/>
                </a:path>
                <a:path w="8327390" h="5271770">
                  <a:moveTo>
                    <a:pt x="5862825" y="9144"/>
                  </a:moveTo>
                  <a:lnTo>
                    <a:pt x="5862825" y="0"/>
                  </a:lnTo>
                  <a:lnTo>
                    <a:pt x="5833869" y="0"/>
                  </a:lnTo>
                  <a:lnTo>
                    <a:pt x="5833869" y="9144"/>
                  </a:lnTo>
                  <a:lnTo>
                    <a:pt x="5862825" y="9144"/>
                  </a:lnTo>
                  <a:close/>
                </a:path>
                <a:path w="8327390" h="5271770">
                  <a:moveTo>
                    <a:pt x="5900925" y="9144"/>
                  </a:moveTo>
                  <a:lnTo>
                    <a:pt x="5900925" y="0"/>
                  </a:lnTo>
                  <a:lnTo>
                    <a:pt x="5871969" y="0"/>
                  </a:lnTo>
                  <a:lnTo>
                    <a:pt x="5871969" y="9144"/>
                  </a:lnTo>
                  <a:lnTo>
                    <a:pt x="5900925" y="9144"/>
                  </a:lnTo>
                  <a:close/>
                </a:path>
                <a:path w="8327390" h="5271770">
                  <a:moveTo>
                    <a:pt x="5939025" y="9144"/>
                  </a:moveTo>
                  <a:lnTo>
                    <a:pt x="5939025" y="0"/>
                  </a:lnTo>
                  <a:lnTo>
                    <a:pt x="5910069" y="0"/>
                  </a:lnTo>
                  <a:lnTo>
                    <a:pt x="5910069" y="9144"/>
                  </a:lnTo>
                  <a:lnTo>
                    <a:pt x="5939025" y="9144"/>
                  </a:lnTo>
                  <a:close/>
                </a:path>
                <a:path w="8327390" h="5271770">
                  <a:moveTo>
                    <a:pt x="5977125" y="9144"/>
                  </a:moveTo>
                  <a:lnTo>
                    <a:pt x="5977125" y="0"/>
                  </a:lnTo>
                  <a:lnTo>
                    <a:pt x="5948169" y="0"/>
                  </a:lnTo>
                  <a:lnTo>
                    <a:pt x="5948169" y="9144"/>
                  </a:lnTo>
                  <a:lnTo>
                    <a:pt x="5977125" y="9144"/>
                  </a:lnTo>
                  <a:close/>
                </a:path>
                <a:path w="8327390" h="5271770">
                  <a:moveTo>
                    <a:pt x="6015225" y="9144"/>
                  </a:moveTo>
                  <a:lnTo>
                    <a:pt x="6015225" y="0"/>
                  </a:lnTo>
                  <a:lnTo>
                    <a:pt x="5986269" y="0"/>
                  </a:lnTo>
                  <a:lnTo>
                    <a:pt x="5986269" y="9144"/>
                  </a:lnTo>
                  <a:lnTo>
                    <a:pt x="6015225" y="9144"/>
                  </a:lnTo>
                  <a:close/>
                </a:path>
                <a:path w="8327390" h="5271770">
                  <a:moveTo>
                    <a:pt x="6053325" y="9144"/>
                  </a:moveTo>
                  <a:lnTo>
                    <a:pt x="6053325" y="0"/>
                  </a:lnTo>
                  <a:lnTo>
                    <a:pt x="6024369" y="0"/>
                  </a:lnTo>
                  <a:lnTo>
                    <a:pt x="6024369" y="9144"/>
                  </a:lnTo>
                  <a:lnTo>
                    <a:pt x="6053325" y="9144"/>
                  </a:lnTo>
                  <a:close/>
                </a:path>
                <a:path w="8327390" h="5271770">
                  <a:moveTo>
                    <a:pt x="6091425" y="9144"/>
                  </a:moveTo>
                  <a:lnTo>
                    <a:pt x="6091425" y="0"/>
                  </a:lnTo>
                  <a:lnTo>
                    <a:pt x="6062469" y="0"/>
                  </a:lnTo>
                  <a:lnTo>
                    <a:pt x="6062469" y="9144"/>
                  </a:lnTo>
                  <a:lnTo>
                    <a:pt x="6091425" y="9144"/>
                  </a:lnTo>
                  <a:close/>
                </a:path>
                <a:path w="8327390" h="5271770">
                  <a:moveTo>
                    <a:pt x="6129525" y="9144"/>
                  </a:moveTo>
                  <a:lnTo>
                    <a:pt x="6129525" y="0"/>
                  </a:lnTo>
                  <a:lnTo>
                    <a:pt x="6100569" y="0"/>
                  </a:lnTo>
                  <a:lnTo>
                    <a:pt x="6100569" y="9144"/>
                  </a:lnTo>
                  <a:lnTo>
                    <a:pt x="6129525" y="9144"/>
                  </a:lnTo>
                  <a:close/>
                </a:path>
                <a:path w="8327390" h="5271770">
                  <a:moveTo>
                    <a:pt x="6167625" y="9144"/>
                  </a:moveTo>
                  <a:lnTo>
                    <a:pt x="6167625" y="0"/>
                  </a:lnTo>
                  <a:lnTo>
                    <a:pt x="6138669" y="0"/>
                  </a:lnTo>
                  <a:lnTo>
                    <a:pt x="6138669" y="9144"/>
                  </a:lnTo>
                  <a:lnTo>
                    <a:pt x="6167625" y="9144"/>
                  </a:lnTo>
                  <a:close/>
                </a:path>
                <a:path w="8327390" h="5271770">
                  <a:moveTo>
                    <a:pt x="6205725" y="9144"/>
                  </a:moveTo>
                  <a:lnTo>
                    <a:pt x="6205725" y="0"/>
                  </a:lnTo>
                  <a:lnTo>
                    <a:pt x="6176769" y="0"/>
                  </a:lnTo>
                  <a:lnTo>
                    <a:pt x="6176769" y="9144"/>
                  </a:lnTo>
                  <a:lnTo>
                    <a:pt x="6205725" y="9144"/>
                  </a:lnTo>
                  <a:close/>
                </a:path>
                <a:path w="8327390" h="5271770">
                  <a:moveTo>
                    <a:pt x="6243825" y="9144"/>
                  </a:moveTo>
                  <a:lnTo>
                    <a:pt x="6243825" y="0"/>
                  </a:lnTo>
                  <a:lnTo>
                    <a:pt x="6214869" y="0"/>
                  </a:lnTo>
                  <a:lnTo>
                    <a:pt x="6214869" y="9144"/>
                  </a:lnTo>
                  <a:lnTo>
                    <a:pt x="6243825" y="9144"/>
                  </a:lnTo>
                  <a:close/>
                </a:path>
                <a:path w="8327390" h="5271770">
                  <a:moveTo>
                    <a:pt x="6281925" y="9144"/>
                  </a:moveTo>
                  <a:lnTo>
                    <a:pt x="6281925" y="0"/>
                  </a:lnTo>
                  <a:lnTo>
                    <a:pt x="6252969" y="0"/>
                  </a:lnTo>
                  <a:lnTo>
                    <a:pt x="6252969" y="9144"/>
                  </a:lnTo>
                  <a:lnTo>
                    <a:pt x="6281925" y="9144"/>
                  </a:lnTo>
                  <a:close/>
                </a:path>
                <a:path w="8327390" h="5271770">
                  <a:moveTo>
                    <a:pt x="6320025" y="9144"/>
                  </a:moveTo>
                  <a:lnTo>
                    <a:pt x="6320025" y="0"/>
                  </a:lnTo>
                  <a:lnTo>
                    <a:pt x="6291069" y="0"/>
                  </a:lnTo>
                  <a:lnTo>
                    <a:pt x="6291069" y="9144"/>
                  </a:lnTo>
                  <a:lnTo>
                    <a:pt x="6320025" y="9144"/>
                  </a:lnTo>
                  <a:close/>
                </a:path>
                <a:path w="8327390" h="5271770">
                  <a:moveTo>
                    <a:pt x="6358125" y="9144"/>
                  </a:moveTo>
                  <a:lnTo>
                    <a:pt x="6358125" y="0"/>
                  </a:lnTo>
                  <a:lnTo>
                    <a:pt x="6329169" y="0"/>
                  </a:lnTo>
                  <a:lnTo>
                    <a:pt x="6329169" y="9144"/>
                  </a:lnTo>
                  <a:lnTo>
                    <a:pt x="6358125" y="9144"/>
                  </a:lnTo>
                  <a:close/>
                </a:path>
                <a:path w="8327390" h="5271770">
                  <a:moveTo>
                    <a:pt x="6396225" y="9144"/>
                  </a:moveTo>
                  <a:lnTo>
                    <a:pt x="6396225" y="0"/>
                  </a:lnTo>
                  <a:lnTo>
                    <a:pt x="6367269" y="0"/>
                  </a:lnTo>
                  <a:lnTo>
                    <a:pt x="6367269" y="9144"/>
                  </a:lnTo>
                  <a:lnTo>
                    <a:pt x="6396225" y="9144"/>
                  </a:lnTo>
                  <a:close/>
                </a:path>
                <a:path w="8327390" h="5271770">
                  <a:moveTo>
                    <a:pt x="6434325" y="9144"/>
                  </a:moveTo>
                  <a:lnTo>
                    <a:pt x="6434325" y="0"/>
                  </a:lnTo>
                  <a:lnTo>
                    <a:pt x="6405369" y="0"/>
                  </a:lnTo>
                  <a:lnTo>
                    <a:pt x="6405369" y="9144"/>
                  </a:lnTo>
                  <a:lnTo>
                    <a:pt x="6434325" y="9144"/>
                  </a:lnTo>
                  <a:close/>
                </a:path>
                <a:path w="8327390" h="5271770">
                  <a:moveTo>
                    <a:pt x="6472425" y="9144"/>
                  </a:moveTo>
                  <a:lnTo>
                    <a:pt x="6472425" y="0"/>
                  </a:lnTo>
                  <a:lnTo>
                    <a:pt x="6443469" y="0"/>
                  </a:lnTo>
                  <a:lnTo>
                    <a:pt x="6443469" y="9144"/>
                  </a:lnTo>
                  <a:lnTo>
                    <a:pt x="6472425" y="9144"/>
                  </a:lnTo>
                  <a:close/>
                </a:path>
                <a:path w="8327390" h="5271770">
                  <a:moveTo>
                    <a:pt x="6510525" y="9144"/>
                  </a:moveTo>
                  <a:lnTo>
                    <a:pt x="6510525" y="0"/>
                  </a:lnTo>
                  <a:lnTo>
                    <a:pt x="6481569" y="0"/>
                  </a:lnTo>
                  <a:lnTo>
                    <a:pt x="6481569" y="9144"/>
                  </a:lnTo>
                  <a:lnTo>
                    <a:pt x="6510525" y="9144"/>
                  </a:lnTo>
                  <a:close/>
                </a:path>
                <a:path w="8327390" h="5271770">
                  <a:moveTo>
                    <a:pt x="6548625" y="9144"/>
                  </a:moveTo>
                  <a:lnTo>
                    <a:pt x="6548625" y="0"/>
                  </a:lnTo>
                  <a:lnTo>
                    <a:pt x="6519669" y="0"/>
                  </a:lnTo>
                  <a:lnTo>
                    <a:pt x="6519669" y="9144"/>
                  </a:lnTo>
                  <a:lnTo>
                    <a:pt x="6548625" y="9144"/>
                  </a:lnTo>
                  <a:close/>
                </a:path>
                <a:path w="8327390" h="5271770">
                  <a:moveTo>
                    <a:pt x="6586725" y="9144"/>
                  </a:moveTo>
                  <a:lnTo>
                    <a:pt x="6586725" y="0"/>
                  </a:lnTo>
                  <a:lnTo>
                    <a:pt x="6557769" y="0"/>
                  </a:lnTo>
                  <a:lnTo>
                    <a:pt x="6557769" y="9144"/>
                  </a:lnTo>
                  <a:lnTo>
                    <a:pt x="6586725" y="9144"/>
                  </a:lnTo>
                  <a:close/>
                </a:path>
                <a:path w="8327390" h="5271770">
                  <a:moveTo>
                    <a:pt x="6624825" y="9144"/>
                  </a:moveTo>
                  <a:lnTo>
                    <a:pt x="6624825" y="0"/>
                  </a:lnTo>
                  <a:lnTo>
                    <a:pt x="6595869" y="0"/>
                  </a:lnTo>
                  <a:lnTo>
                    <a:pt x="6595869" y="9144"/>
                  </a:lnTo>
                  <a:lnTo>
                    <a:pt x="6624825" y="9144"/>
                  </a:lnTo>
                  <a:close/>
                </a:path>
                <a:path w="8327390" h="5271770">
                  <a:moveTo>
                    <a:pt x="6662925" y="9144"/>
                  </a:moveTo>
                  <a:lnTo>
                    <a:pt x="6662925" y="0"/>
                  </a:lnTo>
                  <a:lnTo>
                    <a:pt x="6633969" y="0"/>
                  </a:lnTo>
                  <a:lnTo>
                    <a:pt x="6633969" y="9144"/>
                  </a:lnTo>
                  <a:lnTo>
                    <a:pt x="6662925" y="9144"/>
                  </a:lnTo>
                  <a:close/>
                </a:path>
                <a:path w="8327390" h="5271770">
                  <a:moveTo>
                    <a:pt x="6701025" y="9144"/>
                  </a:moveTo>
                  <a:lnTo>
                    <a:pt x="6701025" y="0"/>
                  </a:lnTo>
                  <a:lnTo>
                    <a:pt x="6672069" y="0"/>
                  </a:lnTo>
                  <a:lnTo>
                    <a:pt x="6672069" y="9144"/>
                  </a:lnTo>
                  <a:lnTo>
                    <a:pt x="6701025" y="9144"/>
                  </a:lnTo>
                  <a:close/>
                </a:path>
                <a:path w="8327390" h="5271770">
                  <a:moveTo>
                    <a:pt x="6739125" y="9144"/>
                  </a:moveTo>
                  <a:lnTo>
                    <a:pt x="6739125" y="0"/>
                  </a:lnTo>
                  <a:lnTo>
                    <a:pt x="6710169" y="0"/>
                  </a:lnTo>
                  <a:lnTo>
                    <a:pt x="6710169" y="9144"/>
                  </a:lnTo>
                  <a:lnTo>
                    <a:pt x="6739125" y="9144"/>
                  </a:lnTo>
                  <a:close/>
                </a:path>
                <a:path w="8327390" h="5271770">
                  <a:moveTo>
                    <a:pt x="6777225" y="9144"/>
                  </a:moveTo>
                  <a:lnTo>
                    <a:pt x="6777225" y="0"/>
                  </a:lnTo>
                  <a:lnTo>
                    <a:pt x="6748269" y="0"/>
                  </a:lnTo>
                  <a:lnTo>
                    <a:pt x="6748269" y="9144"/>
                  </a:lnTo>
                  <a:lnTo>
                    <a:pt x="6777225" y="9144"/>
                  </a:lnTo>
                  <a:close/>
                </a:path>
                <a:path w="8327390" h="5271770">
                  <a:moveTo>
                    <a:pt x="6815325" y="9144"/>
                  </a:moveTo>
                  <a:lnTo>
                    <a:pt x="6815325" y="0"/>
                  </a:lnTo>
                  <a:lnTo>
                    <a:pt x="6786369" y="0"/>
                  </a:lnTo>
                  <a:lnTo>
                    <a:pt x="6786369" y="9144"/>
                  </a:lnTo>
                  <a:lnTo>
                    <a:pt x="6815325" y="9144"/>
                  </a:lnTo>
                  <a:close/>
                </a:path>
                <a:path w="8327390" h="5271770">
                  <a:moveTo>
                    <a:pt x="6853425" y="9144"/>
                  </a:moveTo>
                  <a:lnTo>
                    <a:pt x="6853425" y="0"/>
                  </a:lnTo>
                  <a:lnTo>
                    <a:pt x="6824469" y="0"/>
                  </a:lnTo>
                  <a:lnTo>
                    <a:pt x="6824469" y="9144"/>
                  </a:lnTo>
                  <a:lnTo>
                    <a:pt x="6853425" y="9144"/>
                  </a:lnTo>
                  <a:close/>
                </a:path>
                <a:path w="8327390" h="5271770">
                  <a:moveTo>
                    <a:pt x="6891525" y="9144"/>
                  </a:moveTo>
                  <a:lnTo>
                    <a:pt x="6891525" y="0"/>
                  </a:lnTo>
                  <a:lnTo>
                    <a:pt x="6862569" y="0"/>
                  </a:lnTo>
                  <a:lnTo>
                    <a:pt x="6862569" y="9144"/>
                  </a:lnTo>
                  <a:lnTo>
                    <a:pt x="6891525" y="9144"/>
                  </a:lnTo>
                  <a:close/>
                </a:path>
                <a:path w="8327390" h="5271770">
                  <a:moveTo>
                    <a:pt x="6929625" y="9144"/>
                  </a:moveTo>
                  <a:lnTo>
                    <a:pt x="6929625" y="0"/>
                  </a:lnTo>
                  <a:lnTo>
                    <a:pt x="6900669" y="0"/>
                  </a:lnTo>
                  <a:lnTo>
                    <a:pt x="6900669" y="9144"/>
                  </a:lnTo>
                  <a:lnTo>
                    <a:pt x="6929625" y="9144"/>
                  </a:lnTo>
                  <a:close/>
                </a:path>
                <a:path w="8327390" h="5271770">
                  <a:moveTo>
                    <a:pt x="6967725" y="9144"/>
                  </a:moveTo>
                  <a:lnTo>
                    <a:pt x="6967725" y="0"/>
                  </a:lnTo>
                  <a:lnTo>
                    <a:pt x="6938769" y="0"/>
                  </a:lnTo>
                  <a:lnTo>
                    <a:pt x="6938769" y="9144"/>
                  </a:lnTo>
                  <a:lnTo>
                    <a:pt x="6967725" y="9144"/>
                  </a:lnTo>
                  <a:close/>
                </a:path>
                <a:path w="8327390" h="5271770">
                  <a:moveTo>
                    <a:pt x="7005825" y="9144"/>
                  </a:moveTo>
                  <a:lnTo>
                    <a:pt x="7005825" y="0"/>
                  </a:lnTo>
                  <a:lnTo>
                    <a:pt x="6976869" y="0"/>
                  </a:lnTo>
                  <a:lnTo>
                    <a:pt x="6976869" y="9144"/>
                  </a:lnTo>
                  <a:lnTo>
                    <a:pt x="7005825" y="9144"/>
                  </a:lnTo>
                  <a:close/>
                </a:path>
                <a:path w="8327390" h="5271770">
                  <a:moveTo>
                    <a:pt x="7043925" y="9144"/>
                  </a:moveTo>
                  <a:lnTo>
                    <a:pt x="7043925" y="0"/>
                  </a:lnTo>
                  <a:lnTo>
                    <a:pt x="7014969" y="0"/>
                  </a:lnTo>
                  <a:lnTo>
                    <a:pt x="7014969" y="9144"/>
                  </a:lnTo>
                  <a:lnTo>
                    <a:pt x="7043925" y="9144"/>
                  </a:lnTo>
                  <a:close/>
                </a:path>
                <a:path w="8327390" h="5271770">
                  <a:moveTo>
                    <a:pt x="7082025" y="9144"/>
                  </a:moveTo>
                  <a:lnTo>
                    <a:pt x="7082025" y="0"/>
                  </a:lnTo>
                  <a:lnTo>
                    <a:pt x="7053069" y="0"/>
                  </a:lnTo>
                  <a:lnTo>
                    <a:pt x="7053069" y="9144"/>
                  </a:lnTo>
                  <a:lnTo>
                    <a:pt x="7082025" y="9144"/>
                  </a:lnTo>
                  <a:close/>
                </a:path>
                <a:path w="8327390" h="5271770">
                  <a:moveTo>
                    <a:pt x="7120125" y="9144"/>
                  </a:moveTo>
                  <a:lnTo>
                    <a:pt x="7120125" y="0"/>
                  </a:lnTo>
                  <a:lnTo>
                    <a:pt x="7091169" y="0"/>
                  </a:lnTo>
                  <a:lnTo>
                    <a:pt x="7091169" y="9144"/>
                  </a:lnTo>
                  <a:lnTo>
                    <a:pt x="7120125" y="9144"/>
                  </a:lnTo>
                  <a:close/>
                </a:path>
                <a:path w="8327390" h="5271770">
                  <a:moveTo>
                    <a:pt x="7158225" y="9144"/>
                  </a:moveTo>
                  <a:lnTo>
                    <a:pt x="7158225" y="0"/>
                  </a:lnTo>
                  <a:lnTo>
                    <a:pt x="7129269" y="0"/>
                  </a:lnTo>
                  <a:lnTo>
                    <a:pt x="7129269" y="9144"/>
                  </a:lnTo>
                  <a:lnTo>
                    <a:pt x="7158225" y="9144"/>
                  </a:lnTo>
                  <a:close/>
                </a:path>
                <a:path w="8327390" h="5271770">
                  <a:moveTo>
                    <a:pt x="7196325" y="9144"/>
                  </a:moveTo>
                  <a:lnTo>
                    <a:pt x="7196325" y="0"/>
                  </a:lnTo>
                  <a:lnTo>
                    <a:pt x="7167369" y="0"/>
                  </a:lnTo>
                  <a:lnTo>
                    <a:pt x="7167369" y="9144"/>
                  </a:lnTo>
                  <a:lnTo>
                    <a:pt x="7196325" y="9144"/>
                  </a:lnTo>
                  <a:close/>
                </a:path>
                <a:path w="8327390" h="5271770">
                  <a:moveTo>
                    <a:pt x="7234425" y="9144"/>
                  </a:moveTo>
                  <a:lnTo>
                    <a:pt x="7234425" y="0"/>
                  </a:lnTo>
                  <a:lnTo>
                    <a:pt x="7205469" y="0"/>
                  </a:lnTo>
                  <a:lnTo>
                    <a:pt x="7205469" y="9144"/>
                  </a:lnTo>
                  <a:lnTo>
                    <a:pt x="7234425" y="9144"/>
                  </a:lnTo>
                  <a:close/>
                </a:path>
                <a:path w="8327390" h="5271770">
                  <a:moveTo>
                    <a:pt x="7272525" y="9144"/>
                  </a:moveTo>
                  <a:lnTo>
                    <a:pt x="7272525" y="0"/>
                  </a:lnTo>
                  <a:lnTo>
                    <a:pt x="7243569" y="0"/>
                  </a:lnTo>
                  <a:lnTo>
                    <a:pt x="7243569" y="9144"/>
                  </a:lnTo>
                  <a:lnTo>
                    <a:pt x="7272525" y="9144"/>
                  </a:lnTo>
                  <a:close/>
                </a:path>
                <a:path w="8327390" h="5271770">
                  <a:moveTo>
                    <a:pt x="7310625" y="9144"/>
                  </a:moveTo>
                  <a:lnTo>
                    <a:pt x="7310625" y="0"/>
                  </a:lnTo>
                  <a:lnTo>
                    <a:pt x="7281669" y="0"/>
                  </a:lnTo>
                  <a:lnTo>
                    <a:pt x="7281669" y="9144"/>
                  </a:lnTo>
                  <a:lnTo>
                    <a:pt x="7310625" y="9144"/>
                  </a:lnTo>
                  <a:close/>
                </a:path>
                <a:path w="8327390" h="5271770">
                  <a:moveTo>
                    <a:pt x="7348725" y="9144"/>
                  </a:moveTo>
                  <a:lnTo>
                    <a:pt x="7348725" y="0"/>
                  </a:lnTo>
                  <a:lnTo>
                    <a:pt x="7319769" y="0"/>
                  </a:lnTo>
                  <a:lnTo>
                    <a:pt x="7319769" y="9144"/>
                  </a:lnTo>
                  <a:lnTo>
                    <a:pt x="7348725" y="9144"/>
                  </a:lnTo>
                  <a:close/>
                </a:path>
                <a:path w="8327390" h="5271770">
                  <a:moveTo>
                    <a:pt x="7386825" y="9144"/>
                  </a:moveTo>
                  <a:lnTo>
                    <a:pt x="7386825" y="0"/>
                  </a:lnTo>
                  <a:lnTo>
                    <a:pt x="7357869" y="0"/>
                  </a:lnTo>
                  <a:lnTo>
                    <a:pt x="7357869" y="9144"/>
                  </a:lnTo>
                  <a:lnTo>
                    <a:pt x="7386825" y="9144"/>
                  </a:lnTo>
                  <a:close/>
                </a:path>
                <a:path w="8327390" h="5271770">
                  <a:moveTo>
                    <a:pt x="7424925" y="9144"/>
                  </a:moveTo>
                  <a:lnTo>
                    <a:pt x="7424925" y="0"/>
                  </a:lnTo>
                  <a:lnTo>
                    <a:pt x="7395969" y="0"/>
                  </a:lnTo>
                  <a:lnTo>
                    <a:pt x="7395969" y="9144"/>
                  </a:lnTo>
                  <a:lnTo>
                    <a:pt x="7424925" y="9144"/>
                  </a:lnTo>
                  <a:close/>
                </a:path>
                <a:path w="8327390" h="5271770">
                  <a:moveTo>
                    <a:pt x="7463025" y="9144"/>
                  </a:moveTo>
                  <a:lnTo>
                    <a:pt x="7463025" y="0"/>
                  </a:lnTo>
                  <a:lnTo>
                    <a:pt x="7434069" y="0"/>
                  </a:lnTo>
                  <a:lnTo>
                    <a:pt x="7434069" y="9144"/>
                  </a:lnTo>
                  <a:lnTo>
                    <a:pt x="7463025" y="9144"/>
                  </a:lnTo>
                  <a:close/>
                </a:path>
                <a:path w="8327390" h="5271770">
                  <a:moveTo>
                    <a:pt x="7501125" y="9144"/>
                  </a:moveTo>
                  <a:lnTo>
                    <a:pt x="7501125" y="0"/>
                  </a:lnTo>
                  <a:lnTo>
                    <a:pt x="7472169" y="0"/>
                  </a:lnTo>
                  <a:lnTo>
                    <a:pt x="7472169" y="9144"/>
                  </a:lnTo>
                  <a:lnTo>
                    <a:pt x="7501125" y="9144"/>
                  </a:lnTo>
                  <a:close/>
                </a:path>
                <a:path w="8327390" h="5271770">
                  <a:moveTo>
                    <a:pt x="7539225" y="9144"/>
                  </a:moveTo>
                  <a:lnTo>
                    <a:pt x="7539225" y="0"/>
                  </a:lnTo>
                  <a:lnTo>
                    <a:pt x="7510269" y="0"/>
                  </a:lnTo>
                  <a:lnTo>
                    <a:pt x="7510269" y="9144"/>
                  </a:lnTo>
                  <a:lnTo>
                    <a:pt x="7539225" y="9144"/>
                  </a:lnTo>
                  <a:close/>
                </a:path>
                <a:path w="8327390" h="5271770">
                  <a:moveTo>
                    <a:pt x="7577325" y="9144"/>
                  </a:moveTo>
                  <a:lnTo>
                    <a:pt x="7577325" y="0"/>
                  </a:lnTo>
                  <a:lnTo>
                    <a:pt x="7548369" y="0"/>
                  </a:lnTo>
                  <a:lnTo>
                    <a:pt x="7548369" y="9144"/>
                  </a:lnTo>
                  <a:lnTo>
                    <a:pt x="7577325" y="9144"/>
                  </a:lnTo>
                  <a:close/>
                </a:path>
                <a:path w="8327390" h="5271770">
                  <a:moveTo>
                    <a:pt x="7615425" y="9144"/>
                  </a:moveTo>
                  <a:lnTo>
                    <a:pt x="7615425" y="0"/>
                  </a:lnTo>
                  <a:lnTo>
                    <a:pt x="7586469" y="0"/>
                  </a:lnTo>
                  <a:lnTo>
                    <a:pt x="7586469" y="9144"/>
                  </a:lnTo>
                  <a:lnTo>
                    <a:pt x="7615425" y="9144"/>
                  </a:lnTo>
                  <a:close/>
                </a:path>
                <a:path w="8327390" h="5271770">
                  <a:moveTo>
                    <a:pt x="7653525" y="9144"/>
                  </a:moveTo>
                  <a:lnTo>
                    <a:pt x="7653525" y="0"/>
                  </a:lnTo>
                  <a:lnTo>
                    <a:pt x="7624569" y="0"/>
                  </a:lnTo>
                  <a:lnTo>
                    <a:pt x="7624569" y="9144"/>
                  </a:lnTo>
                  <a:lnTo>
                    <a:pt x="7653525" y="9144"/>
                  </a:lnTo>
                  <a:close/>
                </a:path>
                <a:path w="8327390" h="5271770">
                  <a:moveTo>
                    <a:pt x="7691625" y="9144"/>
                  </a:moveTo>
                  <a:lnTo>
                    <a:pt x="7691625" y="0"/>
                  </a:lnTo>
                  <a:lnTo>
                    <a:pt x="7662669" y="0"/>
                  </a:lnTo>
                  <a:lnTo>
                    <a:pt x="7662669" y="9144"/>
                  </a:lnTo>
                  <a:lnTo>
                    <a:pt x="7691625" y="9144"/>
                  </a:lnTo>
                  <a:close/>
                </a:path>
                <a:path w="8327390" h="5271770">
                  <a:moveTo>
                    <a:pt x="7729725" y="9144"/>
                  </a:moveTo>
                  <a:lnTo>
                    <a:pt x="7729725" y="0"/>
                  </a:lnTo>
                  <a:lnTo>
                    <a:pt x="7700769" y="0"/>
                  </a:lnTo>
                  <a:lnTo>
                    <a:pt x="7700769" y="9144"/>
                  </a:lnTo>
                  <a:lnTo>
                    <a:pt x="7729725" y="9144"/>
                  </a:lnTo>
                  <a:close/>
                </a:path>
                <a:path w="8327390" h="5271770">
                  <a:moveTo>
                    <a:pt x="7767825" y="9144"/>
                  </a:moveTo>
                  <a:lnTo>
                    <a:pt x="7767825" y="0"/>
                  </a:lnTo>
                  <a:lnTo>
                    <a:pt x="7738869" y="0"/>
                  </a:lnTo>
                  <a:lnTo>
                    <a:pt x="7738869" y="9144"/>
                  </a:lnTo>
                  <a:lnTo>
                    <a:pt x="7767825" y="9144"/>
                  </a:lnTo>
                  <a:close/>
                </a:path>
                <a:path w="8327390" h="5271770">
                  <a:moveTo>
                    <a:pt x="7805925" y="9144"/>
                  </a:moveTo>
                  <a:lnTo>
                    <a:pt x="7805925" y="0"/>
                  </a:lnTo>
                  <a:lnTo>
                    <a:pt x="7776969" y="0"/>
                  </a:lnTo>
                  <a:lnTo>
                    <a:pt x="7776969" y="9144"/>
                  </a:lnTo>
                  <a:lnTo>
                    <a:pt x="7805925" y="9144"/>
                  </a:lnTo>
                  <a:close/>
                </a:path>
                <a:path w="8327390" h="5271770">
                  <a:moveTo>
                    <a:pt x="7844025" y="9144"/>
                  </a:moveTo>
                  <a:lnTo>
                    <a:pt x="7844025" y="0"/>
                  </a:lnTo>
                  <a:lnTo>
                    <a:pt x="7815069" y="0"/>
                  </a:lnTo>
                  <a:lnTo>
                    <a:pt x="7815069" y="9144"/>
                  </a:lnTo>
                  <a:lnTo>
                    <a:pt x="7844025" y="9144"/>
                  </a:lnTo>
                  <a:close/>
                </a:path>
                <a:path w="8327390" h="5271770">
                  <a:moveTo>
                    <a:pt x="7882125" y="9144"/>
                  </a:moveTo>
                  <a:lnTo>
                    <a:pt x="7882125" y="0"/>
                  </a:lnTo>
                  <a:lnTo>
                    <a:pt x="7853169" y="0"/>
                  </a:lnTo>
                  <a:lnTo>
                    <a:pt x="7853169" y="9144"/>
                  </a:lnTo>
                  <a:lnTo>
                    <a:pt x="7882125" y="9144"/>
                  </a:lnTo>
                  <a:close/>
                </a:path>
                <a:path w="8327390" h="5271770">
                  <a:moveTo>
                    <a:pt x="7920225" y="9144"/>
                  </a:moveTo>
                  <a:lnTo>
                    <a:pt x="7920225" y="0"/>
                  </a:lnTo>
                  <a:lnTo>
                    <a:pt x="7891269" y="0"/>
                  </a:lnTo>
                  <a:lnTo>
                    <a:pt x="7891269" y="9144"/>
                  </a:lnTo>
                  <a:lnTo>
                    <a:pt x="7920225" y="9144"/>
                  </a:lnTo>
                  <a:close/>
                </a:path>
                <a:path w="8327390" h="5271770">
                  <a:moveTo>
                    <a:pt x="7958325" y="9144"/>
                  </a:moveTo>
                  <a:lnTo>
                    <a:pt x="7958325" y="0"/>
                  </a:lnTo>
                  <a:lnTo>
                    <a:pt x="7929369" y="0"/>
                  </a:lnTo>
                  <a:lnTo>
                    <a:pt x="7929369" y="9144"/>
                  </a:lnTo>
                  <a:lnTo>
                    <a:pt x="7958325" y="9144"/>
                  </a:lnTo>
                  <a:close/>
                </a:path>
                <a:path w="8327390" h="5271770">
                  <a:moveTo>
                    <a:pt x="7996425" y="9144"/>
                  </a:moveTo>
                  <a:lnTo>
                    <a:pt x="7996425" y="0"/>
                  </a:lnTo>
                  <a:lnTo>
                    <a:pt x="7967469" y="0"/>
                  </a:lnTo>
                  <a:lnTo>
                    <a:pt x="7967469" y="9144"/>
                  </a:lnTo>
                  <a:lnTo>
                    <a:pt x="7996425" y="9144"/>
                  </a:lnTo>
                  <a:close/>
                </a:path>
                <a:path w="8327390" h="5271770">
                  <a:moveTo>
                    <a:pt x="8034525" y="9144"/>
                  </a:moveTo>
                  <a:lnTo>
                    <a:pt x="8034525" y="0"/>
                  </a:lnTo>
                  <a:lnTo>
                    <a:pt x="8005569" y="0"/>
                  </a:lnTo>
                  <a:lnTo>
                    <a:pt x="8005569" y="9144"/>
                  </a:lnTo>
                  <a:lnTo>
                    <a:pt x="8034525" y="9144"/>
                  </a:lnTo>
                  <a:close/>
                </a:path>
                <a:path w="8327390" h="5271770">
                  <a:moveTo>
                    <a:pt x="8072625" y="9144"/>
                  </a:moveTo>
                  <a:lnTo>
                    <a:pt x="8072625" y="0"/>
                  </a:lnTo>
                  <a:lnTo>
                    <a:pt x="8043669" y="0"/>
                  </a:lnTo>
                  <a:lnTo>
                    <a:pt x="8043669" y="9144"/>
                  </a:lnTo>
                  <a:lnTo>
                    <a:pt x="8072625" y="9144"/>
                  </a:lnTo>
                  <a:close/>
                </a:path>
                <a:path w="8327390" h="5271770">
                  <a:moveTo>
                    <a:pt x="8110725" y="9144"/>
                  </a:moveTo>
                  <a:lnTo>
                    <a:pt x="8110725" y="0"/>
                  </a:lnTo>
                  <a:lnTo>
                    <a:pt x="8081769" y="0"/>
                  </a:lnTo>
                  <a:lnTo>
                    <a:pt x="8081769" y="9144"/>
                  </a:lnTo>
                  <a:lnTo>
                    <a:pt x="8110725" y="9144"/>
                  </a:lnTo>
                  <a:close/>
                </a:path>
                <a:path w="8327390" h="5271770">
                  <a:moveTo>
                    <a:pt x="8148825" y="9144"/>
                  </a:moveTo>
                  <a:lnTo>
                    <a:pt x="8148825" y="0"/>
                  </a:lnTo>
                  <a:lnTo>
                    <a:pt x="8119869" y="0"/>
                  </a:lnTo>
                  <a:lnTo>
                    <a:pt x="8119869" y="9144"/>
                  </a:lnTo>
                  <a:lnTo>
                    <a:pt x="8148825" y="9144"/>
                  </a:lnTo>
                  <a:close/>
                </a:path>
                <a:path w="8327390" h="5271770">
                  <a:moveTo>
                    <a:pt x="8186925" y="9144"/>
                  </a:moveTo>
                  <a:lnTo>
                    <a:pt x="8186925" y="0"/>
                  </a:lnTo>
                  <a:lnTo>
                    <a:pt x="8157969" y="0"/>
                  </a:lnTo>
                  <a:lnTo>
                    <a:pt x="8157969" y="9144"/>
                  </a:lnTo>
                  <a:lnTo>
                    <a:pt x="8186925" y="9144"/>
                  </a:lnTo>
                  <a:close/>
                </a:path>
                <a:path w="8327390" h="5271770">
                  <a:moveTo>
                    <a:pt x="8225025" y="9144"/>
                  </a:moveTo>
                  <a:lnTo>
                    <a:pt x="8225025" y="0"/>
                  </a:lnTo>
                  <a:lnTo>
                    <a:pt x="8196069" y="0"/>
                  </a:lnTo>
                  <a:lnTo>
                    <a:pt x="8196069" y="9144"/>
                  </a:lnTo>
                  <a:lnTo>
                    <a:pt x="8225025" y="9144"/>
                  </a:lnTo>
                  <a:close/>
                </a:path>
                <a:path w="8327390" h="5271770">
                  <a:moveTo>
                    <a:pt x="8263125" y="9144"/>
                  </a:moveTo>
                  <a:lnTo>
                    <a:pt x="8263125" y="0"/>
                  </a:lnTo>
                  <a:lnTo>
                    <a:pt x="8234169" y="0"/>
                  </a:lnTo>
                  <a:lnTo>
                    <a:pt x="8234169" y="9144"/>
                  </a:lnTo>
                  <a:lnTo>
                    <a:pt x="8263125" y="9144"/>
                  </a:lnTo>
                  <a:close/>
                </a:path>
                <a:path w="8327390" h="5271770">
                  <a:moveTo>
                    <a:pt x="8301225" y="9144"/>
                  </a:moveTo>
                  <a:lnTo>
                    <a:pt x="8301225" y="0"/>
                  </a:lnTo>
                  <a:lnTo>
                    <a:pt x="8272269" y="0"/>
                  </a:lnTo>
                  <a:lnTo>
                    <a:pt x="8272269" y="9144"/>
                  </a:lnTo>
                  <a:lnTo>
                    <a:pt x="8301225" y="9144"/>
                  </a:lnTo>
                  <a:close/>
                </a:path>
                <a:path w="8327390" h="5271770">
                  <a:moveTo>
                    <a:pt x="8327133" y="21336"/>
                  </a:moveTo>
                  <a:lnTo>
                    <a:pt x="8327133" y="1524"/>
                  </a:lnTo>
                  <a:lnTo>
                    <a:pt x="8324085" y="0"/>
                  </a:lnTo>
                  <a:lnTo>
                    <a:pt x="8310369" y="0"/>
                  </a:lnTo>
                  <a:lnTo>
                    <a:pt x="8310369" y="9144"/>
                  </a:lnTo>
                  <a:lnTo>
                    <a:pt x="8317989" y="9144"/>
                  </a:lnTo>
                  <a:lnTo>
                    <a:pt x="8317989" y="4572"/>
                  </a:lnTo>
                  <a:lnTo>
                    <a:pt x="8322561" y="9144"/>
                  </a:lnTo>
                  <a:lnTo>
                    <a:pt x="8322561" y="21336"/>
                  </a:lnTo>
                  <a:lnTo>
                    <a:pt x="8327133" y="21336"/>
                  </a:lnTo>
                  <a:close/>
                </a:path>
                <a:path w="8327390" h="5271770">
                  <a:moveTo>
                    <a:pt x="8322561" y="9144"/>
                  </a:moveTo>
                  <a:lnTo>
                    <a:pt x="8317989" y="4572"/>
                  </a:lnTo>
                  <a:lnTo>
                    <a:pt x="8317989" y="9144"/>
                  </a:lnTo>
                  <a:lnTo>
                    <a:pt x="8322561" y="9144"/>
                  </a:lnTo>
                  <a:close/>
                </a:path>
                <a:path w="8327390" h="5271770">
                  <a:moveTo>
                    <a:pt x="8322561" y="21336"/>
                  </a:moveTo>
                  <a:lnTo>
                    <a:pt x="8322561" y="9144"/>
                  </a:lnTo>
                  <a:lnTo>
                    <a:pt x="8317989" y="9144"/>
                  </a:lnTo>
                  <a:lnTo>
                    <a:pt x="8317989" y="21336"/>
                  </a:lnTo>
                  <a:lnTo>
                    <a:pt x="8322561" y="21336"/>
                  </a:lnTo>
                  <a:close/>
                </a:path>
                <a:path w="8327390" h="5271770">
                  <a:moveTo>
                    <a:pt x="8327133" y="59436"/>
                  </a:moveTo>
                  <a:lnTo>
                    <a:pt x="8327133" y="30480"/>
                  </a:lnTo>
                  <a:lnTo>
                    <a:pt x="8317989" y="30480"/>
                  </a:lnTo>
                  <a:lnTo>
                    <a:pt x="8317989" y="59436"/>
                  </a:lnTo>
                  <a:lnTo>
                    <a:pt x="8327133" y="59436"/>
                  </a:lnTo>
                  <a:close/>
                </a:path>
                <a:path w="8327390" h="5271770">
                  <a:moveTo>
                    <a:pt x="8327133" y="97536"/>
                  </a:moveTo>
                  <a:lnTo>
                    <a:pt x="8327133" y="68580"/>
                  </a:lnTo>
                  <a:lnTo>
                    <a:pt x="8317989" y="68580"/>
                  </a:lnTo>
                  <a:lnTo>
                    <a:pt x="8317989" y="97536"/>
                  </a:lnTo>
                  <a:lnTo>
                    <a:pt x="8327133" y="97536"/>
                  </a:lnTo>
                  <a:close/>
                </a:path>
                <a:path w="8327390" h="5271770">
                  <a:moveTo>
                    <a:pt x="8327133" y="135636"/>
                  </a:moveTo>
                  <a:lnTo>
                    <a:pt x="8327133" y="106680"/>
                  </a:lnTo>
                  <a:lnTo>
                    <a:pt x="8317989" y="106680"/>
                  </a:lnTo>
                  <a:lnTo>
                    <a:pt x="8317989" y="135636"/>
                  </a:lnTo>
                  <a:lnTo>
                    <a:pt x="8327133" y="135636"/>
                  </a:lnTo>
                  <a:close/>
                </a:path>
                <a:path w="8327390" h="5271770">
                  <a:moveTo>
                    <a:pt x="8327133" y="173736"/>
                  </a:moveTo>
                  <a:lnTo>
                    <a:pt x="8327133" y="144780"/>
                  </a:lnTo>
                  <a:lnTo>
                    <a:pt x="8317989" y="144780"/>
                  </a:lnTo>
                  <a:lnTo>
                    <a:pt x="8317989" y="173736"/>
                  </a:lnTo>
                  <a:lnTo>
                    <a:pt x="8327133" y="173736"/>
                  </a:lnTo>
                  <a:close/>
                </a:path>
                <a:path w="8327390" h="5271770">
                  <a:moveTo>
                    <a:pt x="8327133" y="211836"/>
                  </a:moveTo>
                  <a:lnTo>
                    <a:pt x="8327133" y="182880"/>
                  </a:lnTo>
                  <a:lnTo>
                    <a:pt x="8317989" y="182880"/>
                  </a:lnTo>
                  <a:lnTo>
                    <a:pt x="8317989" y="211836"/>
                  </a:lnTo>
                  <a:lnTo>
                    <a:pt x="8327133" y="211836"/>
                  </a:lnTo>
                  <a:close/>
                </a:path>
                <a:path w="8327390" h="5271770">
                  <a:moveTo>
                    <a:pt x="8327133" y="249936"/>
                  </a:moveTo>
                  <a:lnTo>
                    <a:pt x="8327133" y="220980"/>
                  </a:lnTo>
                  <a:lnTo>
                    <a:pt x="8317989" y="220980"/>
                  </a:lnTo>
                  <a:lnTo>
                    <a:pt x="8317989" y="249936"/>
                  </a:lnTo>
                  <a:lnTo>
                    <a:pt x="8327133" y="249936"/>
                  </a:lnTo>
                  <a:close/>
                </a:path>
                <a:path w="8327390" h="5271770">
                  <a:moveTo>
                    <a:pt x="8327133" y="288036"/>
                  </a:moveTo>
                  <a:lnTo>
                    <a:pt x="8327133" y="259080"/>
                  </a:lnTo>
                  <a:lnTo>
                    <a:pt x="8317989" y="259080"/>
                  </a:lnTo>
                  <a:lnTo>
                    <a:pt x="8317989" y="288036"/>
                  </a:lnTo>
                  <a:lnTo>
                    <a:pt x="8327133" y="288036"/>
                  </a:lnTo>
                  <a:close/>
                </a:path>
                <a:path w="8327390" h="5271770">
                  <a:moveTo>
                    <a:pt x="8327133" y="326136"/>
                  </a:moveTo>
                  <a:lnTo>
                    <a:pt x="8327133" y="297180"/>
                  </a:lnTo>
                  <a:lnTo>
                    <a:pt x="8317989" y="297180"/>
                  </a:lnTo>
                  <a:lnTo>
                    <a:pt x="8317989" y="326136"/>
                  </a:lnTo>
                  <a:lnTo>
                    <a:pt x="8327133" y="326136"/>
                  </a:lnTo>
                  <a:close/>
                </a:path>
                <a:path w="8327390" h="5271770">
                  <a:moveTo>
                    <a:pt x="8327133" y="364236"/>
                  </a:moveTo>
                  <a:lnTo>
                    <a:pt x="8327133" y="335280"/>
                  </a:lnTo>
                  <a:lnTo>
                    <a:pt x="8317989" y="335280"/>
                  </a:lnTo>
                  <a:lnTo>
                    <a:pt x="8317989" y="364236"/>
                  </a:lnTo>
                  <a:lnTo>
                    <a:pt x="8327133" y="364236"/>
                  </a:lnTo>
                  <a:close/>
                </a:path>
                <a:path w="8327390" h="5271770">
                  <a:moveTo>
                    <a:pt x="8327133" y="402336"/>
                  </a:moveTo>
                  <a:lnTo>
                    <a:pt x="8327133" y="373380"/>
                  </a:lnTo>
                  <a:lnTo>
                    <a:pt x="8317989" y="373380"/>
                  </a:lnTo>
                  <a:lnTo>
                    <a:pt x="8317989" y="402336"/>
                  </a:lnTo>
                  <a:lnTo>
                    <a:pt x="8327133" y="402336"/>
                  </a:lnTo>
                  <a:close/>
                </a:path>
                <a:path w="8327390" h="5271770">
                  <a:moveTo>
                    <a:pt x="8327133" y="440436"/>
                  </a:moveTo>
                  <a:lnTo>
                    <a:pt x="8327133" y="411480"/>
                  </a:lnTo>
                  <a:lnTo>
                    <a:pt x="8317989" y="411480"/>
                  </a:lnTo>
                  <a:lnTo>
                    <a:pt x="8317989" y="440436"/>
                  </a:lnTo>
                  <a:lnTo>
                    <a:pt x="8327133" y="440436"/>
                  </a:lnTo>
                  <a:close/>
                </a:path>
                <a:path w="8327390" h="5271770">
                  <a:moveTo>
                    <a:pt x="8327133" y="478536"/>
                  </a:moveTo>
                  <a:lnTo>
                    <a:pt x="8327133" y="449580"/>
                  </a:lnTo>
                  <a:lnTo>
                    <a:pt x="8317989" y="449580"/>
                  </a:lnTo>
                  <a:lnTo>
                    <a:pt x="8317989" y="478536"/>
                  </a:lnTo>
                  <a:lnTo>
                    <a:pt x="8327133" y="478536"/>
                  </a:lnTo>
                  <a:close/>
                </a:path>
                <a:path w="8327390" h="5271770">
                  <a:moveTo>
                    <a:pt x="8327133" y="516636"/>
                  </a:moveTo>
                  <a:lnTo>
                    <a:pt x="8327133" y="487680"/>
                  </a:lnTo>
                  <a:lnTo>
                    <a:pt x="8317989" y="487680"/>
                  </a:lnTo>
                  <a:lnTo>
                    <a:pt x="8317989" y="516636"/>
                  </a:lnTo>
                  <a:lnTo>
                    <a:pt x="8327133" y="516636"/>
                  </a:lnTo>
                  <a:close/>
                </a:path>
                <a:path w="8327390" h="5271770">
                  <a:moveTo>
                    <a:pt x="8327133" y="554736"/>
                  </a:moveTo>
                  <a:lnTo>
                    <a:pt x="8327133" y="525780"/>
                  </a:lnTo>
                  <a:lnTo>
                    <a:pt x="8317989" y="525780"/>
                  </a:lnTo>
                  <a:lnTo>
                    <a:pt x="8317989" y="554736"/>
                  </a:lnTo>
                  <a:lnTo>
                    <a:pt x="8327133" y="554736"/>
                  </a:lnTo>
                  <a:close/>
                </a:path>
                <a:path w="8327390" h="5271770">
                  <a:moveTo>
                    <a:pt x="8327133" y="592836"/>
                  </a:moveTo>
                  <a:lnTo>
                    <a:pt x="8327133" y="563880"/>
                  </a:lnTo>
                  <a:lnTo>
                    <a:pt x="8317989" y="563880"/>
                  </a:lnTo>
                  <a:lnTo>
                    <a:pt x="8317989" y="592836"/>
                  </a:lnTo>
                  <a:lnTo>
                    <a:pt x="8327133" y="592836"/>
                  </a:lnTo>
                  <a:close/>
                </a:path>
                <a:path w="8327390" h="5271770">
                  <a:moveTo>
                    <a:pt x="8327133" y="630936"/>
                  </a:moveTo>
                  <a:lnTo>
                    <a:pt x="8327133" y="601980"/>
                  </a:lnTo>
                  <a:lnTo>
                    <a:pt x="8317989" y="601980"/>
                  </a:lnTo>
                  <a:lnTo>
                    <a:pt x="8317989" y="630936"/>
                  </a:lnTo>
                  <a:lnTo>
                    <a:pt x="8327133" y="630936"/>
                  </a:lnTo>
                  <a:close/>
                </a:path>
                <a:path w="8327390" h="5271770">
                  <a:moveTo>
                    <a:pt x="8327133" y="669036"/>
                  </a:moveTo>
                  <a:lnTo>
                    <a:pt x="8327133" y="640080"/>
                  </a:lnTo>
                  <a:lnTo>
                    <a:pt x="8317989" y="640080"/>
                  </a:lnTo>
                  <a:lnTo>
                    <a:pt x="8317989" y="669036"/>
                  </a:lnTo>
                  <a:lnTo>
                    <a:pt x="8327133" y="669036"/>
                  </a:lnTo>
                  <a:close/>
                </a:path>
                <a:path w="8327390" h="5271770">
                  <a:moveTo>
                    <a:pt x="8327133" y="707136"/>
                  </a:moveTo>
                  <a:lnTo>
                    <a:pt x="8327133" y="678180"/>
                  </a:lnTo>
                  <a:lnTo>
                    <a:pt x="8317989" y="678180"/>
                  </a:lnTo>
                  <a:lnTo>
                    <a:pt x="8317989" y="707136"/>
                  </a:lnTo>
                  <a:lnTo>
                    <a:pt x="8327133" y="707136"/>
                  </a:lnTo>
                  <a:close/>
                </a:path>
                <a:path w="8327390" h="5271770">
                  <a:moveTo>
                    <a:pt x="8327133" y="745236"/>
                  </a:moveTo>
                  <a:lnTo>
                    <a:pt x="8327133" y="716280"/>
                  </a:lnTo>
                  <a:lnTo>
                    <a:pt x="8317989" y="716280"/>
                  </a:lnTo>
                  <a:lnTo>
                    <a:pt x="8317989" y="745236"/>
                  </a:lnTo>
                  <a:lnTo>
                    <a:pt x="8327133" y="745236"/>
                  </a:lnTo>
                  <a:close/>
                </a:path>
                <a:path w="8327390" h="5271770">
                  <a:moveTo>
                    <a:pt x="8327133" y="783336"/>
                  </a:moveTo>
                  <a:lnTo>
                    <a:pt x="8327133" y="754380"/>
                  </a:lnTo>
                  <a:lnTo>
                    <a:pt x="8317989" y="754380"/>
                  </a:lnTo>
                  <a:lnTo>
                    <a:pt x="8317989" y="783336"/>
                  </a:lnTo>
                  <a:lnTo>
                    <a:pt x="8327133" y="783336"/>
                  </a:lnTo>
                  <a:close/>
                </a:path>
                <a:path w="8327390" h="5271770">
                  <a:moveTo>
                    <a:pt x="8327133" y="821436"/>
                  </a:moveTo>
                  <a:lnTo>
                    <a:pt x="8327133" y="792480"/>
                  </a:lnTo>
                  <a:lnTo>
                    <a:pt x="8317989" y="792480"/>
                  </a:lnTo>
                  <a:lnTo>
                    <a:pt x="8317989" y="821436"/>
                  </a:lnTo>
                  <a:lnTo>
                    <a:pt x="8327133" y="821436"/>
                  </a:lnTo>
                  <a:close/>
                </a:path>
                <a:path w="8327390" h="5271770">
                  <a:moveTo>
                    <a:pt x="8327133" y="859536"/>
                  </a:moveTo>
                  <a:lnTo>
                    <a:pt x="8327133" y="830580"/>
                  </a:lnTo>
                  <a:lnTo>
                    <a:pt x="8317989" y="830580"/>
                  </a:lnTo>
                  <a:lnTo>
                    <a:pt x="8317989" y="859536"/>
                  </a:lnTo>
                  <a:lnTo>
                    <a:pt x="8327133" y="859536"/>
                  </a:lnTo>
                  <a:close/>
                </a:path>
                <a:path w="8327390" h="5271770">
                  <a:moveTo>
                    <a:pt x="8327133" y="897636"/>
                  </a:moveTo>
                  <a:lnTo>
                    <a:pt x="8327133" y="868680"/>
                  </a:lnTo>
                  <a:lnTo>
                    <a:pt x="8317989" y="868680"/>
                  </a:lnTo>
                  <a:lnTo>
                    <a:pt x="8317989" y="897636"/>
                  </a:lnTo>
                  <a:lnTo>
                    <a:pt x="8327133" y="897636"/>
                  </a:lnTo>
                  <a:close/>
                </a:path>
                <a:path w="8327390" h="5271770">
                  <a:moveTo>
                    <a:pt x="8327133" y="935736"/>
                  </a:moveTo>
                  <a:lnTo>
                    <a:pt x="8327133" y="906780"/>
                  </a:lnTo>
                  <a:lnTo>
                    <a:pt x="8317989" y="906780"/>
                  </a:lnTo>
                  <a:lnTo>
                    <a:pt x="8317989" y="935736"/>
                  </a:lnTo>
                  <a:lnTo>
                    <a:pt x="8327133" y="935736"/>
                  </a:lnTo>
                  <a:close/>
                </a:path>
                <a:path w="8327390" h="5271770">
                  <a:moveTo>
                    <a:pt x="8327133" y="973836"/>
                  </a:moveTo>
                  <a:lnTo>
                    <a:pt x="8327133" y="944880"/>
                  </a:lnTo>
                  <a:lnTo>
                    <a:pt x="8317989" y="944880"/>
                  </a:lnTo>
                  <a:lnTo>
                    <a:pt x="8317989" y="973836"/>
                  </a:lnTo>
                  <a:lnTo>
                    <a:pt x="8327133" y="973836"/>
                  </a:lnTo>
                  <a:close/>
                </a:path>
                <a:path w="8327390" h="5271770">
                  <a:moveTo>
                    <a:pt x="8327133" y="1011936"/>
                  </a:moveTo>
                  <a:lnTo>
                    <a:pt x="8327133" y="982980"/>
                  </a:lnTo>
                  <a:lnTo>
                    <a:pt x="8317989" y="982980"/>
                  </a:lnTo>
                  <a:lnTo>
                    <a:pt x="8317989" y="1011936"/>
                  </a:lnTo>
                  <a:lnTo>
                    <a:pt x="8327133" y="1011936"/>
                  </a:lnTo>
                  <a:close/>
                </a:path>
                <a:path w="8327390" h="5271770">
                  <a:moveTo>
                    <a:pt x="8327133" y="1050036"/>
                  </a:moveTo>
                  <a:lnTo>
                    <a:pt x="8327133" y="1021080"/>
                  </a:lnTo>
                  <a:lnTo>
                    <a:pt x="8317989" y="1021080"/>
                  </a:lnTo>
                  <a:lnTo>
                    <a:pt x="8317989" y="1050036"/>
                  </a:lnTo>
                  <a:lnTo>
                    <a:pt x="8327133" y="1050036"/>
                  </a:lnTo>
                  <a:close/>
                </a:path>
                <a:path w="8327390" h="5271770">
                  <a:moveTo>
                    <a:pt x="8327133" y="1088136"/>
                  </a:moveTo>
                  <a:lnTo>
                    <a:pt x="8327133" y="1059180"/>
                  </a:lnTo>
                  <a:lnTo>
                    <a:pt x="8317989" y="1059180"/>
                  </a:lnTo>
                  <a:lnTo>
                    <a:pt x="8317989" y="1088136"/>
                  </a:lnTo>
                  <a:lnTo>
                    <a:pt x="8327133" y="1088136"/>
                  </a:lnTo>
                  <a:close/>
                </a:path>
                <a:path w="8327390" h="5271770">
                  <a:moveTo>
                    <a:pt x="8327133" y="1126236"/>
                  </a:moveTo>
                  <a:lnTo>
                    <a:pt x="8327133" y="1097280"/>
                  </a:lnTo>
                  <a:lnTo>
                    <a:pt x="8317989" y="1097280"/>
                  </a:lnTo>
                  <a:lnTo>
                    <a:pt x="8317989" y="1126236"/>
                  </a:lnTo>
                  <a:lnTo>
                    <a:pt x="8327133" y="1126236"/>
                  </a:lnTo>
                  <a:close/>
                </a:path>
                <a:path w="8327390" h="5271770">
                  <a:moveTo>
                    <a:pt x="8327133" y="1164336"/>
                  </a:moveTo>
                  <a:lnTo>
                    <a:pt x="8327133" y="1135380"/>
                  </a:lnTo>
                  <a:lnTo>
                    <a:pt x="8317989" y="1135380"/>
                  </a:lnTo>
                  <a:lnTo>
                    <a:pt x="8317989" y="1164336"/>
                  </a:lnTo>
                  <a:lnTo>
                    <a:pt x="8327133" y="1164336"/>
                  </a:lnTo>
                  <a:close/>
                </a:path>
                <a:path w="8327390" h="5271770">
                  <a:moveTo>
                    <a:pt x="8327133" y="1202436"/>
                  </a:moveTo>
                  <a:lnTo>
                    <a:pt x="8327133" y="1173480"/>
                  </a:lnTo>
                  <a:lnTo>
                    <a:pt x="8317989" y="1173480"/>
                  </a:lnTo>
                  <a:lnTo>
                    <a:pt x="8317989" y="1202436"/>
                  </a:lnTo>
                  <a:lnTo>
                    <a:pt x="8327133" y="1202436"/>
                  </a:lnTo>
                  <a:close/>
                </a:path>
                <a:path w="8327390" h="5271770">
                  <a:moveTo>
                    <a:pt x="8327133" y="1240536"/>
                  </a:moveTo>
                  <a:lnTo>
                    <a:pt x="8327133" y="1211580"/>
                  </a:lnTo>
                  <a:lnTo>
                    <a:pt x="8317989" y="1211580"/>
                  </a:lnTo>
                  <a:lnTo>
                    <a:pt x="8317989" y="1240536"/>
                  </a:lnTo>
                  <a:lnTo>
                    <a:pt x="8327133" y="1240536"/>
                  </a:lnTo>
                  <a:close/>
                </a:path>
                <a:path w="8327390" h="5271770">
                  <a:moveTo>
                    <a:pt x="8327133" y="1278636"/>
                  </a:moveTo>
                  <a:lnTo>
                    <a:pt x="8327133" y="1249680"/>
                  </a:lnTo>
                  <a:lnTo>
                    <a:pt x="8317989" y="1249680"/>
                  </a:lnTo>
                  <a:lnTo>
                    <a:pt x="8317989" y="1278636"/>
                  </a:lnTo>
                  <a:lnTo>
                    <a:pt x="8327133" y="1278636"/>
                  </a:lnTo>
                  <a:close/>
                </a:path>
                <a:path w="8327390" h="5271770">
                  <a:moveTo>
                    <a:pt x="8327133" y="1316736"/>
                  </a:moveTo>
                  <a:lnTo>
                    <a:pt x="8327133" y="1287780"/>
                  </a:lnTo>
                  <a:lnTo>
                    <a:pt x="8317989" y="1287780"/>
                  </a:lnTo>
                  <a:lnTo>
                    <a:pt x="8317989" y="1316736"/>
                  </a:lnTo>
                  <a:lnTo>
                    <a:pt x="8327133" y="1316736"/>
                  </a:lnTo>
                  <a:close/>
                </a:path>
                <a:path w="8327390" h="5271770">
                  <a:moveTo>
                    <a:pt x="8327133" y="1354836"/>
                  </a:moveTo>
                  <a:lnTo>
                    <a:pt x="8327133" y="1325880"/>
                  </a:lnTo>
                  <a:lnTo>
                    <a:pt x="8317989" y="1325880"/>
                  </a:lnTo>
                  <a:lnTo>
                    <a:pt x="8317989" y="1354836"/>
                  </a:lnTo>
                  <a:lnTo>
                    <a:pt x="8327133" y="1354836"/>
                  </a:lnTo>
                  <a:close/>
                </a:path>
                <a:path w="8327390" h="5271770">
                  <a:moveTo>
                    <a:pt x="8327133" y="1392936"/>
                  </a:moveTo>
                  <a:lnTo>
                    <a:pt x="8327133" y="1363980"/>
                  </a:lnTo>
                  <a:lnTo>
                    <a:pt x="8317989" y="1363980"/>
                  </a:lnTo>
                  <a:lnTo>
                    <a:pt x="8317989" y="1392936"/>
                  </a:lnTo>
                  <a:lnTo>
                    <a:pt x="8327133" y="1392936"/>
                  </a:lnTo>
                  <a:close/>
                </a:path>
                <a:path w="8327390" h="5271770">
                  <a:moveTo>
                    <a:pt x="8327133" y="1431036"/>
                  </a:moveTo>
                  <a:lnTo>
                    <a:pt x="8327133" y="1402080"/>
                  </a:lnTo>
                  <a:lnTo>
                    <a:pt x="8317989" y="1402080"/>
                  </a:lnTo>
                  <a:lnTo>
                    <a:pt x="8317989" y="1431036"/>
                  </a:lnTo>
                  <a:lnTo>
                    <a:pt x="8327133" y="1431036"/>
                  </a:lnTo>
                  <a:close/>
                </a:path>
                <a:path w="8327390" h="5271770">
                  <a:moveTo>
                    <a:pt x="8327133" y="1469136"/>
                  </a:moveTo>
                  <a:lnTo>
                    <a:pt x="8327133" y="1440180"/>
                  </a:lnTo>
                  <a:lnTo>
                    <a:pt x="8317989" y="1440180"/>
                  </a:lnTo>
                  <a:lnTo>
                    <a:pt x="8317989" y="1469136"/>
                  </a:lnTo>
                  <a:lnTo>
                    <a:pt x="8327133" y="1469136"/>
                  </a:lnTo>
                  <a:close/>
                </a:path>
                <a:path w="8327390" h="5271770">
                  <a:moveTo>
                    <a:pt x="8327133" y="1507236"/>
                  </a:moveTo>
                  <a:lnTo>
                    <a:pt x="8327133" y="1478280"/>
                  </a:lnTo>
                  <a:lnTo>
                    <a:pt x="8317989" y="1478280"/>
                  </a:lnTo>
                  <a:lnTo>
                    <a:pt x="8317989" y="1507236"/>
                  </a:lnTo>
                  <a:lnTo>
                    <a:pt x="8327133" y="1507236"/>
                  </a:lnTo>
                  <a:close/>
                </a:path>
                <a:path w="8327390" h="5271770">
                  <a:moveTo>
                    <a:pt x="8327133" y="1545336"/>
                  </a:moveTo>
                  <a:lnTo>
                    <a:pt x="8327133" y="1516380"/>
                  </a:lnTo>
                  <a:lnTo>
                    <a:pt x="8317989" y="1516380"/>
                  </a:lnTo>
                  <a:lnTo>
                    <a:pt x="8317989" y="1545336"/>
                  </a:lnTo>
                  <a:lnTo>
                    <a:pt x="8327133" y="1545336"/>
                  </a:lnTo>
                  <a:close/>
                </a:path>
                <a:path w="8327390" h="5271770">
                  <a:moveTo>
                    <a:pt x="8327133" y="1583436"/>
                  </a:moveTo>
                  <a:lnTo>
                    <a:pt x="8327133" y="1554480"/>
                  </a:lnTo>
                  <a:lnTo>
                    <a:pt x="8317989" y="1554480"/>
                  </a:lnTo>
                  <a:lnTo>
                    <a:pt x="8317989" y="1583436"/>
                  </a:lnTo>
                  <a:lnTo>
                    <a:pt x="8327133" y="1583436"/>
                  </a:lnTo>
                  <a:close/>
                </a:path>
                <a:path w="8327390" h="5271770">
                  <a:moveTo>
                    <a:pt x="8327133" y="1621536"/>
                  </a:moveTo>
                  <a:lnTo>
                    <a:pt x="8327133" y="1592580"/>
                  </a:lnTo>
                  <a:lnTo>
                    <a:pt x="8317989" y="1592580"/>
                  </a:lnTo>
                  <a:lnTo>
                    <a:pt x="8317989" y="1621536"/>
                  </a:lnTo>
                  <a:lnTo>
                    <a:pt x="8327133" y="1621536"/>
                  </a:lnTo>
                  <a:close/>
                </a:path>
                <a:path w="8327390" h="5271770">
                  <a:moveTo>
                    <a:pt x="8327133" y="1659636"/>
                  </a:moveTo>
                  <a:lnTo>
                    <a:pt x="8327133" y="1630680"/>
                  </a:lnTo>
                  <a:lnTo>
                    <a:pt x="8317989" y="1630680"/>
                  </a:lnTo>
                  <a:lnTo>
                    <a:pt x="8317989" y="1659636"/>
                  </a:lnTo>
                  <a:lnTo>
                    <a:pt x="8327133" y="1659636"/>
                  </a:lnTo>
                  <a:close/>
                </a:path>
                <a:path w="8327390" h="5271770">
                  <a:moveTo>
                    <a:pt x="8327133" y="1697736"/>
                  </a:moveTo>
                  <a:lnTo>
                    <a:pt x="8327133" y="1668780"/>
                  </a:lnTo>
                  <a:lnTo>
                    <a:pt x="8317989" y="1668780"/>
                  </a:lnTo>
                  <a:lnTo>
                    <a:pt x="8317989" y="1697736"/>
                  </a:lnTo>
                  <a:lnTo>
                    <a:pt x="8327133" y="1697736"/>
                  </a:lnTo>
                  <a:close/>
                </a:path>
                <a:path w="8327390" h="5271770">
                  <a:moveTo>
                    <a:pt x="8327133" y="1735836"/>
                  </a:moveTo>
                  <a:lnTo>
                    <a:pt x="8327133" y="1706880"/>
                  </a:lnTo>
                  <a:lnTo>
                    <a:pt x="8317989" y="1706880"/>
                  </a:lnTo>
                  <a:lnTo>
                    <a:pt x="8317989" y="1735836"/>
                  </a:lnTo>
                  <a:lnTo>
                    <a:pt x="8327133" y="1735836"/>
                  </a:lnTo>
                  <a:close/>
                </a:path>
                <a:path w="8327390" h="5271770">
                  <a:moveTo>
                    <a:pt x="8327133" y="1773936"/>
                  </a:moveTo>
                  <a:lnTo>
                    <a:pt x="8327133" y="1744980"/>
                  </a:lnTo>
                  <a:lnTo>
                    <a:pt x="8317989" y="1744980"/>
                  </a:lnTo>
                  <a:lnTo>
                    <a:pt x="8317989" y="1773936"/>
                  </a:lnTo>
                  <a:lnTo>
                    <a:pt x="8327133" y="1773936"/>
                  </a:lnTo>
                  <a:close/>
                </a:path>
                <a:path w="8327390" h="5271770">
                  <a:moveTo>
                    <a:pt x="8327133" y="1812036"/>
                  </a:moveTo>
                  <a:lnTo>
                    <a:pt x="8327133" y="1783080"/>
                  </a:lnTo>
                  <a:lnTo>
                    <a:pt x="8317989" y="1783080"/>
                  </a:lnTo>
                  <a:lnTo>
                    <a:pt x="8317989" y="1812036"/>
                  </a:lnTo>
                  <a:lnTo>
                    <a:pt x="8327133" y="1812036"/>
                  </a:lnTo>
                  <a:close/>
                </a:path>
                <a:path w="8327390" h="5271770">
                  <a:moveTo>
                    <a:pt x="8327133" y="1850136"/>
                  </a:moveTo>
                  <a:lnTo>
                    <a:pt x="8327133" y="1821180"/>
                  </a:lnTo>
                  <a:lnTo>
                    <a:pt x="8317989" y="1821180"/>
                  </a:lnTo>
                  <a:lnTo>
                    <a:pt x="8317989" y="1850136"/>
                  </a:lnTo>
                  <a:lnTo>
                    <a:pt x="8327133" y="1850136"/>
                  </a:lnTo>
                  <a:close/>
                </a:path>
                <a:path w="8327390" h="5271770">
                  <a:moveTo>
                    <a:pt x="8327133" y="1888236"/>
                  </a:moveTo>
                  <a:lnTo>
                    <a:pt x="8327133" y="1859280"/>
                  </a:lnTo>
                  <a:lnTo>
                    <a:pt x="8317989" y="1859280"/>
                  </a:lnTo>
                  <a:lnTo>
                    <a:pt x="8317989" y="1888236"/>
                  </a:lnTo>
                  <a:lnTo>
                    <a:pt x="8327133" y="1888236"/>
                  </a:lnTo>
                  <a:close/>
                </a:path>
                <a:path w="8327390" h="5271770">
                  <a:moveTo>
                    <a:pt x="8327133" y="1926336"/>
                  </a:moveTo>
                  <a:lnTo>
                    <a:pt x="8327133" y="1897380"/>
                  </a:lnTo>
                  <a:lnTo>
                    <a:pt x="8317989" y="1897380"/>
                  </a:lnTo>
                  <a:lnTo>
                    <a:pt x="8317989" y="1926336"/>
                  </a:lnTo>
                  <a:lnTo>
                    <a:pt x="8327133" y="1926336"/>
                  </a:lnTo>
                  <a:close/>
                </a:path>
                <a:path w="8327390" h="5271770">
                  <a:moveTo>
                    <a:pt x="8327133" y="1964436"/>
                  </a:moveTo>
                  <a:lnTo>
                    <a:pt x="8327133" y="1935480"/>
                  </a:lnTo>
                  <a:lnTo>
                    <a:pt x="8317989" y="1935480"/>
                  </a:lnTo>
                  <a:lnTo>
                    <a:pt x="8317989" y="1964436"/>
                  </a:lnTo>
                  <a:lnTo>
                    <a:pt x="8327133" y="1964436"/>
                  </a:lnTo>
                  <a:close/>
                </a:path>
                <a:path w="8327390" h="5271770">
                  <a:moveTo>
                    <a:pt x="8327133" y="2002536"/>
                  </a:moveTo>
                  <a:lnTo>
                    <a:pt x="8327133" y="1973580"/>
                  </a:lnTo>
                  <a:lnTo>
                    <a:pt x="8317989" y="1973580"/>
                  </a:lnTo>
                  <a:lnTo>
                    <a:pt x="8317989" y="2002536"/>
                  </a:lnTo>
                  <a:lnTo>
                    <a:pt x="8327133" y="2002536"/>
                  </a:lnTo>
                  <a:close/>
                </a:path>
                <a:path w="8327390" h="5271770">
                  <a:moveTo>
                    <a:pt x="8327133" y="2040636"/>
                  </a:moveTo>
                  <a:lnTo>
                    <a:pt x="8327133" y="2011680"/>
                  </a:lnTo>
                  <a:lnTo>
                    <a:pt x="8317989" y="2011680"/>
                  </a:lnTo>
                  <a:lnTo>
                    <a:pt x="8317989" y="2040636"/>
                  </a:lnTo>
                  <a:lnTo>
                    <a:pt x="8327133" y="2040636"/>
                  </a:lnTo>
                  <a:close/>
                </a:path>
                <a:path w="8327390" h="5271770">
                  <a:moveTo>
                    <a:pt x="8327133" y="2078736"/>
                  </a:moveTo>
                  <a:lnTo>
                    <a:pt x="8327133" y="2049780"/>
                  </a:lnTo>
                  <a:lnTo>
                    <a:pt x="8317989" y="2049780"/>
                  </a:lnTo>
                  <a:lnTo>
                    <a:pt x="8317989" y="2078736"/>
                  </a:lnTo>
                  <a:lnTo>
                    <a:pt x="8327133" y="2078736"/>
                  </a:lnTo>
                  <a:close/>
                </a:path>
                <a:path w="8327390" h="5271770">
                  <a:moveTo>
                    <a:pt x="8327133" y="2116836"/>
                  </a:moveTo>
                  <a:lnTo>
                    <a:pt x="8327133" y="2087880"/>
                  </a:lnTo>
                  <a:lnTo>
                    <a:pt x="8317989" y="2087880"/>
                  </a:lnTo>
                  <a:lnTo>
                    <a:pt x="8317989" y="2116836"/>
                  </a:lnTo>
                  <a:lnTo>
                    <a:pt x="8327133" y="2116836"/>
                  </a:lnTo>
                  <a:close/>
                </a:path>
                <a:path w="8327390" h="5271770">
                  <a:moveTo>
                    <a:pt x="8327133" y="2154936"/>
                  </a:moveTo>
                  <a:lnTo>
                    <a:pt x="8327133" y="2125980"/>
                  </a:lnTo>
                  <a:lnTo>
                    <a:pt x="8317989" y="2125980"/>
                  </a:lnTo>
                  <a:lnTo>
                    <a:pt x="8317989" y="2154936"/>
                  </a:lnTo>
                  <a:lnTo>
                    <a:pt x="8327133" y="2154936"/>
                  </a:lnTo>
                  <a:close/>
                </a:path>
                <a:path w="8327390" h="5271770">
                  <a:moveTo>
                    <a:pt x="8327133" y="2193036"/>
                  </a:moveTo>
                  <a:lnTo>
                    <a:pt x="8327133" y="2164080"/>
                  </a:lnTo>
                  <a:lnTo>
                    <a:pt x="8317989" y="2164080"/>
                  </a:lnTo>
                  <a:lnTo>
                    <a:pt x="8317989" y="2193036"/>
                  </a:lnTo>
                  <a:lnTo>
                    <a:pt x="8327133" y="2193036"/>
                  </a:lnTo>
                  <a:close/>
                </a:path>
              </a:pathLst>
            </a:custGeom>
            <a:solidFill>
              <a:srgbClr val="548D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0850" y="1484375"/>
              <a:ext cx="7478268" cy="394258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761366" y="5280659"/>
              <a:ext cx="5904230" cy="1440180"/>
            </a:xfrm>
            <a:custGeom>
              <a:avLst/>
              <a:gdLst/>
              <a:ahLst/>
              <a:cxnLst/>
              <a:rect l="l" t="t" r="r" b="b"/>
              <a:pathLst>
                <a:path w="5904230" h="1440179">
                  <a:moveTo>
                    <a:pt x="5903975" y="1440179"/>
                  </a:moveTo>
                  <a:lnTo>
                    <a:pt x="5903975" y="245363"/>
                  </a:lnTo>
                  <a:lnTo>
                    <a:pt x="2459735" y="245363"/>
                  </a:lnTo>
                  <a:lnTo>
                    <a:pt x="1523" y="0"/>
                  </a:lnTo>
                  <a:lnTo>
                    <a:pt x="984503" y="245363"/>
                  </a:lnTo>
                  <a:lnTo>
                    <a:pt x="0" y="245363"/>
                  </a:lnTo>
                  <a:lnTo>
                    <a:pt x="0" y="1440179"/>
                  </a:lnTo>
                  <a:lnTo>
                    <a:pt x="5903975" y="1440179"/>
                  </a:lnTo>
                  <a:close/>
                </a:path>
              </a:pathLst>
            </a:custGeom>
            <a:solidFill>
              <a:srgbClr val="DCE6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755270" y="5274564"/>
              <a:ext cx="5916295" cy="1452880"/>
            </a:xfrm>
            <a:custGeom>
              <a:avLst/>
              <a:gdLst/>
              <a:ahLst/>
              <a:cxnLst/>
              <a:rect l="l" t="t" r="r" b="b"/>
              <a:pathLst>
                <a:path w="5916295" h="1452879">
                  <a:moveTo>
                    <a:pt x="12192" y="749808"/>
                  </a:moveTo>
                  <a:lnTo>
                    <a:pt x="12192" y="748284"/>
                  </a:lnTo>
                  <a:lnTo>
                    <a:pt x="0" y="748284"/>
                  </a:lnTo>
                  <a:lnTo>
                    <a:pt x="0" y="749808"/>
                  </a:lnTo>
                  <a:lnTo>
                    <a:pt x="12192" y="749808"/>
                  </a:lnTo>
                  <a:close/>
                </a:path>
                <a:path w="5916295" h="1452879">
                  <a:moveTo>
                    <a:pt x="12192" y="787908"/>
                  </a:moveTo>
                  <a:lnTo>
                    <a:pt x="12192" y="749808"/>
                  </a:lnTo>
                  <a:lnTo>
                    <a:pt x="0" y="749808"/>
                  </a:lnTo>
                  <a:lnTo>
                    <a:pt x="0" y="787908"/>
                  </a:lnTo>
                  <a:lnTo>
                    <a:pt x="12192" y="787908"/>
                  </a:lnTo>
                  <a:close/>
                </a:path>
                <a:path w="5916295" h="1452879">
                  <a:moveTo>
                    <a:pt x="12192" y="838200"/>
                  </a:moveTo>
                  <a:lnTo>
                    <a:pt x="12192" y="800100"/>
                  </a:lnTo>
                  <a:lnTo>
                    <a:pt x="0" y="800100"/>
                  </a:lnTo>
                  <a:lnTo>
                    <a:pt x="0" y="838200"/>
                  </a:lnTo>
                  <a:lnTo>
                    <a:pt x="12192" y="838200"/>
                  </a:lnTo>
                  <a:close/>
                </a:path>
                <a:path w="5916295" h="1452879">
                  <a:moveTo>
                    <a:pt x="12192" y="888492"/>
                  </a:moveTo>
                  <a:lnTo>
                    <a:pt x="12192" y="850392"/>
                  </a:lnTo>
                  <a:lnTo>
                    <a:pt x="0" y="850392"/>
                  </a:lnTo>
                  <a:lnTo>
                    <a:pt x="0" y="888492"/>
                  </a:lnTo>
                  <a:lnTo>
                    <a:pt x="12192" y="888492"/>
                  </a:lnTo>
                  <a:close/>
                </a:path>
                <a:path w="5916295" h="1452879">
                  <a:moveTo>
                    <a:pt x="12192" y="940308"/>
                  </a:moveTo>
                  <a:lnTo>
                    <a:pt x="12192" y="902208"/>
                  </a:lnTo>
                  <a:lnTo>
                    <a:pt x="0" y="902208"/>
                  </a:lnTo>
                  <a:lnTo>
                    <a:pt x="0" y="940308"/>
                  </a:lnTo>
                  <a:lnTo>
                    <a:pt x="12192" y="940308"/>
                  </a:lnTo>
                  <a:close/>
                </a:path>
                <a:path w="5916295" h="1452879">
                  <a:moveTo>
                    <a:pt x="12192" y="990600"/>
                  </a:moveTo>
                  <a:lnTo>
                    <a:pt x="12192" y="952500"/>
                  </a:lnTo>
                  <a:lnTo>
                    <a:pt x="0" y="952500"/>
                  </a:lnTo>
                  <a:lnTo>
                    <a:pt x="0" y="990600"/>
                  </a:lnTo>
                  <a:lnTo>
                    <a:pt x="12192" y="990600"/>
                  </a:lnTo>
                  <a:close/>
                </a:path>
                <a:path w="5916295" h="1452879">
                  <a:moveTo>
                    <a:pt x="12192" y="1040892"/>
                  </a:moveTo>
                  <a:lnTo>
                    <a:pt x="12192" y="1002792"/>
                  </a:lnTo>
                  <a:lnTo>
                    <a:pt x="0" y="1002792"/>
                  </a:lnTo>
                  <a:lnTo>
                    <a:pt x="0" y="1040892"/>
                  </a:lnTo>
                  <a:lnTo>
                    <a:pt x="12192" y="1040892"/>
                  </a:lnTo>
                  <a:close/>
                </a:path>
                <a:path w="5916295" h="1452879">
                  <a:moveTo>
                    <a:pt x="12192" y="1092708"/>
                  </a:moveTo>
                  <a:lnTo>
                    <a:pt x="12192" y="1054608"/>
                  </a:lnTo>
                  <a:lnTo>
                    <a:pt x="0" y="1054608"/>
                  </a:lnTo>
                  <a:lnTo>
                    <a:pt x="0" y="1092708"/>
                  </a:lnTo>
                  <a:lnTo>
                    <a:pt x="12192" y="1092708"/>
                  </a:lnTo>
                  <a:close/>
                </a:path>
                <a:path w="5916295" h="1452879">
                  <a:moveTo>
                    <a:pt x="12192" y="1143000"/>
                  </a:moveTo>
                  <a:lnTo>
                    <a:pt x="12192" y="1104900"/>
                  </a:lnTo>
                  <a:lnTo>
                    <a:pt x="0" y="1104900"/>
                  </a:lnTo>
                  <a:lnTo>
                    <a:pt x="0" y="1143000"/>
                  </a:lnTo>
                  <a:lnTo>
                    <a:pt x="12192" y="1143000"/>
                  </a:lnTo>
                  <a:close/>
                </a:path>
                <a:path w="5916295" h="1452879">
                  <a:moveTo>
                    <a:pt x="12192" y="1193292"/>
                  </a:moveTo>
                  <a:lnTo>
                    <a:pt x="12192" y="1155192"/>
                  </a:lnTo>
                  <a:lnTo>
                    <a:pt x="0" y="1155192"/>
                  </a:lnTo>
                  <a:lnTo>
                    <a:pt x="0" y="1193292"/>
                  </a:lnTo>
                  <a:lnTo>
                    <a:pt x="12192" y="1193292"/>
                  </a:lnTo>
                  <a:close/>
                </a:path>
                <a:path w="5916295" h="1452879">
                  <a:moveTo>
                    <a:pt x="12192" y="1245108"/>
                  </a:moveTo>
                  <a:lnTo>
                    <a:pt x="12192" y="1207008"/>
                  </a:lnTo>
                  <a:lnTo>
                    <a:pt x="0" y="1207008"/>
                  </a:lnTo>
                  <a:lnTo>
                    <a:pt x="0" y="1245108"/>
                  </a:lnTo>
                  <a:lnTo>
                    <a:pt x="12192" y="1245108"/>
                  </a:lnTo>
                  <a:close/>
                </a:path>
                <a:path w="5916295" h="1452879">
                  <a:moveTo>
                    <a:pt x="12192" y="1295400"/>
                  </a:moveTo>
                  <a:lnTo>
                    <a:pt x="12192" y="1257300"/>
                  </a:lnTo>
                  <a:lnTo>
                    <a:pt x="0" y="1257300"/>
                  </a:lnTo>
                  <a:lnTo>
                    <a:pt x="0" y="1295400"/>
                  </a:lnTo>
                  <a:lnTo>
                    <a:pt x="12192" y="1295400"/>
                  </a:lnTo>
                  <a:close/>
                </a:path>
                <a:path w="5916295" h="1452879">
                  <a:moveTo>
                    <a:pt x="12192" y="1345692"/>
                  </a:moveTo>
                  <a:lnTo>
                    <a:pt x="12192" y="1307592"/>
                  </a:lnTo>
                  <a:lnTo>
                    <a:pt x="0" y="1307592"/>
                  </a:lnTo>
                  <a:lnTo>
                    <a:pt x="0" y="1345692"/>
                  </a:lnTo>
                  <a:lnTo>
                    <a:pt x="12192" y="1345692"/>
                  </a:lnTo>
                  <a:close/>
                </a:path>
                <a:path w="5916295" h="1452879">
                  <a:moveTo>
                    <a:pt x="12192" y="1397508"/>
                  </a:moveTo>
                  <a:lnTo>
                    <a:pt x="12192" y="1359408"/>
                  </a:lnTo>
                  <a:lnTo>
                    <a:pt x="0" y="1359408"/>
                  </a:lnTo>
                  <a:lnTo>
                    <a:pt x="0" y="1397508"/>
                  </a:lnTo>
                  <a:lnTo>
                    <a:pt x="12192" y="1397508"/>
                  </a:lnTo>
                  <a:close/>
                </a:path>
                <a:path w="5916295" h="1452879">
                  <a:moveTo>
                    <a:pt x="12192" y="1446276"/>
                  </a:moveTo>
                  <a:lnTo>
                    <a:pt x="12192" y="1409700"/>
                  </a:lnTo>
                  <a:lnTo>
                    <a:pt x="0" y="1409700"/>
                  </a:lnTo>
                  <a:lnTo>
                    <a:pt x="0" y="1450848"/>
                  </a:lnTo>
                  <a:lnTo>
                    <a:pt x="3048" y="1452372"/>
                  </a:lnTo>
                  <a:lnTo>
                    <a:pt x="6096" y="1452372"/>
                  </a:lnTo>
                  <a:lnTo>
                    <a:pt x="6096" y="1440180"/>
                  </a:lnTo>
                  <a:lnTo>
                    <a:pt x="7620" y="1440180"/>
                  </a:lnTo>
                  <a:lnTo>
                    <a:pt x="7620" y="1441704"/>
                  </a:lnTo>
                  <a:lnTo>
                    <a:pt x="12192" y="1446276"/>
                  </a:lnTo>
                  <a:close/>
                </a:path>
                <a:path w="5916295" h="1452879">
                  <a:moveTo>
                    <a:pt x="7620" y="1441704"/>
                  </a:moveTo>
                  <a:lnTo>
                    <a:pt x="7620" y="1440180"/>
                  </a:lnTo>
                  <a:lnTo>
                    <a:pt x="6096" y="1440180"/>
                  </a:lnTo>
                  <a:lnTo>
                    <a:pt x="7620" y="1441704"/>
                  </a:lnTo>
                  <a:close/>
                </a:path>
                <a:path w="5916295" h="1452879">
                  <a:moveTo>
                    <a:pt x="7620" y="1452372"/>
                  </a:moveTo>
                  <a:lnTo>
                    <a:pt x="7620" y="1441704"/>
                  </a:lnTo>
                  <a:lnTo>
                    <a:pt x="6096" y="1440180"/>
                  </a:lnTo>
                  <a:lnTo>
                    <a:pt x="6096" y="1452372"/>
                  </a:lnTo>
                  <a:lnTo>
                    <a:pt x="7620" y="1452372"/>
                  </a:lnTo>
                  <a:close/>
                </a:path>
                <a:path w="5916295" h="1452879">
                  <a:moveTo>
                    <a:pt x="57912" y="1452372"/>
                  </a:moveTo>
                  <a:lnTo>
                    <a:pt x="57912" y="1440180"/>
                  </a:lnTo>
                  <a:lnTo>
                    <a:pt x="19812" y="1440180"/>
                  </a:lnTo>
                  <a:lnTo>
                    <a:pt x="19812" y="1452372"/>
                  </a:lnTo>
                  <a:lnTo>
                    <a:pt x="57912" y="1452372"/>
                  </a:lnTo>
                  <a:close/>
                </a:path>
                <a:path w="5916295" h="1452879">
                  <a:moveTo>
                    <a:pt x="108204" y="1452372"/>
                  </a:moveTo>
                  <a:lnTo>
                    <a:pt x="108204" y="1440180"/>
                  </a:lnTo>
                  <a:lnTo>
                    <a:pt x="70104" y="1440180"/>
                  </a:lnTo>
                  <a:lnTo>
                    <a:pt x="70104" y="1452372"/>
                  </a:lnTo>
                  <a:lnTo>
                    <a:pt x="108204" y="1452372"/>
                  </a:lnTo>
                  <a:close/>
                </a:path>
                <a:path w="5916295" h="1452879">
                  <a:moveTo>
                    <a:pt x="160020" y="1452372"/>
                  </a:moveTo>
                  <a:lnTo>
                    <a:pt x="160020" y="1440180"/>
                  </a:lnTo>
                  <a:lnTo>
                    <a:pt x="121920" y="1440180"/>
                  </a:lnTo>
                  <a:lnTo>
                    <a:pt x="121920" y="1452372"/>
                  </a:lnTo>
                  <a:lnTo>
                    <a:pt x="160020" y="1452372"/>
                  </a:lnTo>
                  <a:close/>
                </a:path>
                <a:path w="5916295" h="1452879">
                  <a:moveTo>
                    <a:pt x="210312" y="1452372"/>
                  </a:moveTo>
                  <a:lnTo>
                    <a:pt x="210312" y="1440180"/>
                  </a:lnTo>
                  <a:lnTo>
                    <a:pt x="172212" y="1440180"/>
                  </a:lnTo>
                  <a:lnTo>
                    <a:pt x="172212" y="1452372"/>
                  </a:lnTo>
                  <a:lnTo>
                    <a:pt x="210312" y="1452372"/>
                  </a:lnTo>
                  <a:close/>
                </a:path>
                <a:path w="5916295" h="1452879">
                  <a:moveTo>
                    <a:pt x="260604" y="1452372"/>
                  </a:moveTo>
                  <a:lnTo>
                    <a:pt x="260604" y="1440180"/>
                  </a:lnTo>
                  <a:lnTo>
                    <a:pt x="222504" y="1440180"/>
                  </a:lnTo>
                  <a:lnTo>
                    <a:pt x="222504" y="1452372"/>
                  </a:lnTo>
                  <a:lnTo>
                    <a:pt x="260604" y="1452372"/>
                  </a:lnTo>
                  <a:close/>
                </a:path>
                <a:path w="5916295" h="1452879">
                  <a:moveTo>
                    <a:pt x="312420" y="1452372"/>
                  </a:moveTo>
                  <a:lnTo>
                    <a:pt x="312420" y="1440180"/>
                  </a:lnTo>
                  <a:lnTo>
                    <a:pt x="274320" y="1440180"/>
                  </a:lnTo>
                  <a:lnTo>
                    <a:pt x="274320" y="1452372"/>
                  </a:lnTo>
                  <a:lnTo>
                    <a:pt x="312420" y="1452372"/>
                  </a:lnTo>
                  <a:close/>
                </a:path>
                <a:path w="5916295" h="1452879">
                  <a:moveTo>
                    <a:pt x="362712" y="1452372"/>
                  </a:moveTo>
                  <a:lnTo>
                    <a:pt x="362712" y="1440180"/>
                  </a:lnTo>
                  <a:lnTo>
                    <a:pt x="324612" y="1440180"/>
                  </a:lnTo>
                  <a:lnTo>
                    <a:pt x="324612" y="1452372"/>
                  </a:lnTo>
                  <a:lnTo>
                    <a:pt x="362712" y="1452372"/>
                  </a:lnTo>
                  <a:close/>
                </a:path>
                <a:path w="5916295" h="1452879">
                  <a:moveTo>
                    <a:pt x="413004" y="1452372"/>
                  </a:moveTo>
                  <a:lnTo>
                    <a:pt x="413004" y="1440180"/>
                  </a:lnTo>
                  <a:lnTo>
                    <a:pt x="374904" y="1440180"/>
                  </a:lnTo>
                  <a:lnTo>
                    <a:pt x="374904" y="1452372"/>
                  </a:lnTo>
                  <a:lnTo>
                    <a:pt x="413004" y="1452372"/>
                  </a:lnTo>
                  <a:close/>
                </a:path>
                <a:path w="5916295" h="1452879">
                  <a:moveTo>
                    <a:pt x="464820" y="1452372"/>
                  </a:moveTo>
                  <a:lnTo>
                    <a:pt x="464820" y="1440180"/>
                  </a:lnTo>
                  <a:lnTo>
                    <a:pt x="426720" y="1440180"/>
                  </a:lnTo>
                  <a:lnTo>
                    <a:pt x="426720" y="1452372"/>
                  </a:lnTo>
                  <a:lnTo>
                    <a:pt x="464820" y="1452372"/>
                  </a:lnTo>
                  <a:close/>
                </a:path>
                <a:path w="5916295" h="1452879">
                  <a:moveTo>
                    <a:pt x="515112" y="1452372"/>
                  </a:moveTo>
                  <a:lnTo>
                    <a:pt x="515112" y="1440180"/>
                  </a:lnTo>
                  <a:lnTo>
                    <a:pt x="477012" y="1440180"/>
                  </a:lnTo>
                  <a:lnTo>
                    <a:pt x="477012" y="1452372"/>
                  </a:lnTo>
                  <a:lnTo>
                    <a:pt x="515112" y="1452372"/>
                  </a:lnTo>
                  <a:close/>
                </a:path>
                <a:path w="5916295" h="1452879">
                  <a:moveTo>
                    <a:pt x="565404" y="1452372"/>
                  </a:moveTo>
                  <a:lnTo>
                    <a:pt x="565404" y="1440180"/>
                  </a:lnTo>
                  <a:lnTo>
                    <a:pt x="527304" y="1440180"/>
                  </a:lnTo>
                  <a:lnTo>
                    <a:pt x="527304" y="1452372"/>
                  </a:lnTo>
                  <a:lnTo>
                    <a:pt x="565404" y="1452372"/>
                  </a:lnTo>
                  <a:close/>
                </a:path>
                <a:path w="5916295" h="1452879">
                  <a:moveTo>
                    <a:pt x="617220" y="1452372"/>
                  </a:moveTo>
                  <a:lnTo>
                    <a:pt x="617220" y="1440180"/>
                  </a:lnTo>
                  <a:lnTo>
                    <a:pt x="579120" y="1440180"/>
                  </a:lnTo>
                  <a:lnTo>
                    <a:pt x="579120" y="1452372"/>
                  </a:lnTo>
                  <a:lnTo>
                    <a:pt x="617220" y="1452372"/>
                  </a:lnTo>
                  <a:close/>
                </a:path>
                <a:path w="5916295" h="1452879">
                  <a:moveTo>
                    <a:pt x="667512" y="1452372"/>
                  </a:moveTo>
                  <a:lnTo>
                    <a:pt x="667512" y="1440180"/>
                  </a:lnTo>
                  <a:lnTo>
                    <a:pt x="629412" y="1440180"/>
                  </a:lnTo>
                  <a:lnTo>
                    <a:pt x="629412" y="1452372"/>
                  </a:lnTo>
                  <a:lnTo>
                    <a:pt x="667512" y="1452372"/>
                  </a:lnTo>
                  <a:close/>
                </a:path>
                <a:path w="5916295" h="1452879">
                  <a:moveTo>
                    <a:pt x="717804" y="1452372"/>
                  </a:moveTo>
                  <a:lnTo>
                    <a:pt x="717804" y="1440180"/>
                  </a:lnTo>
                  <a:lnTo>
                    <a:pt x="679704" y="1440180"/>
                  </a:lnTo>
                  <a:lnTo>
                    <a:pt x="679704" y="1452372"/>
                  </a:lnTo>
                  <a:lnTo>
                    <a:pt x="717804" y="1452372"/>
                  </a:lnTo>
                  <a:close/>
                </a:path>
                <a:path w="5916295" h="1452879">
                  <a:moveTo>
                    <a:pt x="769620" y="1452372"/>
                  </a:moveTo>
                  <a:lnTo>
                    <a:pt x="769620" y="1440180"/>
                  </a:lnTo>
                  <a:lnTo>
                    <a:pt x="731520" y="1440180"/>
                  </a:lnTo>
                  <a:lnTo>
                    <a:pt x="731520" y="1452372"/>
                  </a:lnTo>
                  <a:lnTo>
                    <a:pt x="769620" y="1452372"/>
                  </a:lnTo>
                  <a:close/>
                </a:path>
                <a:path w="5916295" h="1452879">
                  <a:moveTo>
                    <a:pt x="819912" y="1452372"/>
                  </a:moveTo>
                  <a:lnTo>
                    <a:pt x="819912" y="1440180"/>
                  </a:lnTo>
                  <a:lnTo>
                    <a:pt x="781812" y="1440180"/>
                  </a:lnTo>
                  <a:lnTo>
                    <a:pt x="781812" y="1452372"/>
                  </a:lnTo>
                  <a:lnTo>
                    <a:pt x="819912" y="1452372"/>
                  </a:lnTo>
                  <a:close/>
                </a:path>
                <a:path w="5916295" h="1452879">
                  <a:moveTo>
                    <a:pt x="870204" y="1452372"/>
                  </a:moveTo>
                  <a:lnTo>
                    <a:pt x="870204" y="1440180"/>
                  </a:lnTo>
                  <a:lnTo>
                    <a:pt x="832104" y="1440180"/>
                  </a:lnTo>
                  <a:lnTo>
                    <a:pt x="832104" y="1452372"/>
                  </a:lnTo>
                  <a:lnTo>
                    <a:pt x="870204" y="1452372"/>
                  </a:lnTo>
                  <a:close/>
                </a:path>
                <a:path w="5916295" h="1452879">
                  <a:moveTo>
                    <a:pt x="922020" y="1452372"/>
                  </a:moveTo>
                  <a:lnTo>
                    <a:pt x="922020" y="1440180"/>
                  </a:lnTo>
                  <a:lnTo>
                    <a:pt x="883920" y="1440180"/>
                  </a:lnTo>
                  <a:lnTo>
                    <a:pt x="883920" y="1452372"/>
                  </a:lnTo>
                  <a:lnTo>
                    <a:pt x="922020" y="1452372"/>
                  </a:lnTo>
                  <a:close/>
                </a:path>
                <a:path w="5916295" h="1452879">
                  <a:moveTo>
                    <a:pt x="972312" y="1452372"/>
                  </a:moveTo>
                  <a:lnTo>
                    <a:pt x="972312" y="1440180"/>
                  </a:lnTo>
                  <a:lnTo>
                    <a:pt x="934212" y="1440180"/>
                  </a:lnTo>
                  <a:lnTo>
                    <a:pt x="934212" y="1452372"/>
                  </a:lnTo>
                  <a:lnTo>
                    <a:pt x="972312" y="1452372"/>
                  </a:lnTo>
                  <a:close/>
                </a:path>
                <a:path w="5916295" h="1452879">
                  <a:moveTo>
                    <a:pt x="1022604" y="1452372"/>
                  </a:moveTo>
                  <a:lnTo>
                    <a:pt x="1022604" y="1440180"/>
                  </a:lnTo>
                  <a:lnTo>
                    <a:pt x="984504" y="1440180"/>
                  </a:lnTo>
                  <a:lnTo>
                    <a:pt x="984504" y="1452372"/>
                  </a:lnTo>
                  <a:lnTo>
                    <a:pt x="1022604" y="1452372"/>
                  </a:lnTo>
                  <a:close/>
                </a:path>
                <a:path w="5916295" h="1452879">
                  <a:moveTo>
                    <a:pt x="1074420" y="1452372"/>
                  </a:moveTo>
                  <a:lnTo>
                    <a:pt x="1074420" y="1440180"/>
                  </a:lnTo>
                  <a:lnTo>
                    <a:pt x="1036320" y="1440180"/>
                  </a:lnTo>
                  <a:lnTo>
                    <a:pt x="1036320" y="1452372"/>
                  </a:lnTo>
                  <a:lnTo>
                    <a:pt x="1074420" y="1452372"/>
                  </a:lnTo>
                  <a:close/>
                </a:path>
                <a:path w="5916295" h="1452879">
                  <a:moveTo>
                    <a:pt x="1124712" y="1452372"/>
                  </a:moveTo>
                  <a:lnTo>
                    <a:pt x="1124712" y="1440180"/>
                  </a:lnTo>
                  <a:lnTo>
                    <a:pt x="1086612" y="1440180"/>
                  </a:lnTo>
                  <a:lnTo>
                    <a:pt x="1086612" y="1452372"/>
                  </a:lnTo>
                  <a:lnTo>
                    <a:pt x="1124712" y="1452372"/>
                  </a:lnTo>
                  <a:close/>
                </a:path>
                <a:path w="5916295" h="1452879">
                  <a:moveTo>
                    <a:pt x="1175004" y="1452372"/>
                  </a:moveTo>
                  <a:lnTo>
                    <a:pt x="1175004" y="1440180"/>
                  </a:lnTo>
                  <a:lnTo>
                    <a:pt x="1136904" y="1440180"/>
                  </a:lnTo>
                  <a:lnTo>
                    <a:pt x="1136904" y="1452372"/>
                  </a:lnTo>
                  <a:lnTo>
                    <a:pt x="1175004" y="1452372"/>
                  </a:lnTo>
                  <a:close/>
                </a:path>
                <a:path w="5916295" h="1452879">
                  <a:moveTo>
                    <a:pt x="1226820" y="1452372"/>
                  </a:moveTo>
                  <a:lnTo>
                    <a:pt x="1226820" y="1440180"/>
                  </a:lnTo>
                  <a:lnTo>
                    <a:pt x="1188720" y="1440180"/>
                  </a:lnTo>
                  <a:lnTo>
                    <a:pt x="1188720" y="1452372"/>
                  </a:lnTo>
                  <a:lnTo>
                    <a:pt x="1226820" y="1452372"/>
                  </a:lnTo>
                  <a:close/>
                </a:path>
                <a:path w="5916295" h="1452879">
                  <a:moveTo>
                    <a:pt x="1277112" y="1452372"/>
                  </a:moveTo>
                  <a:lnTo>
                    <a:pt x="1277112" y="1440180"/>
                  </a:lnTo>
                  <a:lnTo>
                    <a:pt x="1239012" y="1440180"/>
                  </a:lnTo>
                  <a:lnTo>
                    <a:pt x="1239012" y="1452372"/>
                  </a:lnTo>
                  <a:lnTo>
                    <a:pt x="1277112" y="1452372"/>
                  </a:lnTo>
                  <a:close/>
                </a:path>
                <a:path w="5916295" h="1452879">
                  <a:moveTo>
                    <a:pt x="1327404" y="1452372"/>
                  </a:moveTo>
                  <a:lnTo>
                    <a:pt x="1327404" y="1440180"/>
                  </a:lnTo>
                  <a:lnTo>
                    <a:pt x="1289304" y="1440180"/>
                  </a:lnTo>
                  <a:lnTo>
                    <a:pt x="1289304" y="1452372"/>
                  </a:lnTo>
                  <a:lnTo>
                    <a:pt x="1327404" y="1452372"/>
                  </a:lnTo>
                  <a:close/>
                </a:path>
                <a:path w="5916295" h="1452879">
                  <a:moveTo>
                    <a:pt x="1379220" y="1452372"/>
                  </a:moveTo>
                  <a:lnTo>
                    <a:pt x="1379220" y="1440180"/>
                  </a:lnTo>
                  <a:lnTo>
                    <a:pt x="1341120" y="1440180"/>
                  </a:lnTo>
                  <a:lnTo>
                    <a:pt x="1341120" y="1452372"/>
                  </a:lnTo>
                  <a:lnTo>
                    <a:pt x="1379220" y="1452372"/>
                  </a:lnTo>
                  <a:close/>
                </a:path>
                <a:path w="5916295" h="1452879">
                  <a:moveTo>
                    <a:pt x="1429512" y="1452372"/>
                  </a:moveTo>
                  <a:lnTo>
                    <a:pt x="1429512" y="1440180"/>
                  </a:lnTo>
                  <a:lnTo>
                    <a:pt x="1391412" y="1440180"/>
                  </a:lnTo>
                  <a:lnTo>
                    <a:pt x="1391412" y="1452372"/>
                  </a:lnTo>
                  <a:lnTo>
                    <a:pt x="1429512" y="1452372"/>
                  </a:lnTo>
                  <a:close/>
                </a:path>
                <a:path w="5916295" h="1452879">
                  <a:moveTo>
                    <a:pt x="1479804" y="1452372"/>
                  </a:moveTo>
                  <a:lnTo>
                    <a:pt x="1479804" y="1440180"/>
                  </a:lnTo>
                  <a:lnTo>
                    <a:pt x="1441704" y="1440180"/>
                  </a:lnTo>
                  <a:lnTo>
                    <a:pt x="1441704" y="1452372"/>
                  </a:lnTo>
                  <a:lnTo>
                    <a:pt x="1479804" y="1452372"/>
                  </a:lnTo>
                  <a:close/>
                </a:path>
                <a:path w="5916295" h="1452879">
                  <a:moveTo>
                    <a:pt x="1531620" y="1452372"/>
                  </a:moveTo>
                  <a:lnTo>
                    <a:pt x="1531620" y="1440180"/>
                  </a:lnTo>
                  <a:lnTo>
                    <a:pt x="1493520" y="1440180"/>
                  </a:lnTo>
                  <a:lnTo>
                    <a:pt x="1493520" y="1452372"/>
                  </a:lnTo>
                  <a:lnTo>
                    <a:pt x="1531620" y="1452372"/>
                  </a:lnTo>
                  <a:close/>
                </a:path>
                <a:path w="5916295" h="1452879">
                  <a:moveTo>
                    <a:pt x="1581912" y="1452372"/>
                  </a:moveTo>
                  <a:lnTo>
                    <a:pt x="1581912" y="1440180"/>
                  </a:lnTo>
                  <a:lnTo>
                    <a:pt x="1543812" y="1440180"/>
                  </a:lnTo>
                  <a:lnTo>
                    <a:pt x="1543812" y="1452372"/>
                  </a:lnTo>
                  <a:lnTo>
                    <a:pt x="1581912" y="1452372"/>
                  </a:lnTo>
                  <a:close/>
                </a:path>
                <a:path w="5916295" h="1452879">
                  <a:moveTo>
                    <a:pt x="1632204" y="1452372"/>
                  </a:moveTo>
                  <a:lnTo>
                    <a:pt x="1632204" y="1440180"/>
                  </a:lnTo>
                  <a:lnTo>
                    <a:pt x="1594104" y="1440180"/>
                  </a:lnTo>
                  <a:lnTo>
                    <a:pt x="1594104" y="1452372"/>
                  </a:lnTo>
                  <a:lnTo>
                    <a:pt x="1632204" y="1452372"/>
                  </a:lnTo>
                  <a:close/>
                </a:path>
                <a:path w="5916295" h="1452879">
                  <a:moveTo>
                    <a:pt x="1684020" y="1452372"/>
                  </a:moveTo>
                  <a:lnTo>
                    <a:pt x="1684020" y="1440180"/>
                  </a:lnTo>
                  <a:lnTo>
                    <a:pt x="1645920" y="1440180"/>
                  </a:lnTo>
                  <a:lnTo>
                    <a:pt x="1645920" y="1452372"/>
                  </a:lnTo>
                  <a:lnTo>
                    <a:pt x="1684020" y="1452372"/>
                  </a:lnTo>
                  <a:close/>
                </a:path>
                <a:path w="5916295" h="1452879">
                  <a:moveTo>
                    <a:pt x="1734312" y="1452372"/>
                  </a:moveTo>
                  <a:lnTo>
                    <a:pt x="1734312" y="1440180"/>
                  </a:lnTo>
                  <a:lnTo>
                    <a:pt x="1696212" y="1440180"/>
                  </a:lnTo>
                  <a:lnTo>
                    <a:pt x="1696212" y="1452372"/>
                  </a:lnTo>
                  <a:lnTo>
                    <a:pt x="1734312" y="1452372"/>
                  </a:lnTo>
                  <a:close/>
                </a:path>
                <a:path w="5916295" h="1452879">
                  <a:moveTo>
                    <a:pt x="1784604" y="1452372"/>
                  </a:moveTo>
                  <a:lnTo>
                    <a:pt x="1784604" y="1440180"/>
                  </a:lnTo>
                  <a:lnTo>
                    <a:pt x="1746504" y="1440180"/>
                  </a:lnTo>
                  <a:lnTo>
                    <a:pt x="1746504" y="1452372"/>
                  </a:lnTo>
                  <a:lnTo>
                    <a:pt x="1784604" y="1452372"/>
                  </a:lnTo>
                  <a:close/>
                </a:path>
                <a:path w="5916295" h="1452879">
                  <a:moveTo>
                    <a:pt x="1836420" y="1452372"/>
                  </a:moveTo>
                  <a:lnTo>
                    <a:pt x="1836420" y="1440180"/>
                  </a:lnTo>
                  <a:lnTo>
                    <a:pt x="1798320" y="1440180"/>
                  </a:lnTo>
                  <a:lnTo>
                    <a:pt x="1798320" y="1452372"/>
                  </a:lnTo>
                  <a:lnTo>
                    <a:pt x="1836420" y="1452372"/>
                  </a:lnTo>
                  <a:close/>
                </a:path>
                <a:path w="5916295" h="1452879">
                  <a:moveTo>
                    <a:pt x="1886712" y="1452372"/>
                  </a:moveTo>
                  <a:lnTo>
                    <a:pt x="1886712" y="1440180"/>
                  </a:lnTo>
                  <a:lnTo>
                    <a:pt x="1848612" y="1440180"/>
                  </a:lnTo>
                  <a:lnTo>
                    <a:pt x="1848612" y="1452372"/>
                  </a:lnTo>
                  <a:lnTo>
                    <a:pt x="1886712" y="1452372"/>
                  </a:lnTo>
                  <a:close/>
                </a:path>
                <a:path w="5916295" h="1452879">
                  <a:moveTo>
                    <a:pt x="1937004" y="1452372"/>
                  </a:moveTo>
                  <a:lnTo>
                    <a:pt x="1937004" y="1440180"/>
                  </a:lnTo>
                  <a:lnTo>
                    <a:pt x="1898904" y="1440180"/>
                  </a:lnTo>
                  <a:lnTo>
                    <a:pt x="1898904" y="1452372"/>
                  </a:lnTo>
                  <a:lnTo>
                    <a:pt x="1937004" y="1452372"/>
                  </a:lnTo>
                  <a:close/>
                </a:path>
                <a:path w="5916295" h="1452879">
                  <a:moveTo>
                    <a:pt x="1988820" y="1452372"/>
                  </a:moveTo>
                  <a:lnTo>
                    <a:pt x="1988820" y="1440180"/>
                  </a:lnTo>
                  <a:lnTo>
                    <a:pt x="1950720" y="1440180"/>
                  </a:lnTo>
                  <a:lnTo>
                    <a:pt x="1950720" y="1452372"/>
                  </a:lnTo>
                  <a:lnTo>
                    <a:pt x="1988820" y="1452372"/>
                  </a:lnTo>
                  <a:close/>
                </a:path>
                <a:path w="5916295" h="1452879">
                  <a:moveTo>
                    <a:pt x="2039112" y="1452372"/>
                  </a:moveTo>
                  <a:lnTo>
                    <a:pt x="2039112" y="1440180"/>
                  </a:lnTo>
                  <a:lnTo>
                    <a:pt x="2001012" y="1440180"/>
                  </a:lnTo>
                  <a:lnTo>
                    <a:pt x="2001012" y="1452372"/>
                  </a:lnTo>
                  <a:lnTo>
                    <a:pt x="2039112" y="1452372"/>
                  </a:lnTo>
                  <a:close/>
                </a:path>
                <a:path w="5916295" h="1452879">
                  <a:moveTo>
                    <a:pt x="2089404" y="1452372"/>
                  </a:moveTo>
                  <a:lnTo>
                    <a:pt x="2089404" y="1440180"/>
                  </a:lnTo>
                  <a:lnTo>
                    <a:pt x="2051304" y="1440180"/>
                  </a:lnTo>
                  <a:lnTo>
                    <a:pt x="2051304" y="1452372"/>
                  </a:lnTo>
                  <a:lnTo>
                    <a:pt x="2089404" y="1452372"/>
                  </a:lnTo>
                  <a:close/>
                </a:path>
                <a:path w="5916295" h="1452879">
                  <a:moveTo>
                    <a:pt x="2141220" y="1452372"/>
                  </a:moveTo>
                  <a:lnTo>
                    <a:pt x="2141220" y="1440180"/>
                  </a:lnTo>
                  <a:lnTo>
                    <a:pt x="2103120" y="1440180"/>
                  </a:lnTo>
                  <a:lnTo>
                    <a:pt x="2103120" y="1452372"/>
                  </a:lnTo>
                  <a:lnTo>
                    <a:pt x="2141220" y="1452372"/>
                  </a:lnTo>
                  <a:close/>
                </a:path>
                <a:path w="5916295" h="1452879">
                  <a:moveTo>
                    <a:pt x="2191512" y="1452372"/>
                  </a:moveTo>
                  <a:lnTo>
                    <a:pt x="2191512" y="1440180"/>
                  </a:lnTo>
                  <a:lnTo>
                    <a:pt x="2153412" y="1440180"/>
                  </a:lnTo>
                  <a:lnTo>
                    <a:pt x="2153412" y="1452372"/>
                  </a:lnTo>
                  <a:lnTo>
                    <a:pt x="2191512" y="1452372"/>
                  </a:lnTo>
                  <a:close/>
                </a:path>
                <a:path w="5916295" h="1452879">
                  <a:moveTo>
                    <a:pt x="2241804" y="1452372"/>
                  </a:moveTo>
                  <a:lnTo>
                    <a:pt x="2241804" y="1440180"/>
                  </a:lnTo>
                  <a:lnTo>
                    <a:pt x="2203704" y="1440180"/>
                  </a:lnTo>
                  <a:lnTo>
                    <a:pt x="2203704" y="1452372"/>
                  </a:lnTo>
                  <a:lnTo>
                    <a:pt x="2241804" y="1452372"/>
                  </a:lnTo>
                  <a:close/>
                </a:path>
                <a:path w="5916295" h="1452879">
                  <a:moveTo>
                    <a:pt x="2293620" y="1452372"/>
                  </a:moveTo>
                  <a:lnTo>
                    <a:pt x="2293620" y="1440180"/>
                  </a:lnTo>
                  <a:lnTo>
                    <a:pt x="2255520" y="1440180"/>
                  </a:lnTo>
                  <a:lnTo>
                    <a:pt x="2255520" y="1452372"/>
                  </a:lnTo>
                  <a:lnTo>
                    <a:pt x="2293620" y="1452372"/>
                  </a:lnTo>
                  <a:close/>
                </a:path>
                <a:path w="5916295" h="1452879">
                  <a:moveTo>
                    <a:pt x="2343912" y="1452372"/>
                  </a:moveTo>
                  <a:lnTo>
                    <a:pt x="2343912" y="1440180"/>
                  </a:lnTo>
                  <a:lnTo>
                    <a:pt x="2305812" y="1440180"/>
                  </a:lnTo>
                  <a:lnTo>
                    <a:pt x="2305812" y="1452372"/>
                  </a:lnTo>
                  <a:lnTo>
                    <a:pt x="2343912" y="1452372"/>
                  </a:lnTo>
                  <a:close/>
                </a:path>
                <a:path w="5916295" h="1452879">
                  <a:moveTo>
                    <a:pt x="2394204" y="1452372"/>
                  </a:moveTo>
                  <a:lnTo>
                    <a:pt x="2394204" y="1440180"/>
                  </a:lnTo>
                  <a:lnTo>
                    <a:pt x="2356104" y="1440180"/>
                  </a:lnTo>
                  <a:lnTo>
                    <a:pt x="2356104" y="1452372"/>
                  </a:lnTo>
                  <a:lnTo>
                    <a:pt x="2394204" y="1452372"/>
                  </a:lnTo>
                  <a:close/>
                </a:path>
                <a:path w="5916295" h="1452879">
                  <a:moveTo>
                    <a:pt x="2446020" y="1452372"/>
                  </a:moveTo>
                  <a:lnTo>
                    <a:pt x="2446020" y="1440180"/>
                  </a:lnTo>
                  <a:lnTo>
                    <a:pt x="2407920" y="1440180"/>
                  </a:lnTo>
                  <a:lnTo>
                    <a:pt x="2407920" y="1452372"/>
                  </a:lnTo>
                  <a:lnTo>
                    <a:pt x="2446020" y="1452372"/>
                  </a:lnTo>
                  <a:close/>
                </a:path>
                <a:path w="5916295" h="1452879">
                  <a:moveTo>
                    <a:pt x="2496312" y="1452372"/>
                  </a:moveTo>
                  <a:lnTo>
                    <a:pt x="2496312" y="1440180"/>
                  </a:lnTo>
                  <a:lnTo>
                    <a:pt x="2458212" y="1440180"/>
                  </a:lnTo>
                  <a:lnTo>
                    <a:pt x="2458212" y="1452372"/>
                  </a:lnTo>
                  <a:lnTo>
                    <a:pt x="2496312" y="1452372"/>
                  </a:lnTo>
                  <a:close/>
                </a:path>
                <a:path w="5916295" h="1452879">
                  <a:moveTo>
                    <a:pt x="2546604" y="1452372"/>
                  </a:moveTo>
                  <a:lnTo>
                    <a:pt x="2546604" y="1440180"/>
                  </a:lnTo>
                  <a:lnTo>
                    <a:pt x="2508504" y="1440180"/>
                  </a:lnTo>
                  <a:lnTo>
                    <a:pt x="2508504" y="1452372"/>
                  </a:lnTo>
                  <a:lnTo>
                    <a:pt x="2546604" y="1452372"/>
                  </a:lnTo>
                  <a:close/>
                </a:path>
                <a:path w="5916295" h="1452879">
                  <a:moveTo>
                    <a:pt x="2598420" y="1452372"/>
                  </a:moveTo>
                  <a:lnTo>
                    <a:pt x="2598420" y="1440180"/>
                  </a:lnTo>
                  <a:lnTo>
                    <a:pt x="2560320" y="1440180"/>
                  </a:lnTo>
                  <a:lnTo>
                    <a:pt x="2560320" y="1452372"/>
                  </a:lnTo>
                  <a:lnTo>
                    <a:pt x="2598420" y="1452372"/>
                  </a:lnTo>
                  <a:close/>
                </a:path>
                <a:path w="5916295" h="1452879">
                  <a:moveTo>
                    <a:pt x="2648712" y="1452372"/>
                  </a:moveTo>
                  <a:lnTo>
                    <a:pt x="2648712" y="1440180"/>
                  </a:lnTo>
                  <a:lnTo>
                    <a:pt x="2610612" y="1440180"/>
                  </a:lnTo>
                  <a:lnTo>
                    <a:pt x="2610612" y="1452372"/>
                  </a:lnTo>
                  <a:lnTo>
                    <a:pt x="2648712" y="1452372"/>
                  </a:lnTo>
                  <a:close/>
                </a:path>
                <a:path w="5916295" h="1452879">
                  <a:moveTo>
                    <a:pt x="2699004" y="1452372"/>
                  </a:moveTo>
                  <a:lnTo>
                    <a:pt x="2699004" y="1440180"/>
                  </a:lnTo>
                  <a:lnTo>
                    <a:pt x="2660904" y="1440180"/>
                  </a:lnTo>
                  <a:lnTo>
                    <a:pt x="2660904" y="1452372"/>
                  </a:lnTo>
                  <a:lnTo>
                    <a:pt x="2699004" y="1452372"/>
                  </a:lnTo>
                  <a:close/>
                </a:path>
                <a:path w="5916295" h="1452879">
                  <a:moveTo>
                    <a:pt x="2750820" y="1452372"/>
                  </a:moveTo>
                  <a:lnTo>
                    <a:pt x="2750820" y="1440180"/>
                  </a:lnTo>
                  <a:lnTo>
                    <a:pt x="2712720" y="1440180"/>
                  </a:lnTo>
                  <a:lnTo>
                    <a:pt x="2712720" y="1452372"/>
                  </a:lnTo>
                  <a:lnTo>
                    <a:pt x="2750820" y="1452372"/>
                  </a:lnTo>
                  <a:close/>
                </a:path>
                <a:path w="5916295" h="1452879">
                  <a:moveTo>
                    <a:pt x="2801112" y="1452372"/>
                  </a:moveTo>
                  <a:lnTo>
                    <a:pt x="2801112" y="1440180"/>
                  </a:lnTo>
                  <a:lnTo>
                    <a:pt x="2763012" y="1440180"/>
                  </a:lnTo>
                  <a:lnTo>
                    <a:pt x="2763012" y="1452372"/>
                  </a:lnTo>
                  <a:lnTo>
                    <a:pt x="2801112" y="1452372"/>
                  </a:lnTo>
                  <a:close/>
                </a:path>
                <a:path w="5916295" h="1452879">
                  <a:moveTo>
                    <a:pt x="2851404" y="1452372"/>
                  </a:moveTo>
                  <a:lnTo>
                    <a:pt x="2851404" y="1440180"/>
                  </a:lnTo>
                  <a:lnTo>
                    <a:pt x="2813304" y="1440180"/>
                  </a:lnTo>
                  <a:lnTo>
                    <a:pt x="2813304" y="1452372"/>
                  </a:lnTo>
                  <a:lnTo>
                    <a:pt x="2851404" y="1452372"/>
                  </a:lnTo>
                  <a:close/>
                </a:path>
                <a:path w="5916295" h="1452879">
                  <a:moveTo>
                    <a:pt x="2903220" y="1452372"/>
                  </a:moveTo>
                  <a:lnTo>
                    <a:pt x="2903220" y="1440180"/>
                  </a:lnTo>
                  <a:lnTo>
                    <a:pt x="2865120" y="1440180"/>
                  </a:lnTo>
                  <a:lnTo>
                    <a:pt x="2865120" y="1452372"/>
                  </a:lnTo>
                  <a:lnTo>
                    <a:pt x="2903220" y="1452372"/>
                  </a:lnTo>
                  <a:close/>
                </a:path>
                <a:path w="5916295" h="1452879">
                  <a:moveTo>
                    <a:pt x="2953512" y="1452372"/>
                  </a:moveTo>
                  <a:lnTo>
                    <a:pt x="2953512" y="1440180"/>
                  </a:lnTo>
                  <a:lnTo>
                    <a:pt x="2915412" y="1440180"/>
                  </a:lnTo>
                  <a:lnTo>
                    <a:pt x="2915412" y="1452372"/>
                  </a:lnTo>
                  <a:lnTo>
                    <a:pt x="2953512" y="1452372"/>
                  </a:lnTo>
                  <a:close/>
                </a:path>
                <a:path w="5916295" h="1452879">
                  <a:moveTo>
                    <a:pt x="3003804" y="1452372"/>
                  </a:moveTo>
                  <a:lnTo>
                    <a:pt x="3003804" y="1440180"/>
                  </a:lnTo>
                  <a:lnTo>
                    <a:pt x="2965704" y="1440180"/>
                  </a:lnTo>
                  <a:lnTo>
                    <a:pt x="2965704" y="1452372"/>
                  </a:lnTo>
                  <a:lnTo>
                    <a:pt x="3003804" y="1452372"/>
                  </a:lnTo>
                  <a:close/>
                </a:path>
                <a:path w="5916295" h="1452879">
                  <a:moveTo>
                    <a:pt x="3055620" y="1452372"/>
                  </a:moveTo>
                  <a:lnTo>
                    <a:pt x="3055620" y="1440180"/>
                  </a:lnTo>
                  <a:lnTo>
                    <a:pt x="3017520" y="1440180"/>
                  </a:lnTo>
                  <a:lnTo>
                    <a:pt x="3017520" y="1452372"/>
                  </a:lnTo>
                  <a:lnTo>
                    <a:pt x="3055620" y="1452372"/>
                  </a:lnTo>
                  <a:close/>
                </a:path>
                <a:path w="5916295" h="1452879">
                  <a:moveTo>
                    <a:pt x="3105912" y="1452372"/>
                  </a:moveTo>
                  <a:lnTo>
                    <a:pt x="3105912" y="1440180"/>
                  </a:lnTo>
                  <a:lnTo>
                    <a:pt x="3067812" y="1440180"/>
                  </a:lnTo>
                  <a:lnTo>
                    <a:pt x="3067812" y="1452372"/>
                  </a:lnTo>
                  <a:lnTo>
                    <a:pt x="3105912" y="1452372"/>
                  </a:lnTo>
                  <a:close/>
                </a:path>
                <a:path w="5916295" h="1452879">
                  <a:moveTo>
                    <a:pt x="3156204" y="1452372"/>
                  </a:moveTo>
                  <a:lnTo>
                    <a:pt x="3156204" y="1440180"/>
                  </a:lnTo>
                  <a:lnTo>
                    <a:pt x="3118104" y="1440180"/>
                  </a:lnTo>
                  <a:lnTo>
                    <a:pt x="3118104" y="1452372"/>
                  </a:lnTo>
                  <a:lnTo>
                    <a:pt x="3156204" y="1452372"/>
                  </a:lnTo>
                  <a:close/>
                </a:path>
                <a:path w="5916295" h="1452879">
                  <a:moveTo>
                    <a:pt x="3208020" y="1452372"/>
                  </a:moveTo>
                  <a:lnTo>
                    <a:pt x="3208020" y="1440180"/>
                  </a:lnTo>
                  <a:lnTo>
                    <a:pt x="3169920" y="1440180"/>
                  </a:lnTo>
                  <a:lnTo>
                    <a:pt x="3169920" y="1452372"/>
                  </a:lnTo>
                  <a:lnTo>
                    <a:pt x="3208020" y="1452372"/>
                  </a:lnTo>
                  <a:close/>
                </a:path>
                <a:path w="5916295" h="1452879">
                  <a:moveTo>
                    <a:pt x="3258312" y="1452372"/>
                  </a:moveTo>
                  <a:lnTo>
                    <a:pt x="3258312" y="1440180"/>
                  </a:lnTo>
                  <a:lnTo>
                    <a:pt x="3220212" y="1440180"/>
                  </a:lnTo>
                  <a:lnTo>
                    <a:pt x="3220212" y="1452372"/>
                  </a:lnTo>
                  <a:lnTo>
                    <a:pt x="3258312" y="1452372"/>
                  </a:lnTo>
                  <a:close/>
                </a:path>
                <a:path w="5916295" h="1452879">
                  <a:moveTo>
                    <a:pt x="3308604" y="1452372"/>
                  </a:moveTo>
                  <a:lnTo>
                    <a:pt x="3308604" y="1440180"/>
                  </a:lnTo>
                  <a:lnTo>
                    <a:pt x="3270504" y="1440180"/>
                  </a:lnTo>
                  <a:lnTo>
                    <a:pt x="3270504" y="1452372"/>
                  </a:lnTo>
                  <a:lnTo>
                    <a:pt x="3308604" y="1452372"/>
                  </a:lnTo>
                  <a:close/>
                </a:path>
                <a:path w="5916295" h="1452879">
                  <a:moveTo>
                    <a:pt x="3360420" y="1452372"/>
                  </a:moveTo>
                  <a:lnTo>
                    <a:pt x="3360420" y="1440180"/>
                  </a:lnTo>
                  <a:lnTo>
                    <a:pt x="3322320" y="1440180"/>
                  </a:lnTo>
                  <a:lnTo>
                    <a:pt x="3322320" y="1452372"/>
                  </a:lnTo>
                  <a:lnTo>
                    <a:pt x="3360420" y="1452372"/>
                  </a:lnTo>
                  <a:close/>
                </a:path>
                <a:path w="5916295" h="1452879">
                  <a:moveTo>
                    <a:pt x="3410712" y="1452372"/>
                  </a:moveTo>
                  <a:lnTo>
                    <a:pt x="3410712" y="1440180"/>
                  </a:lnTo>
                  <a:lnTo>
                    <a:pt x="3372612" y="1440180"/>
                  </a:lnTo>
                  <a:lnTo>
                    <a:pt x="3372612" y="1452372"/>
                  </a:lnTo>
                  <a:lnTo>
                    <a:pt x="3410712" y="1452372"/>
                  </a:lnTo>
                  <a:close/>
                </a:path>
                <a:path w="5916295" h="1452879">
                  <a:moveTo>
                    <a:pt x="3461004" y="1452372"/>
                  </a:moveTo>
                  <a:lnTo>
                    <a:pt x="3461004" y="1440180"/>
                  </a:lnTo>
                  <a:lnTo>
                    <a:pt x="3422904" y="1440180"/>
                  </a:lnTo>
                  <a:lnTo>
                    <a:pt x="3422904" y="1452372"/>
                  </a:lnTo>
                  <a:lnTo>
                    <a:pt x="3461004" y="1452372"/>
                  </a:lnTo>
                  <a:close/>
                </a:path>
                <a:path w="5916295" h="1452879">
                  <a:moveTo>
                    <a:pt x="3512820" y="1452372"/>
                  </a:moveTo>
                  <a:lnTo>
                    <a:pt x="3512820" y="1440180"/>
                  </a:lnTo>
                  <a:lnTo>
                    <a:pt x="3474720" y="1440180"/>
                  </a:lnTo>
                  <a:lnTo>
                    <a:pt x="3474720" y="1452372"/>
                  </a:lnTo>
                  <a:lnTo>
                    <a:pt x="3512820" y="1452372"/>
                  </a:lnTo>
                  <a:close/>
                </a:path>
                <a:path w="5916295" h="1452879">
                  <a:moveTo>
                    <a:pt x="3563112" y="1452372"/>
                  </a:moveTo>
                  <a:lnTo>
                    <a:pt x="3563112" y="1440180"/>
                  </a:lnTo>
                  <a:lnTo>
                    <a:pt x="3525012" y="1440180"/>
                  </a:lnTo>
                  <a:lnTo>
                    <a:pt x="3525012" y="1452372"/>
                  </a:lnTo>
                  <a:lnTo>
                    <a:pt x="3563112" y="1452372"/>
                  </a:lnTo>
                  <a:close/>
                </a:path>
                <a:path w="5916295" h="1452879">
                  <a:moveTo>
                    <a:pt x="3613404" y="1452372"/>
                  </a:moveTo>
                  <a:lnTo>
                    <a:pt x="3613404" y="1440180"/>
                  </a:lnTo>
                  <a:lnTo>
                    <a:pt x="3575304" y="1440180"/>
                  </a:lnTo>
                  <a:lnTo>
                    <a:pt x="3575304" y="1452372"/>
                  </a:lnTo>
                  <a:lnTo>
                    <a:pt x="3613404" y="1452372"/>
                  </a:lnTo>
                  <a:close/>
                </a:path>
                <a:path w="5916295" h="1452879">
                  <a:moveTo>
                    <a:pt x="3665220" y="1452372"/>
                  </a:moveTo>
                  <a:lnTo>
                    <a:pt x="3665220" y="1440180"/>
                  </a:lnTo>
                  <a:lnTo>
                    <a:pt x="3627120" y="1440180"/>
                  </a:lnTo>
                  <a:lnTo>
                    <a:pt x="3627120" y="1452372"/>
                  </a:lnTo>
                  <a:lnTo>
                    <a:pt x="3665220" y="1452372"/>
                  </a:lnTo>
                  <a:close/>
                </a:path>
                <a:path w="5916295" h="1452879">
                  <a:moveTo>
                    <a:pt x="3715512" y="1452372"/>
                  </a:moveTo>
                  <a:lnTo>
                    <a:pt x="3715512" y="1440180"/>
                  </a:lnTo>
                  <a:lnTo>
                    <a:pt x="3677412" y="1440180"/>
                  </a:lnTo>
                  <a:lnTo>
                    <a:pt x="3677412" y="1452372"/>
                  </a:lnTo>
                  <a:lnTo>
                    <a:pt x="3715512" y="1452372"/>
                  </a:lnTo>
                  <a:close/>
                </a:path>
                <a:path w="5916295" h="1452879">
                  <a:moveTo>
                    <a:pt x="3765804" y="1452372"/>
                  </a:moveTo>
                  <a:lnTo>
                    <a:pt x="3765804" y="1440180"/>
                  </a:lnTo>
                  <a:lnTo>
                    <a:pt x="3727704" y="1440180"/>
                  </a:lnTo>
                  <a:lnTo>
                    <a:pt x="3727704" y="1452372"/>
                  </a:lnTo>
                  <a:lnTo>
                    <a:pt x="3765804" y="1452372"/>
                  </a:lnTo>
                  <a:close/>
                </a:path>
                <a:path w="5916295" h="1452879">
                  <a:moveTo>
                    <a:pt x="3817620" y="1452372"/>
                  </a:moveTo>
                  <a:lnTo>
                    <a:pt x="3817620" y="1440180"/>
                  </a:lnTo>
                  <a:lnTo>
                    <a:pt x="3779520" y="1440180"/>
                  </a:lnTo>
                  <a:lnTo>
                    <a:pt x="3779520" y="1452372"/>
                  </a:lnTo>
                  <a:lnTo>
                    <a:pt x="3817620" y="1452372"/>
                  </a:lnTo>
                  <a:close/>
                </a:path>
                <a:path w="5916295" h="1452879">
                  <a:moveTo>
                    <a:pt x="3867912" y="1452372"/>
                  </a:moveTo>
                  <a:lnTo>
                    <a:pt x="3867912" y="1440180"/>
                  </a:lnTo>
                  <a:lnTo>
                    <a:pt x="3829812" y="1440180"/>
                  </a:lnTo>
                  <a:lnTo>
                    <a:pt x="3829812" y="1452372"/>
                  </a:lnTo>
                  <a:lnTo>
                    <a:pt x="3867912" y="1452372"/>
                  </a:lnTo>
                  <a:close/>
                </a:path>
                <a:path w="5916295" h="1452879">
                  <a:moveTo>
                    <a:pt x="3918204" y="1452372"/>
                  </a:moveTo>
                  <a:lnTo>
                    <a:pt x="3918204" y="1440180"/>
                  </a:lnTo>
                  <a:lnTo>
                    <a:pt x="3880104" y="1440180"/>
                  </a:lnTo>
                  <a:lnTo>
                    <a:pt x="3880104" y="1452372"/>
                  </a:lnTo>
                  <a:lnTo>
                    <a:pt x="3918204" y="1452372"/>
                  </a:lnTo>
                  <a:close/>
                </a:path>
                <a:path w="5916295" h="1452879">
                  <a:moveTo>
                    <a:pt x="3970020" y="1452372"/>
                  </a:moveTo>
                  <a:lnTo>
                    <a:pt x="3970020" y="1440180"/>
                  </a:lnTo>
                  <a:lnTo>
                    <a:pt x="3931920" y="1440180"/>
                  </a:lnTo>
                  <a:lnTo>
                    <a:pt x="3931920" y="1452372"/>
                  </a:lnTo>
                  <a:lnTo>
                    <a:pt x="3970020" y="1452372"/>
                  </a:lnTo>
                  <a:close/>
                </a:path>
                <a:path w="5916295" h="1452879">
                  <a:moveTo>
                    <a:pt x="4020312" y="1452372"/>
                  </a:moveTo>
                  <a:lnTo>
                    <a:pt x="4020312" y="1440180"/>
                  </a:lnTo>
                  <a:lnTo>
                    <a:pt x="3982212" y="1440180"/>
                  </a:lnTo>
                  <a:lnTo>
                    <a:pt x="3982212" y="1452372"/>
                  </a:lnTo>
                  <a:lnTo>
                    <a:pt x="4020312" y="1452372"/>
                  </a:lnTo>
                  <a:close/>
                </a:path>
                <a:path w="5916295" h="1452879">
                  <a:moveTo>
                    <a:pt x="4070604" y="1452372"/>
                  </a:moveTo>
                  <a:lnTo>
                    <a:pt x="4070604" y="1440180"/>
                  </a:lnTo>
                  <a:lnTo>
                    <a:pt x="4032504" y="1440180"/>
                  </a:lnTo>
                  <a:lnTo>
                    <a:pt x="4032504" y="1452372"/>
                  </a:lnTo>
                  <a:lnTo>
                    <a:pt x="4070604" y="1452372"/>
                  </a:lnTo>
                  <a:close/>
                </a:path>
                <a:path w="5916295" h="1452879">
                  <a:moveTo>
                    <a:pt x="4122420" y="1452372"/>
                  </a:moveTo>
                  <a:lnTo>
                    <a:pt x="4122420" y="1440180"/>
                  </a:lnTo>
                  <a:lnTo>
                    <a:pt x="4084320" y="1440180"/>
                  </a:lnTo>
                  <a:lnTo>
                    <a:pt x="4084320" y="1452372"/>
                  </a:lnTo>
                  <a:lnTo>
                    <a:pt x="4122420" y="1452372"/>
                  </a:lnTo>
                  <a:close/>
                </a:path>
                <a:path w="5916295" h="1452879">
                  <a:moveTo>
                    <a:pt x="4172712" y="1452372"/>
                  </a:moveTo>
                  <a:lnTo>
                    <a:pt x="4172712" y="1440180"/>
                  </a:lnTo>
                  <a:lnTo>
                    <a:pt x="4134612" y="1440180"/>
                  </a:lnTo>
                  <a:lnTo>
                    <a:pt x="4134612" y="1452372"/>
                  </a:lnTo>
                  <a:lnTo>
                    <a:pt x="4172712" y="1452372"/>
                  </a:lnTo>
                  <a:close/>
                </a:path>
                <a:path w="5916295" h="1452879">
                  <a:moveTo>
                    <a:pt x="4223004" y="1452372"/>
                  </a:moveTo>
                  <a:lnTo>
                    <a:pt x="4223004" y="1440180"/>
                  </a:lnTo>
                  <a:lnTo>
                    <a:pt x="4184904" y="1440180"/>
                  </a:lnTo>
                  <a:lnTo>
                    <a:pt x="4184904" y="1452372"/>
                  </a:lnTo>
                  <a:lnTo>
                    <a:pt x="4223004" y="1452372"/>
                  </a:lnTo>
                  <a:close/>
                </a:path>
                <a:path w="5916295" h="1452879">
                  <a:moveTo>
                    <a:pt x="4274820" y="1452372"/>
                  </a:moveTo>
                  <a:lnTo>
                    <a:pt x="4274820" y="1440180"/>
                  </a:lnTo>
                  <a:lnTo>
                    <a:pt x="4236720" y="1440180"/>
                  </a:lnTo>
                  <a:lnTo>
                    <a:pt x="4236720" y="1452372"/>
                  </a:lnTo>
                  <a:lnTo>
                    <a:pt x="4274820" y="1452372"/>
                  </a:lnTo>
                  <a:close/>
                </a:path>
                <a:path w="5916295" h="1452879">
                  <a:moveTo>
                    <a:pt x="4325112" y="1452372"/>
                  </a:moveTo>
                  <a:lnTo>
                    <a:pt x="4325112" y="1440180"/>
                  </a:lnTo>
                  <a:lnTo>
                    <a:pt x="4287012" y="1440180"/>
                  </a:lnTo>
                  <a:lnTo>
                    <a:pt x="4287012" y="1452372"/>
                  </a:lnTo>
                  <a:lnTo>
                    <a:pt x="4325112" y="1452372"/>
                  </a:lnTo>
                  <a:close/>
                </a:path>
                <a:path w="5916295" h="1452879">
                  <a:moveTo>
                    <a:pt x="4375404" y="1452372"/>
                  </a:moveTo>
                  <a:lnTo>
                    <a:pt x="4375404" y="1440180"/>
                  </a:lnTo>
                  <a:lnTo>
                    <a:pt x="4337304" y="1440180"/>
                  </a:lnTo>
                  <a:lnTo>
                    <a:pt x="4337304" y="1452372"/>
                  </a:lnTo>
                  <a:lnTo>
                    <a:pt x="4375404" y="1452372"/>
                  </a:lnTo>
                  <a:close/>
                </a:path>
                <a:path w="5916295" h="1452879">
                  <a:moveTo>
                    <a:pt x="4427220" y="1452372"/>
                  </a:moveTo>
                  <a:lnTo>
                    <a:pt x="4427220" y="1440180"/>
                  </a:lnTo>
                  <a:lnTo>
                    <a:pt x="4389120" y="1440180"/>
                  </a:lnTo>
                  <a:lnTo>
                    <a:pt x="4389120" y="1452372"/>
                  </a:lnTo>
                  <a:lnTo>
                    <a:pt x="4427220" y="1452372"/>
                  </a:lnTo>
                  <a:close/>
                </a:path>
                <a:path w="5916295" h="1452879">
                  <a:moveTo>
                    <a:pt x="4477512" y="1452372"/>
                  </a:moveTo>
                  <a:lnTo>
                    <a:pt x="4477512" y="1440180"/>
                  </a:lnTo>
                  <a:lnTo>
                    <a:pt x="4439412" y="1440180"/>
                  </a:lnTo>
                  <a:lnTo>
                    <a:pt x="4439412" y="1452372"/>
                  </a:lnTo>
                  <a:lnTo>
                    <a:pt x="4477512" y="1452372"/>
                  </a:lnTo>
                  <a:close/>
                </a:path>
                <a:path w="5916295" h="1452879">
                  <a:moveTo>
                    <a:pt x="4527804" y="1452372"/>
                  </a:moveTo>
                  <a:lnTo>
                    <a:pt x="4527804" y="1440180"/>
                  </a:lnTo>
                  <a:lnTo>
                    <a:pt x="4489704" y="1440180"/>
                  </a:lnTo>
                  <a:lnTo>
                    <a:pt x="4489704" y="1452372"/>
                  </a:lnTo>
                  <a:lnTo>
                    <a:pt x="4527804" y="1452372"/>
                  </a:lnTo>
                  <a:close/>
                </a:path>
                <a:path w="5916295" h="1452879">
                  <a:moveTo>
                    <a:pt x="4579620" y="1452372"/>
                  </a:moveTo>
                  <a:lnTo>
                    <a:pt x="4579620" y="1440180"/>
                  </a:lnTo>
                  <a:lnTo>
                    <a:pt x="4541520" y="1440180"/>
                  </a:lnTo>
                  <a:lnTo>
                    <a:pt x="4541520" y="1452372"/>
                  </a:lnTo>
                  <a:lnTo>
                    <a:pt x="4579620" y="1452372"/>
                  </a:lnTo>
                  <a:close/>
                </a:path>
                <a:path w="5916295" h="1452879">
                  <a:moveTo>
                    <a:pt x="4629912" y="1452372"/>
                  </a:moveTo>
                  <a:lnTo>
                    <a:pt x="4629912" y="1440180"/>
                  </a:lnTo>
                  <a:lnTo>
                    <a:pt x="4591812" y="1440180"/>
                  </a:lnTo>
                  <a:lnTo>
                    <a:pt x="4591812" y="1452372"/>
                  </a:lnTo>
                  <a:lnTo>
                    <a:pt x="4629912" y="1452372"/>
                  </a:lnTo>
                  <a:close/>
                </a:path>
                <a:path w="5916295" h="1452879">
                  <a:moveTo>
                    <a:pt x="4680204" y="1452372"/>
                  </a:moveTo>
                  <a:lnTo>
                    <a:pt x="4680204" y="1440180"/>
                  </a:lnTo>
                  <a:lnTo>
                    <a:pt x="4642104" y="1440180"/>
                  </a:lnTo>
                  <a:lnTo>
                    <a:pt x="4642104" y="1452372"/>
                  </a:lnTo>
                  <a:lnTo>
                    <a:pt x="4680204" y="1452372"/>
                  </a:lnTo>
                  <a:close/>
                </a:path>
                <a:path w="5916295" h="1452879">
                  <a:moveTo>
                    <a:pt x="4732020" y="1452372"/>
                  </a:moveTo>
                  <a:lnTo>
                    <a:pt x="4732020" y="1440180"/>
                  </a:lnTo>
                  <a:lnTo>
                    <a:pt x="4693920" y="1440180"/>
                  </a:lnTo>
                  <a:lnTo>
                    <a:pt x="4693920" y="1452372"/>
                  </a:lnTo>
                  <a:lnTo>
                    <a:pt x="4732020" y="1452372"/>
                  </a:lnTo>
                  <a:close/>
                </a:path>
                <a:path w="5916295" h="1452879">
                  <a:moveTo>
                    <a:pt x="4782312" y="1452372"/>
                  </a:moveTo>
                  <a:lnTo>
                    <a:pt x="4782312" y="1440180"/>
                  </a:lnTo>
                  <a:lnTo>
                    <a:pt x="4744212" y="1440180"/>
                  </a:lnTo>
                  <a:lnTo>
                    <a:pt x="4744212" y="1452372"/>
                  </a:lnTo>
                  <a:lnTo>
                    <a:pt x="4782312" y="1452372"/>
                  </a:lnTo>
                  <a:close/>
                </a:path>
                <a:path w="5916295" h="1452879">
                  <a:moveTo>
                    <a:pt x="4832604" y="1452372"/>
                  </a:moveTo>
                  <a:lnTo>
                    <a:pt x="4832604" y="1440180"/>
                  </a:lnTo>
                  <a:lnTo>
                    <a:pt x="4794504" y="1440180"/>
                  </a:lnTo>
                  <a:lnTo>
                    <a:pt x="4794504" y="1452372"/>
                  </a:lnTo>
                  <a:lnTo>
                    <a:pt x="4832604" y="1452372"/>
                  </a:lnTo>
                  <a:close/>
                </a:path>
                <a:path w="5916295" h="1452879">
                  <a:moveTo>
                    <a:pt x="4884420" y="1452372"/>
                  </a:moveTo>
                  <a:lnTo>
                    <a:pt x="4884420" y="1440180"/>
                  </a:lnTo>
                  <a:lnTo>
                    <a:pt x="4846320" y="1440180"/>
                  </a:lnTo>
                  <a:lnTo>
                    <a:pt x="4846320" y="1452372"/>
                  </a:lnTo>
                  <a:lnTo>
                    <a:pt x="4884420" y="1452372"/>
                  </a:lnTo>
                  <a:close/>
                </a:path>
                <a:path w="5916295" h="1452879">
                  <a:moveTo>
                    <a:pt x="4934712" y="1452372"/>
                  </a:moveTo>
                  <a:lnTo>
                    <a:pt x="4934712" y="1440180"/>
                  </a:lnTo>
                  <a:lnTo>
                    <a:pt x="4896612" y="1440180"/>
                  </a:lnTo>
                  <a:lnTo>
                    <a:pt x="4896612" y="1452372"/>
                  </a:lnTo>
                  <a:lnTo>
                    <a:pt x="4934712" y="1452372"/>
                  </a:lnTo>
                  <a:close/>
                </a:path>
                <a:path w="5916295" h="1452879">
                  <a:moveTo>
                    <a:pt x="4985004" y="1452372"/>
                  </a:moveTo>
                  <a:lnTo>
                    <a:pt x="4985004" y="1440180"/>
                  </a:lnTo>
                  <a:lnTo>
                    <a:pt x="4946904" y="1440180"/>
                  </a:lnTo>
                  <a:lnTo>
                    <a:pt x="4946904" y="1452372"/>
                  </a:lnTo>
                  <a:lnTo>
                    <a:pt x="4985004" y="1452372"/>
                  </a:lnTo>
                  <a:close/>
                </a:path>
                <a:path w="5916295" h="1452879">
                  <a:moveTo>
                    <a:pt x="5036820" y="1452372"/>
                  </a:moveTo>
                  <a:lnTo>
                    <a:pt x="5036820" y="1440180"/>
                  </a:lnTo>
                  <a:lnTo>
                    <a:pt x="4998720" y="1440180"/>
                  </a:lnTo>
                  <a:lnTo>
                    <a:pt x="4998720" y="1452372"/>
                  </a:lnTo>
                  <a:lnTo>
                    <a:pt x="5036820" y="1452372"/>
                  </a:lnTo>
                  <a:close/>
                </a:path>
                <a:path w="5916295" h="1452879">
                  <a:moveTo>
                    <a:pt x="5087112" y="1452372"/>
                  </a:moveTo>
                  <a:lnTo>
                    <a:pt x="5087112" y="1440180"/>
                  </a:lnTo>
                  <a:lnTo>
                    <a:pt x="5049012" y="1440180"/>
                  </a:lnTo>
                  <a:lnTo>
                    <a:pt x="5049012" y="1452372"/>
                  </a:lnTo>
                  <a:lnTo>
                    <a:pt x="5087112" y="1452372"/>
                  </a:lnTo>
                  <a:close/>
                </a:path>
                <a:path w="5916295" h="1452879">
                  <a:moveTo>
                    <a:pt x="5137404" y="1452372"/>
                  </a:moveTo>
                  <a:lnTo>
                    <a:pt x="5137404" y="1440180"/>
                  </a:lnTo>
                  <a:lnTo>
                    <a:pt x="5099304" y="1440180"/>
                  </a:lnTo>
                  <a:lnTo>
                    <a:pt x="5099304" y="1452372"/>
                  </a:lnTo>
                  <a:lnTo>
                    <a:pt x="5137404" y="1452372"/>
                  </a:lnTo>
                  <a:close/>
                </a:path>
                <a:path w="5916295" h="1452879">
                  <a:moveTo>
                    <a:pt x="5189220" y="1452372"/>
                  </a:moveTo>
                  <a:lnTo>
                    <a:pt x="5189220" y="1440180"/>
                  </a:lnTo>
                  <a:lnTo>
                    <a:pt x="5151120" y="1440180"/>
                  </a:lnTo>
                  <a:lnTo>
                    <a:pt x="5151120" y="1452372"/>
                  </a:lnTo>
                  <a:lnTo>
                    <a:pt x="5189220" y="1452372"/>
                  </a:lnTo>
                  <a:close/>
                </a:path>
                <a:path w="5916295" h="1452879">
                  <a:moveTo>
                    <a:pt x="5239512" y="1452372"/>
                  </a:moveTo>
                  <a:lnTo>
                    <a:pt x="5239512" y="1440180"/>
                  </a:lnTo>
                  <a:lnTo>
                    <a:pt x="5201412" y="1440180"/>
                  </a:lnTo>
                  <a:lnTo>
                    <a:pt x="5201412" y="1452372"/>
                  </a:lnTo>
                  <a:lnTo>
                    <a:pt x="5239512" y="1452372"/>
                  </a:lnTo>
                  <a:close/>
                </a:path>
                <a:path w="5916295" h="1452879">
                  <a:moveTo>
                    <a:pt x="5289804" y="1452372"/>
                  </a:moveTo>
                  <a:lnTo>
                    <a:pt x="5289804" y="1440180"/>
                  </a:lnTo>
                  <a:lnTo>
                    <a:pt x="5251704" y="1440180"/>
                  </a:lnTo>
                  <a:lnTo>
                    <a:pt x="5251704" y="1452372"/>
                  </a:lnTo>
                  <a:lnTo>
                    <a:pt x="5289804" y="1452372"/>
                  </a:lnTo>
                  <a:close/>
                </a:path>
                <a:path w="5916295" h="1452879">
                  <a:moveTo>
                    <a:pt x="5341620" y="1452372"/>
                  </a:moveTo>
                  <a:lnTo>
                    <a:pt x="5341620" y="1440180"/>
                  </a:lnTo>
                  <a:lnTo>
                    <a:pt x="5303520" y="1440180"/>
                  </a:lnTo>
                  <a:lnTo>
                    <a:pt x="5303520" y="1452372"/>
                  </a:lnTo>
                  <a:lnTo>
                    <a:pt x="5341620" y="1452372"/>
                  </a:lnTo>
                  <a:close/>
                </a:path>
                <a:path w="5916295" h="1452879">
                  <a:moveTo>
                    <a:pt x="5391912" y="1452372"/>
                  </a:moveTo>
                  <a:lnTo>
                    <a:pt x="5391912" y="1440180"/>
                  </a:lnTo>
                  <a:lnTo>
                    <a:pt x="5353812" y="1440180"/>
                  </a:lnTo>
                  <a:lnTo>
                    <a:pt x="5353812" y="1452372"/>
                  </a:lnTo>
                  <a:lnTo>
                    <a:pt x="5391912" y="1452372"/>
                  </a:lnTo>
                  <a:close/>
                </a:path>
                <a:path w="5916295" h="1452879">
                  <a:moveTo>
                    <a:pt x="5442204" y="1452372"/>
                  </a:moveTo>
                  <a:lnTo>
                    <a:pt x="5442204" y="1440180"/>
                  </a:lnTo>
                  <a:lnTo>
                    <a:pt x="5404104" y="1440180"/>
                  </a:lnTo>
                  <a:lnTo>
                    <a:pt x="5404104" y="1452372"/>
                  </a:lnTo>
                  <a:lnTo>
                    <a:pt x="5442204" y="1452372"/>
                  </a:lnTo>
                  <a:close/>
                </a:path>
                <a:path w="5916295" h="1452879">
                  <a:moveTo>
                    <a:pt x="5494020" y="1452372"/>
                  </a:moveTo>
                  <a:lnTo>
                    <a:pt x="5494020" y="1440180"/>
                  </a:lnTo>
                  <a:lnTo>
                    <a:pt x="5455920" y="1440180"/>
                  </a:lnTo>
                  <a:lnTo>
                    <a:pt x="5455920" y="1452372"/>
                  </a:lnTo>
                  <a:lnTo>
                    <a:pt x="5494020" y="1452372"/>
                  </a:lnTo>
                  <a:close/>
                </a:path>
                <a:path w="5916295" h="1452879">
                  <a:moveTo>
                    <a:pt x="5544312" y="1452372"/>
                  </a:moveTo>
                  <a:lnTo>
                    <a:pt x="5544312" y="1440180"/>
                  </a:lnTo>
                  <a:lnTo>
                    <a:pt x="5506212" y="1440180"/>
                  </a:lnTo>
                  <a:lnTo>
                    <a:pt x="5506212" y="1452372"/>
                  </a:lnTo>
                  <a:lnTo>
                    <a:pt x="5544312" y="1452372"/>
                  </a:lnTo>
                  <a:close/>
                </a:path>
                <a:path w="5916295" h="1452879">
                  <a:moveTo>
                    <a:pt x="5594604" y="1452372"/>
                  </a:moveTo>
                  <a:lnTo>
                    <a:pt x="5594604" y="1440180"/>
                  </a:lnTo>
                  <a:lnTo>
                    <a:pt x="5556504" y="1440180"/>
                  </a:lnTo>
                  <a:lnTo>
                    <a:pt x="5556504" y="1452372"/>
                  </a:lnTo>
                  <a:lnTo>
                    <a:pt x="5594604" y="1452372"/>
                  </a:lnTo>
                  <a:close/>
                </a:path>
                <a:path w="5916295" h="1452879">
                  <a:moveTo>
                    <a:pt x="5646420" y="1452372"/>
                  </a:moveTo>
                  <a:lnTo>
                    <a:pt x="5646420" y="1440180"/>
                  </a:lnTo>
                  <a:lnTo>
                    <a:pt x="5608320" y="1440180"/>
                  </a:lnTo>
                  <a:lnTo>
                    <a:pt x="5608320" y="1452372"/>
                  </a:lnTo>
                  <a:lnTo>
                    <a:pt x="5646420" y="1452372"/>
                  </a:lnTo>
                  <a:close/>
                </a:path>
                <a:path w="5916295" h="1452879">
                  <a:moveTo>
                    <a:pt x="5696712" y="1452372"/>
                  </a:moveTo>
                  <a:lnTo>
                    <a:pt x="5696712" y="1440180"/>
                  </a:lnTo>
                  <a:lnTo>
                    <a:pt x="5658612" y="1440180"/>
                  </a:lnTo>
                  <a:lnTo>
                    <a:pt x="5658612" y="1452372"/>
                  </a:lnTo>
                  <a:lnTo>
                    <a:pt x="5696712" y="1452372"/>
                  </a:lnTo>
                  <a:close/>
                </a:path>
                <a:path w="5916295" h="1452879">
                  <a:moveTo>
                    <a:pt x="5747004" y="1452372"/>
                  </a:moveTo>
                  <a:lnTo>
                    <a:pt x="5747004" y="1440180"/>
                  </a:lnTo>
                  <a:lnTo>
                    <a:pt x="5708904" y="1440180"/>
                  </a:lnTo>
                  <a:lnTo>
                    <a:pt x="5708904" y="1452372"/>
                  </a:lnTo>
                  <a:lnTo>
                    <a:pt x="5747004" y="1452372"/>
                  </a:lnTo>
                  <a:close/>
                </a:path>
                <a:path w="5916295" h="1452879">
                  <a:moveTo>
                    <a:pt x="5798820" y="1452372"/>
                  </a:moveTo>
                  <a:lnTo>
                    <a:pt x="5798820" y="1440180"/>
                  </a:lnTo>
                  <a:lnTo>
                    <a:pt x="5760720" y="1440180"/>
                  </a:lnTo>
                  <a:lnTo>
                    <a:pt x="5760720" y="1452372"/>
                  </a:lnTo>
                  <a:lnTo>
                    <a:pt x="5798820" y="1452372"/>
                  </a:lnTo>
                  <a:close/>
                </a:path>
                <a:path w="5916295" h="1452879">
                  <a:moveTo>
                    <a:pt x="5849112" y="1452372"/>
                  </a:moveTo>
                  <a:lnTo>
                    <a:pt x="5849112" y="1440180"/>
                  </a:lnTo>
                  <a:lnTo>
                    <a:pt x="5811012" y="1440180"/>
                  </a:lnTo>
                  <a:lnTo>
                    <a:pt x="5811012" y="1452372"/>
                  </a:lnTo>
                  <a:lnTo>
                    <a:pt x="5849112" y="1452372"/>
                  </a:lnTo>
                  <a:close/>
                </a:path>
                <a:path w="5916295" h="1452879">
                  <a:moveTo>
                    <a:pt x="5899404" y="1452372"/>
                  </a:moveTo>
                  <a:lnTo>
                    <a:pt x="5899404" y="1440180"/>
                  </a:lnTo>
                  <a:lnTo>
                    <a:pt x="5861304" y="1440180"/>
                  </a:lnTo>
                  <a:lnTo>
                    <a:pt x="5861304" y="1452372"/>
                  </a:lnTo>
                  <a:lnTo>
                    <a:pt x="5899404" y="1452372"/>
                  </a:lnTo>
                  <a:close/>
                </a:path>
                <a:path w="5916295" h="1452879">
                  <a:moveTo>
                    <a:pt x="5916168" y="1444752"/>
                  </a:moveTo>
                  <a:lnTo>
                    <a:pt x="5916168" y="1406652"/>
                  </a:lnTo>
                  <a:lnTo>
                    <a:pt x="5903976" y="1406652"/>
                  </a:lnTo>
                  <a:lnTo>
                    <a:pt x="5903976" y="1444752"/>
                  </a:lnTo>
                  <a:lnTo>
                    <a:pt x="5916168" y="1444752"/>
                  </a:lnTo>
                  <a:close/>
                </a:path>
                <a:path w="5916295" h="1452879">
                  <a:moveTo>
                    <a:pt x="5916168" y="1392936"/>
                  </a:moveTo>
                  <a:lnTo>
                    <a:pt x="5916168" y="1354836"/>
                  </a:lnTo>
                  <a:lnTo>
                    <a:pt x="5903976" y="1354836"/>
                  </a:lnTo>
                  <a:lnTo>
                    <a:pt x="5903976" y="1392936"/>
                  </a:lnTo>
                  <a:lnTo>
                    <a:pt x="5916168" y="1392936"/>
                  </a:lnTo>
                  <a:close/>
                </a:path>
                <a:path w="5916295" h="1452879">
                  <a:moveTo>
                    <a:pt x="5916168" y="1342644"/>
                  </a:moveTo>
                  <a:lnTo>
                    <a:pt x="5916168" y="1304544"/>
                  </a:lnTo>
                  <a:lnTo>
                    <a:pt x="5903976" y="1304544"/>
                  </a:lnTo>
                  <a:lnTo>
                    <a:pt x="5903976" y="1342644"/>
                  </a:lnTo>
                  <a:lnTo>
                    <a:pt x="5916168" y="1342644"/>
                  </a:lnTo>
                  <a:close/>
                </a:path>
                <a:path w="5916295" h="1452879">
                  <a:moveTo>
                    <a:pt x="5916168" y="1292352"/>
                  </a:moveTo>
                  <a:lnTo>
                    <a:pt x="5916168" y="1254252"/>
                  </a:lnTo>
                  <a:lnTo>
                    <a:pt x="5903976" y="1254252"/>
                  </a:lnTo>
                  <a:lnTo>
                    <a:pt x="5903976" y="1292352"/>
                  </a:lnTo>
                  <a:lnTo>
                    <a:pt x="5916168" y="1292352"/>
                  </a:lnTo>
                  <a:close/>
                </a:path>
                <a:path w="5916295" h="1452879">
                  <a:moveTo>
                    <a:pt x="5916168" y="1240536"/>
                  </a:moveTo>
                  <a:lnTo>
                    <a:pt x="5916168" y="1202436"/>
                  </a:lnTo>
                  <a:lnTo>
                    <a:pt x="5903976" y="1202436"/>
                  </a:lnTo>
                  <a:lnTo>
                    <a:pt x="5903976" y="1240536"/>
                  </a:lnTo>
                  <a:lnTo>
                    <a:pt x="5916168" y="1240536"/>
                  </a:lnTo>
                  <a:close/>
                </a:path>
                <a:path w="5916295" h="1452879">
                  <a:moveTo>
                    <a:pt x="5916168" y="1190244"/>
                  </a:moveTo>
                  <a:lnTo>
                    <a:pt x="5916168" y="1152144"/>
                  </a:lnTo>
                  <a:lnTo>
                    <a:pt x="5903976" y="1152144"/>
                  </a:lnTo>
                  <a:lnTo>
                    <a:pt x="5903976" y="1190244"/>
                  </a:lnTo>
                  <a:lnTo>
                    <a:pt x="5916168" y="1190244"/>
                  </a:lnTo>
                  <a:close/>
                </a:path>
                <a:path w="5916295" h="1452879">
                  <a:moveTo>
                    <a:pt x="5916168" y="1139952"/>
                  </a:moveTo>
                  <a:lnTo>
                    <a:pt x="5916168" y="1101852"/>
                  </a:lnTo>
                  <a:lnTo>
                    <a:pt x="5903976" y="1101852"/>
                  </a:lnTo>
                  <a:lnTo>
                    <a:pt x="5903976" y="1139952"/>
                  </a:lnTo>
                  <a:lnTo>
                    <a:pt x="5916168" y="1139952"/>
                  </a:lnTo>
                  <a:close/>
                </a:path>
                <a:path w="5916295" h="1452879">
                  <a:moveTo>
                    <a:pt x="5916168" y="1088136"/>
                  </a:moveTo>
                  <a:lnTo>
                    <a:pt x="5916168" y="1050036"/>
                  </a:lnTo>
                  <a:lnTo>
                    <a:pt x="5903976" y="1050036"/>
                  </a:lnTo>
                  <a:lnTo>
                    <a:pt x="5903976" y="1088136"/>
                  </a:lnTo>
                  <a:lnTo>
                    <a:pt x="5916168" y="1088136"/>
                  </a:lnTo>
                  <a:close/>
                </a:path>
                <a:path w="5916295" h="1452879">
                  <a:moveTo>
                    <a:pt x="5916168" y="1037844"/>
                  </a:moveTo>
                  <a:lnTo>
                    <a:pt x="5916168" y="999744"/>
                  </a:lnTo>
                  <a:lnTo>
                    <a:pt x="5903976" y="999744"/>
                  </a:lnTo>
                  <a:lnTo>
                    <a:pt x="5903976" y="1037844"/>
                  </a:lnTo>
                  <a:lnTo>
                    <a:pt x="5916168" y="1037844"/>
                  </a:lnTo>
                  <a:close/>
                </a:path>
                <a:path w="5916295" h="1452879">
                  <a:moveTo>
                    <a:pt x="5916168" y="987552"/>
                  </a:moveTo>
                  <a:lnTo>
                    <a:pt x="5916168" y="949452"/>
                  </a:lnTo>
                  <a:lnTo>
                    <a:pt x="5903976" y="949452"/>
                  </a:lnTo>
                  <a:lnTo>
                    <a:pt x="5903976" y="987552"/>
                  </a:lnTo>
                  <a:lnTo>
                    <a:pt x="5916168" y="987552"/>
                  </a:lnTo>
                  <a:close/>
                </a:path>
                <a:path w="5916295" h="1452879">
                  <a:moveTo>
                    <a:pt x="5916168" y="935736"/>
                  </a:moveTo>
                  <a:lnTo>
                    <a:pt x="5916168" y="897636"/>
                  </a:lnTo>
                  <a:lnTo>
                    <a:pt x="5903976" y="897636"/>
                  </a:lnTo>
                  <a:lnTo>
                    <a:pt x="5903976" y="935736"/>
                  </a:lnTo>
                  <a:lnTo>
                    <a:pt x="5916168" y="935736"/>
                  </a:lnTo>
                  <a:close/>
                </a:path>
                <a:path w="5916295" h="1452879">
                  <a:moveTo>
                    <a:pt x="5916168" y="885444"/>
                  </a:moveTo>
                  <a:lnTo>
                    <a:pt x="5916168" y="847344"/>
                  </a:lnTo>
                  <a:lnTo>
                    <a:pt x="5903976" y="847344"/>
                  </a:lnTo>
                  <a:lnTo>
                    <a:pt x="5903976" y="885444"/>
                  </a:lnTo>
                  <a:lnTo>
                    <a:pt x="5916168" y="885444"/>
                  </a:lnTo>
                  <a:close/>
                </a:path>
                <a:path w="5916295" h="1452879">
                  <a:moveTo>
                    <a:pt x="5916168" y="835152"/>
                  </a:moveTo>
                  <a:lnTo>
                    <a:pt x="5916168" y="797052"/>
                  </a:lnTo>
                  <a:lnTo>
                    <a:pt x="5903976" y="797052"/>
                  </a:lnTo>
                  <a:lnTo>
                    <a:pt x="5903976" y="835152"/>
                  </a:lnTo>
                  <a:lnTo>
                    <a:pt x="5916168" y="835152"/>
                  </a:lnTo>
                  <a:close/>
                </a:path>
                <a:path w="5916295" h="1452879">
                  <a:moveTo>
                    <a:pt x="5916168" y="783336"/>
                  </a:moveTo>
                  <a:lnTo>
                    <a:pt x="5916168" y="745236"/>
                  </a:lnTo>
                  <a:lnTo>
                    <a:pt x="5903976" y="745236"/>
                  </a:lnTo>
                  <a:lnTo>
                    <a:pt x="5903976" y="783336"/>
                  </a:lnTo>
                  <a:lnTo>
                    <a:pt x="5916168" y="783336"/>
                  </a:lnTo>
                  <a:close/>
                </a:path>
                <a:path w="5916295" h="1452879">
                  <a:moveTo>
                    <a:pt x="5916168" y="733044"/>
                  </a:moveTo>
                  <a:lnTo>
                    <a:pt x="5916168" y="694944"/>
                  </a:lnTo>
                  <a:lnTo>
                    <a:pt x="5903976" y="694944"/>
                  </a:lnTo>
                  <a:lnTo>
                    <a:pt x="5903976" y="733044"/>
                  </a:lnTo>
                  <a:lnTo>
                    <a:pt x="5916168" y="733044"/>
                  </a:lnTo>
                  <a:close/>
                </a:path>
                <a:path w="5916295" h="1452879">
                  <a:moveTo>
                    <a:pt x="5916168" y="682752"/>
                  </a:moveTo>
                  <a:lnTo>
                    <a:pt x="5916168" y="644652"/>
                  </a:lnTo>
                  <a:lnTo>
                    <a:pt x="5903976" y="644652"/>
                  </a:lnTo>
                  <a:lnTo>
                    <a:pt x="5903976" y="682752"/>
                  </a:lnTo>
                  <a:lnTo>
                    <a:pt x="5916168" y="682752"/>
                  </a:lnTo>
                  <a:close/>
                </a:path>
                <a:path w="5916295" h="1452879">
                  <a:moveTo>
                    <a:pt x="5916168" y="630936"/>
                  </a:moveTo>
                  <a:lnTo>
                    <a:pt x="5916168" y="592836"/>
                  </a:lnTo>
                  <a:lnTo>
                    <a:pt x="5903976" y="592836"/>
                  </a:lnTo>
                  <a:lnTo>
                    <a:pt x="5903976" y="630936"/>
                  </a:lnTo>
                  <a:lnTo>
                    <a:pt x="5916168" y="630936"/>
                  </a:lnTo>
                  <a:close/>
                </a:path>
                <a:path w="5916295" h="1452879">
                  <a:moveTo>
                    <a:pt x="5916168" y="580644"/>
                  </a:moveTo>
                  <a:lnTo>
                    <a:pt x="5916168" y="542544"/>
                  </a:lnTo>
                  <a:lnTo>
                    <a:pt x="5903976" y="542544"/>
                  </a:lnTo>
                  <a:lnTo>
                    <a:pt x="5903976" y="580644"/>
                  </a:lnTo>
                  <a:lnTo>
                    <a:pt x="5916168" y="580644"/>
                  </a:lnTo>
                  <a:close/>
                </a:path>
                <a:path w="5916295" h="1452879">
                  <a:moveTo>
                    <a:pt x="5916168" y="530352"/>
                  </a:moveTo>
                  <a:lnTo>
                    <a:pt x="5916168" y="492252"/>
                  </a:lnTo>
                  <a:lnTo>
                    <a:pt x="5903976" y="492252"/>
                  </a:lnTo>
                  <a:lnTo>
                    <a:pt x="5903976" y="530352"/>
                  </a:lnTo>
                  <a:lnTo>
                    <a:pt x="5916168" y="530352"/>
                  </a:lnTo>
                  <a:close/>
                </a:path>
                <a:path w="5916295" h="1452879">
                  <a:moveTo>
                    <a:pt x="5916168" y="478536"/>
                  </a:moveTo>
                  <a:lnTo>
                    <a:pt x="5916168" y="440436"/>
                  </a:lnTo>
                  <a:lnTo>
                    <a:pt x="5903976" y="440436"/>
                  </a:lnTo>
                  <a:lnTo>
                    <a:pt x="5903976" y="478536"/>
                  </a:lnTo>
                  <a:lnTo>
                    <a:pt x="5916168" y="478536"/>
                  </a:lnTo>
                  <a:close/>
                </a:path>
                <a:path w="5916295" h="1452879">
                  <a:moveTo>
                    <a:pt x="5916168" y="428244"/>
                  </a:moveTo>
                  <a:lnTo>
                    <a:pt x="5916168" y="390144"/>
                  </a:lnTo>
                  <a:lnTo>
                    <a:pt x="5903976" y="390144"/>
                  </a:lnTo>
                  <a:lnTo>
                    <a:pt x="5903976" y="428244"/>
                  </a:lnTo>
                  <a:lnTo>
                    <a:pt x="5916168" y="428244"/>
                  </a:lnTo>
                  <a:close/>
                </a:path>
                <a:path w="5916295" h="1452879">
                  <a:moveTo>
                    <a:pt x="5916168" y="377952"/>
                  </a:moveTo>
                  <a:lnTo>
                    <a:pt x="5916168" y="339852"/>
                  </a:lnTo>
                  <a:lnTo>
                    <a:pt x="5903976" y="339852"/>
                  </a:lnTo>
                  <a:lnTo>
                    <a:pt x="5903976" y="377952"/>
                  </a:lnTo>
                  <a:lnTo>
                    <a:pt x="5916168" y="377952"/>
                  </a:lnTo>
                  <a:close/>
                </a:path>
                <a:path w="5916295" h="1452879">
                  <a:moveTo>
                    <a:pt x="5916168" y="326136"/>
                  </a:moveTo>
                  <a:lnTo>
                    <a:pt x="5916168" y="288036"/>
                  </a:lnTo>
                  <a:lnTo>
                    <a:pt x="5903976" y="288036"/>
                  </a:lnTo>
                  <a:lnTo>
                    <a:pt x="5903976" y="326136"/>
                  </a:lnTo>
                  <a:lnTo>
                    <a:pt x="5916168" y="326136"/>
                  </a:lnTo>
                  <a:close/>
                </a:path>
                <a:path w="5916295" h="1452879">
                  <a:moveTo>
                    <a:pt x="5916168" y="275844"/>
                  </a:moveTo>
                  <a:lnTo>
                    <a:pt x="5916168" y="246888"/>
                  </a:lnTo>
                  <a:lnTo>
                    <a:pt x="5913120" y="243840"/>
                  </a:lnTo>
                  <a:lnTo>
                    <a:pt x="5896356" y="243840"/>
                  </a:lnTo>
                  <a:lnTo>
                    <a:pt x="5896356" y="257556"/>
                  </a:lnTo>
                  <a:lnTo>
                    <a:pt x="5903976" y="257556"/>
                  </a:lnTo>
                  <a:lnTo>
                    <a:pt x="5903976" y="251460"/>
                  </a:lnTo>
                  <a:lnTo>
                    <a:pt x="5910072" y="257556"/>
                  </a:lnTo>
                  <a:lnTo>
                    <a:pt x="5910072" y="275844"/>
                  </a:lnTo>
                  <a:lnTo>
                    <a:pt x="5916168" y="275844"/>
                  </a:lnTo>
                  <a:close/>
                </a:path>
                <a:path w="5916295" h="1452879">
                  <a:moveTo>
                    <a:pt x="5910072" y="257556"/>
                  </a:moveTo>
                  <a:lnTo>
                    <a:pt x="5903976" y="251460"/>
                  </a:lnTo>
                  <a:lnTo>
                    <a:pt x="5903976" y="257556"/>
                  </a:lnTo>
                  <a:lnTo>
                    <a:pt x="5910072" y="257556"/>
                  </a:lnTo>
                  <a:close/>
                </a:path>
                <a:path w="5916295" h="1452879">
                  <a:moveTo>
                    <a:pt x="5910072" y="275844"/>
                  </a:moveTo>
                  <a:lnTo>
                    <a:pt x="5910072" y="257556"/>
                  </a:lnTo>
                  <a:lnTo>
                    <a:pt x="5903976" y="257556"/>
                  </a:lnTo>
                  <a:lnTo>
                    <a:pt x="5903976" y="275844"/>
                  </a:lnTo>
                  <a:lnTo>
                    <a:pt x="5910072" y="275844"/>
                  </a:lnTo>
                  <a:close/>
                </a:path>
                <a:path w="5916295" h="1452879">
                  <a:moveTo>
                    <a:pt x="5884164" y="257556"/>
                  </a:moveTo>
                  <a:lnTo>
                    <a:pt x="5884164" y="243840"/>
                  </a:lnTo>
                  <a:lnTo>
                    <a:pt x="5846064" y="243840"/>
                  </a:lnTo>
                  <a:lnTo>
                    <a:pt x="5846064" y="257556"/>
                  </a:lnTo>
                  <a:lnTo>
                    <a:pt x="5884164" y="257556"/>
                  </a:lnTo>
                  <a:close/>
                </a:path>
                <a:path w="5916295" h="1452879">
                  <a:moveTo>
                    <a:pt x="5833872" y="257556"/>
                  </a:moveTo>
                  <a:lnTo>
                    <a:pt x="5833872" y="243840"/>
                  </a:lnTo>
                  <a:lnTo>
                    <a:pt x="5795772" y="243840"/>
                  </a:lnTo>
                  <a:lnTo>
                    <a:pt x="5795772" y="257556"/>
                  </a:lnTo>
                  <a:lnTo>
                    <a:pt x="5833872" y="257556"/>
                  </a:lnTo>
                  <a:close/>
                </a:path>
                <a:path w="5916295" h="1452879">
                  <a:moveTo>
                    <a:pt x="5782056" y="257556"/>
                  </a:moveTo>
                  <a:lnTo>
                    <a:pt x="5782056" y="243840"/>
                  </a:lnTo>
                  <a:lnTo>
                    <a:pt x="5743956" y="243840"/>
                  </a:lnTo>
                  <a:lnTo>
                    <a:pt x="5743956" y="257556"/>
                  </a:lnTo>
                  <a:lnTo>
                    <a:pt x="5782056" y="257556"/>
                  </a:lnTo>
                  <a:close/>
                </a:path>
                <a:path w="5916295" h="1452879">
                  <a:moveTo>
                    <a:pt x="5731764" y="257556"/>
                  </a:moveTo>
                  <a:lnTo>
                    <a:pt x="5731764" y="243840"/>
                  </a:lnTo>
                  <a:lnTo>
                    <a:pt x="5693664" y="243840"/>
                  </a:lnTo>
                  <a:lnTo>
                    <a:pt x="5693664" y="257556"/>
                  </a:lnTo>
                  <a:lnTo>
                    <a:pt x="5731764" y="257556"/>
                  </a:lnTo>
                  <a:close/>
                </a:path>
                <a:path w="5916295" h="1452879">
                  <a:moveTo>
                    <a:pt x="5681472" y="257556"/>
                  </a:moveTo>
                  <a:lnTo>
                    <a:pt x="5681472" y="243840"/>
                  </a:lnTo>
                  <a:lnTo>
                    <a:pt x="5643372" y="243840"/>
                  </a:lnTo>
                  <a:lnTo>
                    <a:pt x="5643372" y="257556"/>
                  </a:lnTo>
                  <a:lnTo>
                    <a:pt x="5681472" y="257556"/>
                  </a:lnTo>
                  <a:close/>
                </a:path>
                <a:path w="5916295" h="1452879">
                  <a:moveTo>
                    <a:pt x="5629656" y="257556"/>
                  </a:moveTo>
                  <a:lnTo>
                    <a:pt x="5629656" y="243840"/>
                  </a:lnTo>
                  <a:lnTo>
                    <a:pt x="5591556" y="243840"/>
                  </a:lnTo>
                  <a:lnTo>
                    <a:pt x="5591556" y="257556"/>
                  </a:lnTo>
                  <a:lnTo>
                    <a:pt x="5629656" y="257556"/>
                  </a:lnTo>
                  <a:close/>
                </a:path>
                <a:path w="5916295" h="1452879">
                  <a:moveTo>
                    <a:pt x="5579364" y="257556"/>
                  </a:moveTo>
                  <a:lnTo>
                    <a:pt x="5579364" y="243840"/>
                  </a:lnTo>
                  <a:lnTo>
                    <a:pt x="5541264" y="243840"/>
                  </a:lnTo>
                  <a:lnTo>
                    <a:pt x="5541264" y="257556"/>
                  </a:lnTo>
                  <a:lnTo>
                    <a:pt x="5579364" y="257556"/>
                  </a:lnTo>
                  <a:close/>
                </a:path>
                <a:path w="5916295" h="1452879">
                  <a:moveTo>
                    <a:pt x="5529072" y="257556"/>
                  </a:moveTo>
                  <a:lnTo>
                    <a:pt x="5529072" y="243840"/>
                  </a:lnTo>
                  <a:lnTo>
                    <a:pt x="5490972" y="243840"/>
                  </a:lnTo>
                  <a:lnTo>
                    <a:pt x="5490972" y="257556"/>
                  </a:lnTo>
                  <a:lnTo>
                    <a:pt x="5529072" y="257556"/>
                  </a:lnTo>
                  <a:close/>
                </a:path>
                <a:path w="5916295" h="1452879">
                  <a:moveTo>
                    <a:pt x="5477256" y="257556"/>
                  </a:moveTo>
                  <a:lnTo>
                    <a:pt x="5477256" y="243840"/>
                  </a:lnTo>
                  <a:lnTo>
                    <a:pt x="5439156" y="243840"/>
                  </a:lnTo>
                  <a:lnTo>
                    <a:pt x="5439156" y="257556"/>
                  </a:lnTo>
                  <a:lnTo>
                    <a:pt x="5477256" y="257556"/>
                  </a:lnTo>
                  <a:close/>
                </a:path>
                <a:path w="5916295" h="1452879">
                  <a:moveTo>
                    <a:pt x="5426964" y="257556"/>
                  </a:moveTo>
                  <a:lnTo>
                    <a:pt x="5426964" y="243840"/>
                  </a:lnTo>
                  <a:lnTo>
                    <a:pt x="5388864" y="243840"/>
                  </a:lnTo>
                  <a:lnTo>
                    <a:pt x="5388864" y="257556"/>
                  </a:lnTo>
                  <a:lnTo>
                    <a:pt x="5426964" y="257556"/>
                  </a:lnTo>
                  <a:close/>
                </a:path>
                <a:path w="5916295" h="1452879">
                  <a:moveTo>
                    <a:pt x="5376672" y="257556"/>
                  </a:moveTo>
                  <a:lnTo>
                    <a:pt x="5376672" y="243840"/>
                  </a:lnTo>
                  <a:lnTo>
                    <a:pt x="5338572" y="243840"/>
                  </a:lnTo>
                  <a:lnTo>
                    <a:pt x="5338572" y="257556"/>
                  </a:lnTo>
                  <a:lnTo>
                    <a:pt x="5376672" y="257556"/>
                  </a:lnTo>
                  <a:close/>
                </a:path>
                <a:path w="5916295" h="1452879">
                  <a:moveTo>
                    <a:pt x="5324856" y="257556"/>
                  </a:moveTo>
                  <a:lnTo>
                    <a:pt x="5324856" y="243840"/>
                  </a:lnTo>
                  <a:lnTo>
                    <a:pt x="5286756" y="243840"/>
                  </a:lnTo>
                  <a:lnTo>
                    <a:pt x="5286756" y="257556"/>
                  </a:lnTo>
                  <a:lnTo>
                    <a:pt x="5324856" y="257556"/>
                  </a:lnTo>
                  <a:close/>
                </a:path>
                <a:path w="5916295" h="1452879">
                  <a:moveTo>
                    <a:pt x="5274564" y="257556"/>
                  </a:moveTo>
                  <a:lnTo>
                    <a:pt x="5274564" y="243840"/>
                  </a:lnTo>
                  <a:lnTo>
                    <a:pt x="5236464" y="243840"/>
                  </a:lnTo>
                  <a:lnTo>
                    <a:pt x="5236464" y="257556"/>
                  </a:lnTo>
                  <a:lnTo>
                    <a:pt x="5274564" y="257556"/>
                  </a:lnTo>
                  <a:close/>
                </a:path>
                <a:path w="5916295" h="1452879">
                  <a:moveTo>
                    <a:pt x="5224272" y="257556"/>
                  </a:moveTo>
                  <a:lnTo>
                    <a:pt x="5224272" y="243840"/>
                  </a:lnTo>
                  <a:lnTo>
                    <a:pt x="5186172" y="243840"/>
                  </a:lnTo>
                  <a:lnTo>
                    <a:pt x="5186172" y="257556"/>
                  </a:lnTo>
                  <a:lnTo>
                    <a:pt x="5224272" y="257556"/>
                  </a:lnTo>
                  <a:close/>
                </a:path>
                <a:path w="5916295" h="1452879">
                  <a:moveTo>
                    <a:pt x="5172456" y="257556"/>
                  </a:moveTo>
                  <a:lnTo>
                    <a:pt x="5172456" y="243840"/>
                  </a:lnTo>
                  <a:lnTo>
                    <a:pt x="5134356" y="243840"/>
                  </a:lnTo>
                  <a:lnTo>
                    <a:pt x="5134356" y="257556"/>
                  </a:lnTo>
                  <a:lnTo>
                    <a:pt x="5172456" y="257556"/>
                  </a:lnTo>
                  <a:close/>
                </a:path>
                <a:path w="5916295" h="1452879">
                  <a:moveTo>
                    <a:pt x="5122164" y="257556"/>
                  </a:moveTo>
                  <a:lnTo>
                    <a:pt x="5122164" y="243840"/>
                  </a:lnTo>
                  <a:lnTo>
                    <a:pt x="5084064" y="243840"/>
                  </a:lnTo>
                  <a:lnTo>
                    <a:pt x="5084064" y="257556"/>
                  </a:lnTo>
                  <a:lnTo>
                    <a:pt x="5122164" y="257556"/>
                  </a:lnTo>
                  <a:close/>
                </a:path>
                <a:path w="5916295" h="1452879">
                  <a:moveTo>
                    <a:pt x="5071872" y="257556"/>
                  </a:moveTo>
                  <a:lnTo>
                    <a:pt x="5071872" y="243840"/>
                  </a:lnTo>
                  <a:lnTo>
                    <a:pt x="5033772" y="243840"/>
                  </a:lnTo>
                  <a:lnTo>
                    <a:pt x="5033772" y="257556"/>
                  </a:lnTo>
                  <a:lnTo>
                    <a:pt x="5071872" y="257556"/>
                  </a:lnTo>
                  <a:close/>
                </a:path>
                <a:path w="5916295" h="1452879">
                  <a:moveTo>
                    <a:pt x="5020056" y="257556"/>
                  </a:moveTo>
                  <a:lnTo>
                    <a:pt x="5020056" y="243840"/>
                  </a:lnTo>
                  <a:lnTo>
                    <a:pt x="4981956" y="243840"/>
                  </a:lnTo>
                  <a:lnTo>
                    <a:pt x="4981956" y="257556"/>
                  </a:lnTo>
                  <a:lnTo>
                    <a:pt x="5020056" y="257556"/>
                  </a:lnTo>
                  <a:close/>
                </a:path>
                <a:path w="5916295" h="1452879">
                  <a:moveTo>
                    <a:pt x="4969764" y="257556"/>
                  </a:moveTo>
                  <a:lnTo>
                    <a:pt x="4969764" y="243840"/>
                  </a:lnTo>
                  <a:lnTo>
                    <a:pt x="4931664" y="243840"/>
                  </a:lnTo>
                  <a:lnTo>
                    <a:pt x="4931664" y="257556"/>
                  </a:lnTo>
                  <a:lnTo>
                    <a:pt x="4969764" y="257556"/>
                  </a:lnTo>
                  <a:close/>
                </a:path>
                <a:path w="5916295" h="1452879">
                  <a:moveTo>
                    <a:pt x="4919472" y="257556"/>
                  </a:moveTo>
                  <a:lnTo>
                    <a:pt x="4919472" y="243840"/>
                  </a:lnTo>
                  <a:lnTo>
                    <a:pt x="4881372" y="243840"/>
                  </a:lnTo>
                  <a:lnTo>
                    <a:pt x="4881372" y="257556"/>
                  </a:lnTo>
                  <a:lnTo>
                    <a:pt x="4919472" y="257556"/>
                  </a:lnTo>
                  <a:close/>
                </a:path>
                <a:path w="5916295" h="1452879">
                  <a:moveTo>
                    <a:pt x="4867656" y="257556"/>
                  </a:moveTo>
                  <a:lnTo>
                    <a:pt x="4867656" y="243840"/>
                  </a:lnTo>
                  <a:lnTo>
                    <a:pt x="4829556" y="243840"/>
                  </a:lnTo>
                  <a:lnTo>
                    <a:pt x="4829556" y="257556"/>
                  </a:lnTo>
                  <a:lnTo>
                    <a:pt x="4867656" y="257556"/>
                  </a:lnTo>
                  <a:close/>
                </a:path>
                <a:path w="5916295" h="1452879">
                  <a:moveTo>
                    <a:pt x="4817364" y="257556"/>
                  </a:moveTo>
                  <a:lnTo>
                    <a:pt x="4817364" y="243840"/>
                  </a:lnTo>
                  <a:lnTo>
                    <a:pt x="4779264" y="243840"/>
                  </a:lnTo>
                  <a:lnTo>
                    <a:pt x="4779264" y="257556"/>
                  </a:lnTo>
                  <a:lnTo>
                    <a:pt x="4817364" y="257556"/>
                  </a:lnTo>
                  <a:close/>
                </a:path>
                <a:path w="5916295" h="1452879">
                  <a:moveTo>
                    <a:pt x="4767072" y="257556"/>
                  </a:moveTo>
                  <a:lnTo>
                    <a:pt x="4767072" y="243840"/>
                  </a:lnTo>
                  <a:lnTo>
                    <a:pt x="4728972" y="243840"/>
                  </a:lnTo>
                  <a:lnTo>
                    <a:pt x="4728972" y="257556"/>
                  </a:lnTo>
                  <a:lnTo>
                    <a:pt x="4767072" y="257556"/>
                  </a:lnTo>
                  <a:close/>
                </a:path>
                <a:path w="5916295" h="1452879">
                  <a:moveTo>
                    <a:pt x="4715256" y="257556"/>
                  </a:moveTo>
                  <a:lnTo>
                    <a:pt x="4715256" y="243840"/>
                  </a:lnTo>
                  <a:lnTo>
                    <a:pt x="4677156" y="243840"/>
                  </a:lnTo>
                  <a:lnTo>
                    <a:pt x="4677156" y="257556"/>
                  </a:lnTo>
                  <a:lnTo>
                    <a:pt x="4715256" y="257556"/>
                  </a:lnTo>
                  <a:close/>
                </a:path>
                <a:path w="5916295" h="1452879">
                  <a:moveTo>
                    <a:pt x="4664964" y="257556"/>
                  </a:moveTo>
                  <a:lnTo>
                    <a:pt x="4664964" y="243840"/>
                  </a:lnTo>
                  <a:lnTo>
                    <a:pt x="4626864" y="243840"/>
                  </a:lnTo>
                  <a:lnTo>
                    <a:pt x="4626864" y="257556"/>
                  </a:lnTo>
                  <a:lnTo>
                    <a:pt x="4664964" y="257556"/>
                  </a:lnTo>
                  <a:close/>
                </a:path>
                <a:path w="5916295" h="1452879">
                  <a:moveTo>
                    <a:pt x="4614672" y="257556"/>
                  </a:moveTo>
                  <a:lnTo>
                    <a:pt x="4614672" y="243840"/>
                  </a:lnTo>
                  <a:lnTo>
                    <a:pt x="4576572" y="243840"/>
                  </a:lnTo>
                  <a:lnTo>
                    <a:pt x="4576572" y="257556"/>
                  </a:lnTo>
                  <a:lnTo>
                    <a:pt x="4614672" y="257556"/>
                  </a:lnTo>
                  <a:close/>
                </a:path>
                <a:path w="5916295" h="1452879">
                  <a:moveTo>
                    <a:pt x="4562856" y="257556"/>
                  </a:moveTo>
                  <a:lnTo>
                    <a:pt x="4562856" y="243840"/>
                  </a:lnTo>
                  <a:lnTo>
                    <a:pt x="4524756" y="243840"/>
                  </a:lnTo>
                  <a:lnTo>
                    <a:pt x="4524756" y="257556"/>
                  </a:lnTo>
                  <a:lnTo>
                    <a:pt x="4562856" y="257556"/>
                  </a:lnTo>
                  <a:close/>
                </a:path>
                <a:path w="5916295" h="1452879">
                  <a:moveTo>
                    <a:pt x="4512564" y="257556"/>
                  </a:moveTo>
                  <a:lnTo>
                    <a:pt x="4512564" y="243840"/>
                  </a:lnTo>
                  <a:lnTo>
                    <a:pt x="4474464" y="243840"/>
                  </a:lnTo>
                  <a:lnTo>
                    <a:pt x="4474464" y="257556"/>
                  </a:lnTo>
                  <a:lnTo>
                    <a:pt x="4512564" y="257556"/>
                  </a:lnTo>
                  <a:close/>
                </a:path>
                <a:path w="5916295" h="1452879">
                  <a:moveTo>
                    <a:pt x="4462272" y="257556"/>
                  </a:moveTo>
                  <a:lnTo>
                    <a:pt x="4462272" y="243840"/>
                  </a:lnTo>
                  <a:lnTo>
                    <a:pt x="4424172" y="243840"/>
                  </a:lnTo>
                  <a:lnTo>
                    <a:pt x="4424172" y="257556"/>
                  </a:lnTo>
                  <a:lnTo>
                    <a:pt x="4462272" y="257556"/>
                  </a:lnTo>
                  <a:close/>
                </a:path>
                <a:path w="5916295" h="1452879">
                  <a:moveTo>
                    <a:pt x="4410456" y="257556"/>
                  </a:moveTo>
                  <a:lnTo>
                    <a:pt x="4410456" y="243840"/>
                  </a:lnTo>
                  <a:lnTo>
                    <a:pt x="4372356" y="243840"/>
                  </a:lnTo>
                  <a:lnTo>
                    <a:pt x="4372356" y="257556"/>
                  </a:lnTo>
                  <a:lnTo>
                    <a:pt x="4410456" y="257556"/>
                  </a:lnTo>
                  <a:close/>
                </a:path>
                <a:path w="5916295" h="1452879">
                  <a:moveTo>
                    <a:pt x="4360164" y="257556"/>
                  </a:moveTo>
                  <a:lnTo>
                    <a:pt x="4360164" y="243840"/>
                  </a:lnTo>
                  <a:lnTo>
                    <a:pt x="4322064" y="243840"/>
                  </a:lnTo>
                  <a:lnTo>
                    <a:pt x="4322064" y="257556"/>
                  </a:lnTo>
                  <a:lnTo>
                    <a:pt x="4360164" y="257556"/>
                  </a:lnTo>
                  <a:close/>
                </a:path>
                <a:path w="5916295" h="1452879">
                  <a:moveTo>
                    <a:pt x="4309872" y="257556"/>
                  </a:moveTo>
                  <a:lnTo>
                    <a:pt x="4309872" y="243840"/>
                  </a:lnTo>
                  <a:lnTo>
                    <a:pt x="4271772" y="243840"/>
                  </a:lnTo>
                  <a:lnTo>
                    <a:pt x="4271772" y="257556"/>
                  </a:lnTo>
                  <a:lnTo>
                    <a:pt x="4309872" y="257556"/>
                  </a:lnTo>
                  <a:close/>
                </a:path>
                <a:path w="5916295" h="1452879">
                  <a:moveTo>
                    <a:pt x="4258056" y="257556"/>
                  </a:moveTo>
                  <a:lnTo>
                    <a:pt x="4258056" y="243840"/>
                  </a:lnTo>
                  <a:lnTo>
                    <a:pt x="4219956" y="243840"/>
                  </a:lnTo>
                  <a:lnTo>
                    <a:pt x="4219956" y="257556"/>
                  </a:lnTo>
                  <a:lnTo>
                    <a:pt x="4258056" y="257556"/>
                  </a:lnTo>
                  <a:close/>
                </a:path>
                <a:path w="5916295" h="1452879">
                  <a:moveTo>
                    <a:pt x="4207764" y="257556"/>
                  </a:moveTo>
                  <a:lnTo>
                    <a:pt x="4207764" y="243840"/>
                  </a:lnTo>
                  <a:lnTo>
                    <a:pt x="4169664" y="243840"/>
                  </a:lnTo>
                  <a:lnTo>
                    <a:pt x="4169664" y="257556"/>
                  </a:lnTo>
                  <a:lnTo>
                    <a:pt x="4207764" y="257556"/>
                  </a:lnTo>
                  <a:close/>
                </a:path>
                <a:path w="5916295" h="1452879">
                  <a:moveTo>
                    <a:pt x="4157472" y="257556"/>
                  </a:moveTo>
                  <a:lnTo>
                    <a:pt x="4157472" y="243840"/>
                  </a:lnTo>
                  <a:lnTo>
                    <a:pt x="4119372" y="243840"/>
                  </a:lnTo>
                  <a:lnTo>
                    <a:pt x="4119372" y="257556"/>
                  </a:lnTo>
                  <a:lnTo>
                    <a:pt x="4157472" y="257556"/>
                  </a:lnTo>
                  <a:close/>
                </a:path>
                <a:path w="5916295" h="1452879">
                  <a:moveTo>
                    <a:pt x="4105656" y="257556"/>
                  </a:moveTo>
                  <a:lnTo>
                    <a:pt x="4105656" y="243840"/>
                  </a:lnTo>
                  <a:lnTo>
                    <a:pt x="4067556" y="243840"/>
                  </a:lnTo>
                  <a:lnTo>
                    <a:pt x="4067556" y="257556"/>
                  </a:lnTo>
                  <a:lnTo>
                    <a:pt x="4105656" y="257556"/>
                  </a:lnTo>
                  <a:close/>
                </a:path>
                <a:path w="5916295" h="1452879">
                  <a:moveTo>
                    <a:pt x="4055364" y="257556"/>
                  </a:moveTo>
                  <a:lnTo>
                    <a:pt x="4055364" y="243840"/>
                  </a:lnTo>
                  <a:lnTo>
                    <a:pt x="4017264" y="243840"/>
                  </a:lnTo>
                  <a:lnTo>
                    <a:pt x="4017264" y="257556"/>
                  </a:lnTo>
                  <a:lnTo>
                    <a:pt x="4055364" y="257556"/>
                  </a:lnTo>
                  <a:close/>
                </a:path>
                <a:path w="5916295" h="1452879">
                  <a:moveTo>
                    <a:pt x="4005072" y="257556"/>
                  </a:moveTo>
                  <a:lnTo>
                    <a:pt x="4005072" y="243840"/>
                  </a:lnTo>
                  <a:lnTo>
                    <a:pt x="3966972" y="243840"/>
                  </a:lnTo>
                  <a:lnTo>
                    <a:pt x="3966972" y="257556"/>
                  </a:lnTo>
                  <a:lnTo>
                    <a:pt x="4005072" y="257556"/>
                  </a:lnTo>
                  <a:close/>
                </a:path>
                <a:path w="5916295" h="1452879">
                  <a:moveTo>
                    <a:pt x="3953256" y="257556"/>
                  </a:moveTo>
                  <a:lnTo>
                    <a:pt x="3953256" y="243840"/>
                  </a:lnTo>
                  <a:lnTo>
                    <a:pt x="3915156" y="243840"/>
                  </a:lnTo>
                  <a:lnTo>
                    <a:pt x="3915156" y="257556"/>
                  </a:lnTo>
                  <a:lnTo>
                    <a:pt x="3953256" y="257556"/>
                  </a:lnTo>
                  <a:close/>
                </a:path>
                <a:path w="5916295" h="1452879">
                  <a:moveTo>
                    <a:pt x="3902964" y="257556"/>
                  </a:moveTo>
                  <a:lnTo>
                    <a:pt x="3902964" y="243840"/>
                  </a:lnTo>
                  <a:lnTo>
                    <a:pt x="3864864" y="243840"/>
                  </a:lnTo>
                  <a:lnTo>
                    <a:pt x="3864864" y="257556"/>
                  </a:lnTo>
                  <a:lnTo>
                    <a:pt x="3902964" y="257556"/>
                  </a:lnTo>
                  <a:close/>
                </a:path>
                <a:path w="5916295" h="1452879">
                  <a:moveTo>
                    <a:pt x="3852672" y="257556"/>
                  </a:moveTo>
                  <a:lnTo>
                    <a:pt x="3852672" y="243840"/>
                  </a:lnTo>
                  <a:lnTo>
                    <a:pt x="3814572" y="243840"/>
                  </a:lnTo>
                  <a:lnTo>
                    <a:pt x="3814572" y="257556"/>
                  </a:lnTo>
                  <a:lnTo>
                    <a:pt x="3852672" y="257556"/>
                  </a:lnTo>
                  <a:close/>
                </a:path>
                <a:path w="5916295" h="1452879">
                  <a:moveTo>
                    <a:pt x="3800856" y="257556"/>
                  </a:moveTo>
                  <a:lnTo>
                    <a:pt x="3800856" y="243840"/>
                  </a:lnTo>
                  <a:lnTo>
                    <a:pt x="3762756" y="243840"/>
                  </a:lnTo>
                  <a:lnTo>
                    <a:pt x="3762756" y="257556"/>
                  </a:lnTo>
                  <a:lnTo>
                    <a:pt x="3800856" y="257556"/>
                  </a:lnTo>
                  <a:close/>
                </a:path>
                <a:path w="5916295" h="1452879">
                  <a:moveTo>
                    <a:pt x="3750564" y="257556"/>
                  </a:moveTo>
                  <a:lnTo>
                    <a:pt x="3750564" y="243840"/>
                  </a:lnTo>
                  <a:lnTo>
                    <a:pt x="3712464" y="243840"/>
                  </a:lnTo>
                  <a:lnTo>
                    <a:pt x="3712464" y="257556"/>
                  </a:lnTo>
                  <a:lnTo>
                    <a:pt x="3750564" y="257556"/>
                  </a:lnTo>
                  <a:close/>
                </a:path>
                <a:path w="5916295" h="1452879">
                  <a:moveTo>
                    <a:pt x="3700272" y="257556"/>
                  </a:moveTo>
                  <a:lnTo>
                    <a:pt x="3700272" y="243840"/>
                  </a:lnTo>
                  <a:lnTo>
                    <a:pt x="3662172" y="243840"/>
                  </a:lnTo>
                  <a:lnTo>
                    <a:pt x="3662172" y="257556"/>
                  </a:lnTo>
                  <a:lnTo>
                    <a:pt x="3700272" y="257556"/>
                  </a:lnTo>
                  <a:close/>
                </a:path>
                <a:path w="5916295" h="1452879">
                  <a:moveTo>
                    <a:pt x="3648456" y="257556"/>
                  </a:moveTo>
                  <a:lnTo>
                    <a:pt x="3648456" y="243840"/>
                  </a:lnTo>
                  <a:lnTo>
                    <a:pt x="3610356" y="243840"/>
                  </a:lnTo>
                  <a:lnTo>
                    <a:pt x="3610356" y="257556"/>
                  </a:lnTo>
                  <a:lnTo>
                    <a:pt x="3648456" y="257556"/>
                  </a:lnTo>
                  <a:close/>
                </a:path>
                <a:path w="5916295" h="1452879">
                  <a:moveTo>
                    <a:pt x="3598164" y="257556"/>
                  </a:moveTo>
                  <a:lnTo>
                    <a:pt x="3598164" y="243840"/>
                  </a:lnTo>
                  <a:lnTo>
                    <a:pt x="3560064" y="243840"/>
                  </a:lnTo>
                  <a:lnTo>
                    <a:pt x="3560064" y="257556"/>
                  </a:lnTo>
                  <a:lnTo>
                    <a:pt x="3598164" y="257556"/>
                  </a:lnTo>
                  <a:close/>
                </a:path>
                <a:path w="5916295" h="1452879">
                  <a:moveTo>
                    <a:pt x="3547872" y="257556"/>
                  </a:moveTo>
                  <a:lnTo>
                    <a:pt x="3547872" y="243840"/>
                  </a:lnTo>
                  <a:lnTo>
                    <a:pt x="3509772" y="243840"/>
                  </a:lnTo>
                  <a:lnTo>
                    <a:pt x="3509772" y="257556"/>
                  </a:lnTo>
                  <a:lnTo>
                    <a:pt x="3547872" y="257556"/>
                  </a:lnTo>
                  <a:close/>
                </a:path>
                <a:path w="5916295" h="1452879">
                  <a:moveTo>
                    <a:pt x="3496056" y="257556"/>
                  </a:moveTo>
                  <a:lnTo>
                    <a:pt x="3496056" y="243840"/>
                  </a:lnTo>
                  <a:lnTo>
                    <a:pt x="3457956" y="243840"/>
                  </a:lnTo>
                  <a:lnTo>
                    <a:pt x="3457956" y="257556"/>
                  </a:lnTo>
                  <a:lnTo>
                    <a:pt x="3496056" y="257556"/>
                  </a:lnTo>
                  <a:close/>
                </a:path>
                <a:path w="5916295" h="1452879">
                  <a:moveTo>
                    <a:pt x="3445764" y="257556"/>
                  </a:moveTo>
                  <a:lnTo>
                    <a:pt x="3445764" y="243840"/>
                  </a:lnTo>
                  <a:lnTo>
                    <a:pt x="3407664" y="243840"/>
                  </a:lnTo>
                  <a:lnTo>
                    <a:pt x="3407664" y="257556"/>
                  </a:lnTo>
                  <a:lnTo>
                    <a:pt x="3445764" y="257556"/>
                  </a:lnTo>
                  <a:close/>
                </a:path>
                <a:path w="5916295" h="1452879">
                  <a:moveTo>
                    <a:pt x="3395472" y="257556"/>
                  </a:moveTo>
                  <a:lnTo>
                    <a:pt x="3395472" y="243840"/>
                  </a:lnTo>
                  <a:lnTo>
                    <a:pt x="3357372" y="243840"/>
                  </a:lnTo>
                  <a:lnTo>
                    <a:pt x="3357372" y="257556"/>
                  </a:lnTo>
                  <a:lnTo>
                    <a:pt x="3395472" y="257556"/>
                  </a:lnTo>
                  <a:close/>
                </a:path>
                <a:path w="5916295" h="1452879">
                  <a:moveTo>
                    <a:pt x="3343656" y="257556"/>
                  </a:moveTo>
                  <a:lnTo>
                    <a:pt x="3343656" y="243840"/>
                  </a:lnTo>
                  <a:lnTo>
                    <a:pt x="3305556" y="243840"/>
                  </a:lnTo>
                  <a:lnTo>
                    <a:pt x="3305556" y="257556"/>
                  </a:lnTo>
                  <a:lnTo>
                    <a:pt x="3343656" y="257556"/>
                  </a:lnTo>
                  <a:close/>
                </a:path>
                <a:path w="5916295" h="1452879">
                  <a:moveTo>
                    <a:pt x="3293364" y="257556"/>
                  </a:moveTo>
                  <a:lnTo>
                    <a:pt x="3293364" y="243840"/>
                  </a:lnTo>
                  <a:lnTo>
                    <a:pt x="3255264" y="243840"/>
                  </a:lnTo>
                  <a:lnTo>
                    <a:pt x="3255264" y="257556"/>
                  </a:lnTo>
                  <a:lnTo>
                    <a:pt x="3293364" y="257556"/>
                  </a:lnTo>
                  <a:close/>
                </a:path>
                <a:path w="5916295" h="1452879">
                  <a:moveTo>
                    <a:pt x="3243072" y="257556"/>
                  </a:moveTo>
                  <a:lnTo>
                    <a:pt x="3243072" y="243840"/>
                  </a:lnTo>
                  <a:lnTo>
                    <a:pt x="3204972" y="243840"/>
                  </a:lnTo>
                  <a:lnTo>
                    <a:pt x="3204972" y="257556"/>
                  </a:lnTo>
                  <a:lnTo>
                    <a:pt x="3243072" y="257556"/>
                  </a:lnTo>
                  <a:close/>
                </a:path>
                <a:path w="5916295" h="1452879">
                  <a:moveTo>
                    <a:pt x="3191256" y="257556"/>
                  </a:moveTo>
                  <a:lnTo>
                    <a:pt x="3191256" y="243840"/>
                  </a:lnTo>
                  <a:lnTo>
                    <a:pt x="3153156" y="243840"/>
                  </a:lnTo>
                  <a:lnTo>
                    <a:pt x="3153156" y="257556"/>
                  </a:lnTo>
                  <a:lnTo>
                    <a:pt x="3191256" y="257556"/>
                  </a:lnTo>
                  <a:close/>
                </a:path>
                <a:path w="5916295" h="1452879">
                  <a:moveTo>
                    <a:pt x="3140964" y="257556"/>
                  </a:moveTo>
                  <a:lnTo>
                    <a:pt x="3140964" y="243840"/>
                  </a:lnTo>
                  <a:lnTo>
                    <a:pt x="3102864" y="243840"/>
                  </a:lnTo>
                  <a:lnTo>
                    <a:pt x="3102864" y="257556"/>
                  </a:lnTo>
                  <a:lnTo>
                    <a:pt x="3140964" y="257556"/>
                  </a:lnTo>
                  <a:close/>
                </a:path>
                <a:path w="5916295" h="1452879">
                  <a:moveTo>
                    <a:pt x="3090672" y="257556"/>
                  </a:moveTo>
                  <a:lnTo>
                    <a:pt x="3090672" y="243840"/>
                  </a:lnTo>
                  <a:lnTo>
                    <a:pt x="3052572" y="243840"/>
                  </a:lnTo>
                  <a:lnTo>
                    <a:pt x="3052572" y="257556"/>
                  </a:lnTo>
                  <a:lnTo>
                    <a:pt x="3090672" y="257556"/>
                  </a:lnTo>
                  <a:close/>
                </a:path>
                <a:path w="5916295" h="1452879">
                  <a:moveTo>
                    <a:pt x="3038856" y="257556"/>
                  </a:moveTo>
                  <a:lnTo>
                    <a:pt x="3038856" y="243840"/>
                  </a:lnTo>
                  <a:lnTo>
                    <a:pt x="3000756" y="243840"/>
                  </a:lnTo>
                  <a:lnTo>
                    <a:pt x="3000756" y="257556"/>
                  </a:lnTo>
                  <a:lnTo>
                    <a:pt x="3038856" y="257556"/>
                  </a:lnTo>
                  <a:close/>
                </a:path>
                <a:path w="5916295" h="1452879">
                  <a:moveTo>
                    <a:pt x="2988564" y="257556"/>
                  </a:moveTo>
                  <a:lnTo>
                    <a:pt x="2988564" y="243840"/>
                  </a:lnTo>
                  <a:lnTo>
                    <a:pt x="2950464" y="243840"/>
                  </a:lnTo>
                  <a:lnTo>
                    <a:pt x="2950464" y="257556"/>
                  </a:lnTo>
                  <a:lnTo>
                    <a:pt x="2988564" y="257556"/>
                  </a:lnTo>
                  <a:close/>
                </a:path>
                <a:path w="5916295" h="1452879">
                  <a:moveTo>
                    <a:pt x="2938272" y="257556"/>
                  </a:moveTo>
                  <a:lnTo>
                    <a:pt x="2938272" y="243840"/>
                  </a:lnTo>
                  <a:lnTo>
                    <a:pt x="2900172" y="243840"/>
                  </a:lnTo>
                  <a:lnTo>
                    <a:pt x="2900172" y="257556"/>
                  </a:lnTo>
                  <a:lnTo>
                    <a:pt x="2938272" y="257556"/>
                  </a:lnTo>
                  <a:close/>
                </a:path>
                <a:path w="5916295" h="1452879">
                  <a:moveTo>
                    <a:pt x="2886456" y="257556"/>
                  </a:moveTo>
                  <a:lnTo>
                    <a:pt x="2886456" y="243840"/>
                  </a:lnTo>
                  <a:lnTo>
                    <a:pt x="2848356" y="243840"/>
                  </a:lnTo>
                  <a:lnTo>
                    <a:pt x="2848356" y="257556"/>
                  </a:lnTo>
                  <a:lnTo>
                    <a:pt x="2886456" y="257556"/>
                  </a:lnTo>
                  <a:close/>
                </a:path>
                <a:path w="5916295" h="1452879">
                  <a:moveTo>
                    <a:pt x="2836164" y="257556"/>
                  </a:moveTo>
                  <a:lnTo>
                    <a:pt x="2836164" y="243840"/>
                  </a:lnTo>
                  <a:lnTo>
                    <a:pt x="2798064" y="243840"/>
                  </a:lnTo>
                  <a:lnTo>
                    <a:pt x="2798064" y="257556"/>
                  </a:lnTo>
                  <a:lnTo>
                    <a:pt x="2836164" y="257556"/>
                  </a:lnTo>
                  <a:close/>
                </a:path>
                <a:path w="5916295" h="1452879">
                  <a:moveTo>
                    <a:pt x="2785872" y="257556"/>
                  </a:moveTo>
                  <a:lnTo>
                    <a:pt x="2785872" y="243840"/>
                  </a:lnTo>
                  <a:lnTo>
                    <a:pt x="2747772" y="243840"/>
                  </a:lnTo>
                  <a:lnTo>
                    <a:pt x="2747772" y="257556"/>
                  </a:lnTo>
                  <a:lnTo>
                    <a:pt x="2785872" y="257556"/>
                  </a:lnTo>
                  <a:close/>
                </a:path>
                <a:path w="5916295" h="1452879">
                  <a:moveTo>
                    <a:pt x="2734056" y="257556"/>
                  </a:moveTo>
                  <a:lnTo>
                    <a:pt x="2734056" y="243840"/>
                  </a:lnTo>
                  <a:lnTo>
                    <a:pt x="2695956" y="243840"/>
                  </a:lnTo>
                  <a:lnTo>
                    <a:pt x="2695956" y="257556"/>
                  </a:lnTo>
                  <a:lnTo>
                    <a:pt x="2734056" y="257556"/>
                  </a:lnTo>
                  <a:close/>
                </a:path>
                <a:path w="5916295" h="1452879">
                  <a:moveTo>
                    <a:pt x="2683764" y="257556"/>
                  </a:moveTo>
                  <a:lnTo>
                    <a:pt x="2683764" y="243840"/>
                  </a:lnTo>
                  <a:lnTo>
                    <a:pt x="2645664" y="243840"/>
                  </a:lnTo>
                  <a:lnTo>
                    <a:pt x="2645664" y="257556"/>
                  </a:lnTo>
                  <a:lnTo>
                    <a:pt x="2683764" y="257556"/>
                  </a:lnTo>
                  <a:close/>
                </a:path>
                <a:path w="5916295" h="1452879">
                  <a:moveTo>
                    <a:pt x="2633472" y="257556"/>
                  </a:moveTo>
                  <a:lnTo>
                    <a:pt x="2633472" y="243840"/>
                  </a:lnTo>
                  <a:lnTo>
                    <a:pt x="2595372" y="243840"/>
                  </a:lnTo>
                  <a:lnTo>
                    <a:pt x="2595372" y="257556"/>
                  </a:lnTo>
                  <a:lnTo>
                    <a:pt x="2633472" y="257556"/>
                  </a:lnTo>
                  <a:close/>
                </a:path>
                <a:path w="5916295" h="1452879">
                  <a:moveTo>
                    <a:pt x="2581656" y="257556"/>
                  </a:moveTo>
                  <a:lnTo>
                    <a:pt x="2581656" y="243840"/>
                  </a:lnTo>
                  <a:lnTo>
                    <a:pt x="2543556" y="243840"/>
                  </a:lnTo>
                  <a:lnTo>
                    <a:pt x="2543556" y="257556"/>
                  </a:lnTo>
                  <a:lnTo>
                    <a:pt x="2581656" y="257556"/>
                  </a:lnTo>
                  <a:close/>
                </a:path>
                <a:path w="5916295" h="1452879">
                  <a:moveTo>
                    <a:pt x="2531364" y="257556"/>
                  </a:moveTo>
                  <a:lnTo>
                    <a:pt x="2531364" y="243840"/>
                  </a:lnTo>
                  <a:lnTo>
                    <a:pt x="2493264" y="243840"/>
                  </a:lnTo>
                  <a:lnTo>
                    <a:pt x="2493264" y="257556"/>
                  </a:lnTo>
                  <a:lnTo>
                    <a:pt x="2531364" y="257556"/>
                  </a:lnTo>
                  <a:close/>
                </a:path>
                <a:path w="5916295" h="1452879">
                  <a:moveTo>
                    <a:pt x="2481072" y="257556"/>
                  </a:moveTo>
                  <a:lnTo>
                    <a:pt x="2481072" y="243840"/>
                  </a:lnTo>
                  <a:lnTo>
                    <a:pt x="2465832" y="243840"/>
                  </a:lnTo>
                  <a:lnTo>
                    <a:pt x="2442972" y="242316"/>
                  </a:lnTo>
                  <a:lnTo>
                    <a:pt x="2441448" y="254508"/>
                  </a:lnTo>
                  <a:lnTo>
                    <a:pt x="2465832" y="257556"/>
                  </a:lnTo>
                  <a:lnTo>
                    <a:pt x="2481072" y="257556"/>
                  </a:lnTo>
                  <a:close/>
                </a:path>
                <a:path w="5916295" h="1452879">
                  <a:moveTo>
                    <a:pt x="2430780" y="240792"/>
                  </a:moveTo>
                  <a:lnTo>
                    <a:pt x="2392680" y="237744"/>
                  </a:lnTo>
                  <a:lnTo>
                    <a:pt x="2391156" y="249936"/>
                  </a:lnTo>
                  <a:lnTo>
                    <a:pt x="2429256" y="252984"/>
                  </a:lnTo>
                  <a:lnTo>
                    <a:pt x="2430780" y="240792"/>
                  </a:lnTo>
                  <a:close/>
                </a:path>
                <a:path w="5916295" h="1452879">
                  <a:moveTo>
                    <a:pt x="2380488" y="236220"/>
                  </a:moveTo>
                  <a:lnTo>
                    <a:pt x="2342388" y="231648"/>
                  </a:lnTo>
                  <a:lnTo>
                    <a:pt x="2340864" y="245364"/>
                  </a:lnTo>
                  <a:lnTo>
                    <a:pt x="2378964" y="248412"/>
                  </a:lnTo>
                  <a:lnTo>
                    <a:pt x="2380488" y="236220"/>
                  </a:lnTo>
                  <a:close/>
                </a:path>
                <a:path w="5916295" h="1452879">
                  <a:moveTo>
                    <a:pt x="2330196" y="230124"/>
                  </a:moveTo>
                  <a:lnTo>
                    <a:pt x="2292096" y="227076"/>
                  </a:lnTo>
                  <a:lnTo>
                    <a:pt x="2290572" y="239268"/>
                  </a:lnTo>
                  <a:lnTo>
                    <a:pt x="2328672" y="243840"/>
                  </a:lnTo>
                  <a:lnTo>
                    <a:pt x="2330196" y="230124"/>
                  </a:lnTo>
                  <a:close/>
                </a:path>
                <a:path w="5916295" h="1452879">
                  <a:moveTo>
                    <a:pt x="2278380" y="237744"/>
                  </a:moveTo>
                  <a:lnTo>
                    <a:pt x="2278380" y="225552"/>
                  </a:lnTo>
                  <a:lnTo>
                    <a:pt x="2241804" y="222504"/>
                  </a:lnTo>
                  <a:lnTo>
                    <a:pt x="2240280" y="234696"/>
                  </a:lnTo>
                  <a:lnTo>
                    <a:pt x="2278380" y="237744"/>
                  </a:lnTo>
                  <a:close/>
                </a:path>
                <a:path w="5916295" h="1452879">
                  <a:moveTo>
                    <a:pt x="2228088" y="220980"/>
                  </a:moveTo>
                  <a:lnTo>
                    <a:pt x="2189988" y="216408"/>
                  </a:lnTo>
                  <a:lnTo>
                    <a:pt x="2189988" y="230124"/>
                  </a:lnTo>
                  <a:lnTo>
                    <a:pt x="2226564" y="233172"/>
                  </a:lnTo>
                  <a:lnTo>
                    <a:pt x="2228088" y="220980"/>
                  </a:lnTo>
                  <a:close/>
                </a:path>
                <a:path w="5916295" h="1452879">
                  <a:moveTo>
                    <a:pt x="2177796" y="216408"/>
                  </a:moveTo>
                  <a:lnTo>
                    <a:pt x="2139696" y="211836"/>
                  </a:lnTo>
                  <a:lnTo>
                    <a:pt x="2138172" y="224028"/>
                  </a:lnTo>
                  <a:lnTo>
                    <a:pt x="2176272" y="228600"/>
                  </a:lnTo>
                  <a:lnTo>
                    <a:pt x="2177796" y="216408"/>
                  </a:lnTo>
                  <a:close/>
                </a:path>
                <a:path w="5916295" h="1452879">
                  <a:moveTo>
                    <a:pt x="2127504" y="210312"/>
                  </a:moveTo>
                  <a:lnTo>
                    <a:pt x="2089404" y="207264"/>
                  </a:lnTo>
                  <a:lnTo>
                    <a:pt x="2087880" y="219456"/>
                  </a:lnTo>
                  <a:lnTo>
                    <a:pt x="2125980" y="224028"/>
                  </a:lnTo>
                  <a:lnTo>
                    <a:pt x="2127504" y="210312"/>
                  </a:lnTo>
                  <a:close/>
                </a:path>
                <a:path w="5916295" h="1452879">
                  <a:moveTo>
                    <a:pt x="2077212" y="205740"/>
                  </a:moveTo>
                  <a:lnTo>
                    <a:pt x="2039112" y="201168"/>
                  </a:lnTo>
                  <a:lnTo>
                    <a:pt x="2037588" y="214884"/>
                  </a:lnTo>
                  <a:lnTo>
                    <a:pt x="2075688" y="217932"/>
                  </a:lnTo>
                  <a:lnTo>
                    <a:pt x="2077212" y="205740"/>
                  </a:lnTo>
                  <a:close/>
                </a:path>
                <a:path w="5916295" h="1452879">
                  <a:moveTo>
                    <a:pt x="2026920" y="201168"/>
                  </a:moveTo>
                  <a:lnTo>
                    <a:pt x="1988820" y="196596"/>
                  </a:lnTo>
                  <a:lnTo>
                    <a:pt x="1987296" y="208788"/>
                  </a:lnTo>
                  <a:lnTo>
                    <a:pt x="2025396" y="213360"/>
                  </a:lnTo>
                  <a:lnTo>
                    <a:pt x="2026920" y="201168"/>
                  </a:lnTo>
                  <a:close/>
                </a:path>
                <a:path w="5916295" h="1452879">
                  <a:moveTo>
                    <a:pt x="1975104" y="208788"/>
                  </a:moveTo>
                  <a:lnTo>
                    <a:pt x="1975104" y="195072"/>
                  </a:lnTo>
                  <a:lnTo>
                    <a:pt x="1938528" y="192024"/>
                  </a:lnTo>
                  <a:lnTo>
                    <a:pt x="1937004" y="204216"/>
                  </a:lnTo>
                  <a:lnTo>
                    <a:pt x="1975104" y="208788"/>
                  </a:lnTo>
                  <a:close/>
                </a:path>
                <a:path w="5916295" h="1452879">
                  <a:moveTo>
                    <a:pt x="1924812" y="190500"/>
                  </a:moveTo>
                  <a:lnTo>
                    <a:pt x="1886712" y="187452"/>
                  </a:lnTo>
                  <a:lnTo>
                    <a:pt x="1886712" y="199644"/>
                  </a:lnTo>
                  <a:lnTo>
                    <a:pt x="1923288" y="202692"/>
                  </a:lnTo>
                  <a:lnTo>
                    <a:pt x="1924812" y="190500"/>
                  </a:lnTo>
                  <a:close/>
                </a:path>
                <a:path w="5916295" h="1452879">
                  <a:moveTo>
                    <a:pt x="1874520" y="185928"/>
                  </a:moveTo>
                  <a:lnTo>
                    <a:pt x="1836420" y="181356"/>
                  </a:lnTo>
                  <a:lnTo>
                    <a:pt x="1834896" y="193548"/>
                  </a:lnTo>
                  <a:lnTo>
                    <a:pt x="1872996" y="198120"/>
                  </a:lnTo>
                  <a:lnTo>
                    <a:pt x="1874520" y="185928"/>
                  </a:lnTo>
                  <a:close/>
                </a:path>
                <a:path w="5916295" h="1452879">
                  <a:moveTo>
                    <a:pt x="1824228" y="179832"/>
                  </a:moveTo>
                  <a:lnTo>
                    <a:pt x="1786128" y="176784"/>
                  </a:lnTo>
                  <a:lnTo>
                    <a:pt x="1784604" y="188976"/>
                  </a:lnTo>
                  <a:lnTo>
                    <a:pt x="1822704" y="193548"/>
                  </a:lnTo>
                  <a:lnTo>
                    <a:pt x="1824228" y="179832"/>
                  </a:lnTo>
                  <a:close/>
                </a:path>
                <a:path w="5916295" h="1452879">
                  <a:moveTo>
                    <a:pt x="1773936" y="175260"/>
                  </a:moveTo>
                  <a:lnTo>
                    <a:pt x="1735836" y="172212"/>
                  </a:lnTo>
                  <a:lnTo>
                    <a:pt x="1734312" y="184404"/>
                  </a:lnTo>
                  <a:lnTo>
                    <a:pt x="1772412" y="187452"/>
                  </a:lnTo>
                  <a:lnTo>
                    <a:pt x="1773936" y="175260"/>
                  </a:lnTo>
                  <a:close/>
                </a:path>
                <a:path w="5916295" h="1452879">
                  <a:moveTo>
                    <a:pt x="1723644" y="170688"/>
                  </a:moveTo>
                  <a:lnTo>
                    <a:pt x="1685544" y="166116"/>
                  </a:lnTo>
                  <a:lnTo>
                    <a:pt x="1684020" y="179832"/>
                  </a:lnTo>
                  <a:lnTo>
                    <a:pt x="1722120" y="182880"/>
                  </a:lnTo>
                  <a:lnTo>
                    <a:pt x="1723644" y="170688"/>
                  </a:lnTo>
                  <a:close/>
                </a:path>
                <a:path w="5916295" h="1452879">
                  <a:moveTo>
                    <a:pt x="1671828" y="178308"/>
                  </a:moveTo>
                  <a:lnTo>
                    <a:pt x="1671828" y="164592"/>
                  </a:lnTo>
                  <a:lnTo>
                    <a:pt x="1635252" y="161544"/>
                  </a:lnTo>
                  <a:lnTo>
                    <a:pt x="1633728" y="173736"/>
                  </a:lnTo>
                  <a:lnTo>
                    <a:pt x="1671828" y="178308"/>
                  </a:lnTo>
                  <a:close/>
                </a:path>
                <a:path w="5916295" h="1452879">
                  <a:moveTo>
                    <a:pt x="1621536" y="160020"/>
                  </a:moveTo>
                  <a:lnTo>
                    <a:pt x="1583436" y="156972"/>
                  </a:lnTo>
                  <a:lnTo>
                    <a:pt x="1583436" y="169164"/>
                  </a:lnTo>
                  <a:lnTo>
                    <a:pt x="1620012" y="172212"/>
                  </a:lnTo>
                  <a:lnTo>
                    <a:pt x="1621536" y="160020"/>
                  </a:lnTo>
                  <a:close/>
                </a:path>
                <a:path w="5916295" h="1452879">
                  <a:moveTo>
                    <a:pt x="1571244" y="155448"/>
                  </a:moveTo>
                  <a:lnTo>
                    <a:pt x="1533144" y="150876"/>
                  </a:lnTo>
                  <a:lnTo>
                    <a:pt x="1531620" y="164592"/>
                  </a:lnTo>
                  <a:lnTo>
                    <a:pt x="1569720" y="167640"/>
                  </a:lnTo>
                  <a:lnTo>
                    <a:pt x="1571244" y="155448"/>
                  </a:lnTo>
                  <a:close/>
                </a:path>
                <a:path w="5916295" h="1452879">
                  <a:moveTo>
                    <a:pt x="1520952" y="150876"/>
                  </a:moveTo>
                  <a:lnTo>
                    <a:pt x="1482852" y="146304"/>
                  </a:lnTo>
                  <a:lnTo>
                    <a:pt x="1481328" y="158496"/>
                  </a:lnTo>
                  <a:lnTo>
                    <a:pt x="1519428" y="163068"/>
                  </a:lnTo>
                  <a:lnTo>
                    <a:pt x="1520952" y="150876"/>
                  </a:lnTo>
                  <a:close/>
                </a:path>
                <a:path w="5916295" h="1452879">
                  <a:moveTo>
                    <a:pt x="1470660" y="144780"/>
                  </a:moveTo>
                  <a:lnTo>
                    <a:pt x="1432560" y="141732"/>
                  </a:lnTo>
                  <a:lnTo>
                    <a:pt x="1431036" y="153924"/>
                  </a:lnTo>
                  <a:lnTo>
                    <a:pt x="1469136" y="158496"/>
                  </a:lnTo>
                  <a:lnTo>
                    <a:pt x="1470660" y="144780"/>
                  </a:lnTo>
                  <a:close/>
                </a:path>
                <a:path w="5916295" h="1452879">
                  <a:moveTo>
                    <a:pt x="1420368" y="140208"/>
                  </a:moveTo>
                  <a:lnTo>
                    <a:pt x="1382268" y="135636"/>
                  </a:lnTo>
                  <a:lnTo>
                    <a:pt x="1380744" y="149352"/>
                  </a:lnTo>
                  <a:lnTo>
                    <a:pt x="1418844" y="152400"/>
                  </a:lnTo>
                  <a:lnTo>
                    <a:pt x="1420368" y="140208"/>
                  </a:lnTo>
                  <a:close/>
                </a:path>
                <a:path w="5916295" h="1452879">
                  <a:moveTo>
                    <a:pt x="1368552" y="147828"/>
                  </a:moveTo>
                  <a:lnTo>
                    <a:pt x="1368552" y="135636"/>
                  </a:lnTo>
                  <a:lnTo>
                    <a:pt x="1331976" y="131064"/>
                  </a:lnTo>
                  <a:lnTo>
                    <a:pt x="1330452" y="143256"/>
                  </a:lnTo>
                  <a:lnTo>
                    <a:pt x="1368552" y="147828"/>
                  </a:lnTo>
                  <a:close/>
                </a:path>
                <a:path w="5916295" h="1452879">
                  <a:moveTo>
                    <a:pt x="1318260" y="129540"/>
                  </a:moveTo>
                  <a:lnTo>
                    <a:pt x="1280160" y="126492"/>
                  </a:lnTo>
                  <a:lnTo>
                    <a:pt x="1280160" y="138684"/>
                  </a:lnTo>
                  <a:lnTo>
                    <a:pt x="1316736" y="143256"/>
                  </a:lnTo>
                  <a:lnTo>
                    <a:pt x="1318260" y="129540"/>
                  </a:lnTo>
                  <a:close/>
                </a:path>
                <a:path w="5916295" h="1452879">
                  <a:moveTo>
                    <a:pt x="1267968" y="124968"/>
                  </a:moveTo>
                  <a:lnTo>
                    <a:pt x="1229868" y="120396"/>
                  </a:lnTo>
                  <a:lnTo>
                    <a:pt x="1228344" y="134112"/>
                  </a:lnTo>
                  <a:lnTo>
                    <a:pt x="1266444" y="137160"/>
                  </a:lnTo>
                  <a:lnTo>
                    <a:pt x="1267968" y="124968"/>
                  </a:lnTo>
                  <a:close/>
                </a:path>
                <a:path w="5916295" h="1452879">
                  <a:moveTo>
                    <a:pt x="1217676" y="120396"/>
                  </a:moveTo>
                  <a:lnTo>
                    <a:pt x="1179576" y="115824"/>
                  </a:lnTo>
                  <a:lnTo>
                    <a:pt x="1178052" y="128016"/>
                  </a:lnTo>
                  <a:lnTo>
                    <a:pt x="1216152" y="132588"/>
                  </a:lnTo>
                  <a:lnTo>
                    <a:pt x="1217676" y="120396"/>
                  </a:lnTo>
                  <a:close/>
                </a:path>
                <a:path w="5916295" h="1452879">
                  <a:moveTo>
                    <a:pt x="1167384" y="114300"/>
                  </a:moveTo>
                  <a:lnTo>
                    <a:pt x="1129284" y="111252"/>
                  </a:lnTo>
                  <a:lnTo>
                    <a:pt x="1127760" y="123444"/>
                  </a:lnTo>
                  <a:lnTo>
                    <a:pt x="1165860" y="128016"/>
                  </a:lnTo>
                  <a:lnTo>
                    <a:pt x="1167384" y="114300"/>
                  </a:lnTo>
                  <a:close/>
                </a:path>
                <a:path w="5916295" h="1452879">
                  <a:moveTo>
                    <a:pt x="1117092" y="109728"/>
                  </a:moveTo>
                  <a:lnTo>
                    <a:pt x="1078992" y="106680"/>
                  </a:lnTo>
                  <a:lnTo>
                    <a:pt x="1077468" y="118872"/>
                  </a:lnTo>
                  <a:lnTo>
                    <a:pt x="1115568" y="121920"/>
                  </a:lnTo>
                  <a:lnTo>
                    <a:pt x="1117092" y="109728"/>
                  </a:lnTo>
                  <a:close/>
                </a:path>
                <a:path w="5916295" h="1452879">
                  <a:moveTo>
                    <a:pt x="1065276" y="117348"/>
                  </a:moveTo>
                  <a:lnTo>
                    <a:pt x="1065276" y="105156"/>
                  </a:lnTo>
                  <a:lnTo>
                    <a:pt x="1028700" y="100584"/>
                  </a:lnTo>
                  <a:lnTo>
                    <a:pt x="1027176" y="114300"/>
                  </a:lnTo>
                  <a:lnTo>
                    <a:pt x="1065276" y="117348"/>
                  </a:lnTo>
                  <a:close/>
                </a:path>
                <a:path w="5916295" h="1452879">
                  <a:moveTo>
                    <a:pt x="1014984" y="99060"/>
                  </a:moveTo>
                  <a:lnTo>
                    <a:pt x="976884" y="96012"/>
                  </a:lnTo>
                  <a:lnTo>
                    <a:pt x="976884" y="108204"/>
                  </a:lnTo>
                  <a:lnTo>
                    <a:pt x="1013460" y="112776"/>
                  </a:lnTo>
                  <a:lnTo>
                    <a:pt x="1014984" y="99060"/>
                  </a:lnTo>
                  <a:close/>
                </a:path>
                <a:path w="5916295" h="1452879">
                  <a:moveTo>
                    <a:pt x="964692" y="94488"/>
                  </a:moveTo>
                  <a:lnTo>
                    <a:pt x="926592" y="91440"/>
                  </a:lnTo>
                  <a:lnTo>
                    <a:pt x="925068" y="103632"/>
                  </a:lnTo>
                  <a:lnTo>
                    <a:pt x="963168" y="106680"/>
                  </a:lnTo>
                  <a:lnTo>
                    <a:pt x="964692" y="94488"/>
                  </a:lnTo>
                  <a:close/>
                </a:path>
                <a:path w="5916295" h="1452879">
                  <a:moveTo>
                    <a:pt x="914400" y="89916"/>
                  </a:moveTo>
                  <a:lnTo>
                    <a:pt x="876300" y="85344"/>
                  </a:lnTo>
                  <a:lnTo>
                    <a:pt x="874776" y="99060"/>
                  </a:lnTo>
                  <a:lnTo>
                    <a:pt x="912876" y="102108"/>
                  </a:lnTo>
                  <a:lnTo>
                    <a:pt x="914400" y="89916"/>
                  </a:lnTo>
                  <a:close/>
                </a:path>
                <a:path w="5916295" h="1452879">
                  <a:moveTo>
                    <a:pt x="864108" y="83820"/>
                  </a:moveTo>
                  <a:lnTo>
                    <a:pt x="826008" y="80772"/>
                  </a:lnTo>
                  <a:lnTo>
                    <a:pt x="824484" y="92964"/>
                  </a:lnTo>
                  <a:lnTo>
                    <a:pt x="862584" y="97536"/>
                  </a:lnTo>
                  <a:lnTo>
                    <a:pt x="864108" y="83820"/>
                  </a:lnTo>
                  <a:close/>
                </a:path>
                <a:path w="5916295" h="1452879">
                  <a:moveTo>
                    <a:pt x="813816" y="79248"/>
                  </a:moveTo>
                  <a:lnTo>
                    <a:pt x="775716" y="76200"/>
                  </a:lnTo>
                  <a:lnTo>
                    <a:pt x="774192" y="88392"/>
                  </a:lnTo>
                  <a:lnTo>
                    <a:pt x="812292" y="91440"/>
                  </a:lnTo>
                  <a:lnTo>
                    <a:pt x="813816" y="79248"/>
                  </a:lnTo>
                  <a:close/>
                </a:path>
                <a:path w="5916295" h="1452879">
                  <a:moveTo>
                    <a:pt x="762000" y="86868"/>
                  </a:moveTo>
                  <a:lnTo>
                    <a:pt x="762000" y="74676"/>
                  </a:lnTo>
                  <a:lnTo>
                    <a:pt x="723900" y="70104"/>
                  </a:lnTo>
                  <a:lnTo>
                    <a:pt x="723900" y="83820"/>
                  </a:lnTo>
                  <a:lnTo>
                    <a:pt x="762000" y="86868"/>
                  </a:lnTo>
                  <a:close/>
                </a:path>
                <a:path w="5916295" h="1452879">
                  <a:moveTo>
                    <a:pt x="711708" y="70104"/>
                  </a:moveTo>
                  <a:lnTo>
                    <a:pt x="673608" y="65532"/>
                  </a:lnTo>
                  <a:lnTo>
                    <a:pt x="672084" y="77724"/>
                  </a:lnTo>
                  <a:lnTo>
                    <a:pt x="710184" y="82296"/>
                  </a:lnTo>
                  <a:lnTo>
                    <a:pt x="711708" y="70104"/>
                  </a:lnTo>
                  <a:close/>
                </a:path>
                <a:path w="5916295" h="1452879">
                  <a:moveTo>
                    <a:pt x="661416" y="64008"/>
                  </a:moveTo>
                  <a:lnTo>
                    <a:pt x="623316" y="60960"/>
                  </a:lnTo>
                  <a:lnTo>
                    <a:pt x="621792" y="73152"/>
                  </a:lnTo>
                  <a:lnTo>
                    <a:pt x="659892" y="77724"/>
                  </a:lnTo>
                  <a:lnTo>
                    <a:pt x="661416" y="64008"/>
                  </a:lnTo>
                  <a:close/>
                </a:path>
                <a:path w="5916295" h="1452879">
                  <a:moveTo>
                    <a:pt x="611124" y="59436"/>
                  </a:moveTo>
                  <a:lnTo>
                    <a:pt x="573024" y="54864"/>
                  </a:lnTo>
                  <a:lnTo>
                    <a:pt x="571500" y="68580"/>
                  </a:lnTo>
                  <a:lnTo>
                    <a:pt x="609600" y="71628"/>
                  </a:lnTo>
                  <a:lnTo>
                    <a:pt x="611124" y="59436"/>
                  </a:lnTo>
                  <a:close/>
                </a:path>
                <a:path w="5916295" h="1452879">
                  <a:moveTo>
                    <a:pt x="560832" y="54864"/>
                  </a:moveTo>
                  <a:lnTo>
                    <a:pt x="522732" y="50292"/>
                  </a:lnTo>
                  <a:lnTo>
                    <a:pt x="521208" y="62484"/>
                  </a:lnTo>
                  <a:lnTo>
                    <a:pt x="559308" y="67056"/>
                  </a:lnTo>
                  <a:lnTo>
                    <a:pt x="560832" y="54864"/>
                  </a:lnTo>
                  <a:close/>
                </a:path>
                <a:path w="5916295" h="1452879">
                  <a:moveTo>
                    <a:pt x="510540" y="48768"/>
                  </a:moveTo>
                  <a:lnTo>
                    <a:pt x="472440" y="45720"/>
                  </a:lnTo>
                  <a:lnTo>
                    <a:pt x="470916" y="57912"/>
                  </a:lnTo>
                  <a:lnTo>
                    <a:pt x="509016" y="62484"/>
                  </a:lnTo>
                  <a:lnTo>
                    <a:pt x="510540" y="48768"/>
                  </a:lnTo>
                  <a:close/>
                </a:path>
                <a:path w="5916295" h="1452879">
                  <a:moveTo>
                    <a:pt x="458724" y="56388"/>
                  </a:moveTo>
                  <a:lnTo>
                    <a:pt x="458724" y="44196"/>
                  </a:lnTo>
                  <a:lnTo>
                    <a:pt x="420624" y="41148"/>
                  </a:lnTo>
                  <a:lnTo>
                    <a:pt x="420624" y="53340"/>
                  </a:lnTo>
                  <a:lnTo>
                    <a:pt x="458724" y="56388"/>
                  </a:lnTo>
                  <a:close/>
                </a:path>
                <a:path w="5916295" h="1452879">
                  <a:moveTo>
                    <a:pt x="408432" y="39624"/>
                  </a:moveTo>
                  <a:lnTo>
                    <a:pt x="370332" y="35052"/>
                  </a:lnTo>
                  <a:lnTo>
                    <a:pt x="368808" y="48768"/>
                  </a:lnTo>
                  <a:lnTo>
                    <a:pt x="406908" y="51816"/>
                  </a:lnTo>
                  <a:lnTo>
                    <a:pt x="408432" y="39624"/>
                  </a:lnTo>
                  <a:close/>
                </a:path>
                <a:path w="5916295" h="1452879">
                  <a:moveTo>
                    <a:pt x="358140" y="33528"/>
                  </a:moveTo>
                  <a:lnTo>
                    <a:pt x="320040" y="30480"/>
                  </a:lnTo>
                  <a:lnTo>
                    <a:pt x="318516" y="42672"/>
                  </a:lnTo>
                  <a:lnTo>
                    <a:pt x="356616" y="47244"/>
                  </a:lnTo>
                  <a:lnTo>
                    <a:pt x="358140" y="33528"/>
                  </a:lnTo>
                  <a:close/>
                </a:path>
                <a:path w="5916295" h="1452879">
                  <a:moveTo>
                    <a:pt x="307848" y="28956"/>
                  </a:moveTo>
                  <a:lnTo>
                    <a:pt x="269748" y="25908"/>
                  </a:lnTo>
                  <a:lnTo>
                    <a:pt x="268224" y="38100"/>
                  </a:lnTo>
                  <a:lnTo>
                    <a:pt x="306324" y="41148"/>
                  </a:lnTo>
                  <a:lnTo>
                    <a:pt x="307848" y="28956"/>
                  </a:lnTo>
                  <a:close/>
                </a:path>
                <a:path w="5916295" h="1452879">
                  <a:moveTo>
                    <a:pt x="257556" y="24384"/>
                  </a:moveTo>
                  <a:lnTo>
                    <a:pt x="219456" y="19812"/>
                  </a:lnTo>
                  <a:lnTo>
                    <a:pt x="217932" y="33528"/>
                  </a:lnTo>
                  <a:lnTo>
                    <a:pt x="256032" y="36576"/>
                  </a:lnTo>
                  <a:lnTo>
                    <a:pt x="257556" y="24384"/>
                  </a:lnTo>
                  <a:close/>
                </a:path>
                <a:path w="5916295" h="1452879">
                  <a:moveTo>
                    <a:pt x="207264" y="18288"/>
                  </a:moveTo>
                  <a:lnTo>
                    <a:pt x="169164" y="15240"/>
                  </a:lnTo>
                  <a:lnTo>
                    <a:pt x="167640" y="27432"/>
                  </a:lnTo>
                  <a:lnTo>
                    <a:pt x="205740" y="32004"/>
                  </a:lnTo>
                  <a:lnTo>
                    <a:pt x="207264" y="18288"/>
                  </a:lnTo>
                  <a:close/>
                </a:path>
                <a:path w="5916295" h="1452879">
                  <a:moveTo>
                    <a:pt x="149352" y="35052"/>
                  </a:moveTo>
                  <a:lnTo>
                    <a:pt x="112776" y="25908"/>
                  </a:lnTo>
                  <a:lnTo>
                    <a:pt x="109728" y="38100"/>
                  </a:lnTo>
                  <a:lnTo>
                    <a:pt x="146304" y="47244"/>
                  </a:lnTo>
                  <a:lnTo>
                    <a:pt x="149352" y="35052"/>
                  </a:lnTo>
                  <a:close/>
                </a:path>
                <a:path w="5916295" h="1452879">
                  <a:moveTo>
                    <a:pt x="155448" y="25908"/>
                  </a:moveTo>
                  <a:lnTo>
                    <a:pt x="155448" y="13716"/>
                  </a:lnTo>
                  <a:lnTo>
                    <a:pt x="117348" y="10668"/>
                  </a:lnTo>
                  <a:lnTo>
                    <a:pt x="117348" y="22860"/>
                  </a:lnTo>
                  <a:lnTo>
                    <a:pt x="155448" y="25908"/>
                  </a:lnTo>
                  <a:close/>
                </a:path>
                <a:path w="5916295" h="1452879">
                  <a:moveTo>
                    <a:pt x="66149" y="12727"/>
                  </a:moveTo>
                  <a:lnTo>
                    <a:pt x="64008" y="12192"/>
                  </a:lnTo>
                  <a:lnTo>
                    <a:pt x="60960" y="25908"/>
                  </a:lnTo>
                  <a:lnTo>
                    <a:pt x="65532" y="27051"/>
                  </a:lnTo>
                  <a:lnTo>
                    <a:pt x="65532" y="18288"/>
                  </a:lnTo>
                  <a:lnTo>
                    <a:pt x="66149" y="12727"/>
                  </a:lnTo>
                  <a:close/>
                </a:path>
                <a:path w="5916295" h="1452879">
                  <a:moveTo>
                    <a:pt x="99149" y="20977"/>
                  </a:moveTo>
                  <a:lnTo>
                    <a:pt x="66149" y="12727"/>
                  </a:lnTo>
                  <a:lnTo>
                    <a:pt x="65532" y="18288"/>
                  </a:lnTo>
                  <a:lnTo>
                    <a:pt x="99149" y="20977"/>
                  </a:lnTo>
                  <a:close/>
                </a:path>
                <a:path w="5916295" h="1452879">
                  <a:moveTo>
                    <a:pt x="100584" y="21336"/>
                  </a:moveTo>
                  <a:lnTo>
                    <a:pt x="99149" y="20977"/>
                  </a:lnTo>
                  <a:lnTo>
                    <a:pt x="65532" y="18288"/>
                  </a:lnTo>
                  <a:lnTo>
                    <a:pt x="65532" y="27051"/>
                  </a:lnTo>
                  <a:lnTo>
                    <a:pt x="97536" y="35052"/>
                  </a:lnTo>
                  <a:lnTo>
                    <a:pt x="100584" y="21336"/>
                  </a:lnTo>
                  <a:close/>
                </a:path>
                <a:path w="5916295" h="1452879">
                  <a:moveTo>
                    <a:pt x="105156" y="9144"/>
                  </a:moveTo>
                  <a:lnTo>
                    <a:pt x="67056" y="4572"/>
                  </a:lnTo>
                  <a:lnTo>
                    <a:pt x="66149" y="12727"/>
                  </a:lnTo>
                  <a:lnTo>
                    <a:pt x="99149" y="20977"/>
                  </a:lnTo>
                  <a:lnTo>
                    <a:pt x="103632" y="21336"/>
                  </a:lnTo>
                  <a:lnTo>
                    <a:pt x="105156" y="9144"/>
                  </a:lnTo>
                  <a:close/>
                </a:path>
                <a:path w="5916295" h="1452879">
                  <a:moveTo>
                    <a:pt x="16675" y="710"/>
                  </a:moveTo>
                  <a:lnTo>
                    <a:pt x="13716" y="0"/>
                  </a:lnTo>
                  <a:lnTo>
                    <a:pt x="10668" y="12192"/>
                  </a:lnTo>
                  <a:lnTo>
                    <a:pt x="15240" y="13289"/>
                  </a:lnTo>
                  <a:lnTo>
                    <a:pt x="15240" y="12192"/>
                  </a:lnTo>
                  <a:lnTo>
                    <a:pt x="16675" y="710"/>
                  </a:lnTo>
                  <a:close/>
                </a:path>
                <a:path w="5916295" h="1452879">
                  <a:moveTo>
                    <a:pt x="51816" y="9144"/>
                  </a:moveTo>
                  <a:lnTo>
                    <a:pt x="16675" y="710"/>
                  </a:lnTo>
                  <a:lnTo>
                    <a:pt x="15240" y="12192"/>
                  </a:lnTo>
                  <a:lnTo>
                    <a:pt x="50010" y="16364"/>
                  </a:lnTo>
                  <a:lnTo>
                    <a:pt x="51816" y="9144"/>
                  </a:lnTo>
                  <a:close/>
                </a:path>
                <a:path w="5916295" h="1452879">
                  <a:moveTo>
                    <a:pt x="50010" y="16364"/>
                  </a:moveTo>
                  <a:lnTo>
                    <a:pt x="15240" y="12192"/>
                  </a:lnTo>
                  <a:lnTo>
                    <a:pt x="15240" y="13289"/>
                  </a:lnTo>
                  <a:lnTo>
                    <a:pt x="48768" y="21336"/>
                  </a:lnTo>
                  <a:lnTo>
                    <a:pt x="50010" y="16364"/>
                  </a:lnTo>
                  <a:close/>
                </a:path>
                <a:path w="5916295" h="1452879">
                  <a:moveTo>
                    <a:pt x="54864" y="4572"/>
                  </a:moveTo>
                  <a:lnTo>
                    <a:pt x="16764" y="0"/>
                  </a:lnTo>
                  <a:lnTo>
                    <a:pt x="16675" y="710"/>
                  </a:lnTo>
                  <a:lnTo>
                    <a:pt x="51816" y="9144"/>
                  </a:lnTo>
                  <a:lnTo>
                    <a:pt x="51816" y="16581"/>
                  </a:lnTo>
                  <a:lnTo>
                    <a:pt x="53340" y="16764"/>
                  </a:lnTo>
                  <a:lnTo>
                    <a:pt x="54864" y="4572"/>
                  </a:lnTo>
                  <a:close/>
                </a:path>
                <a:path w="5916295" h="1452879">
                  <a:moveTo>
                    <a:pt x="51816" y="16581"/>
                  </a:moveTo>
                  <a:lnTo>
                    <a:pt x="51816" y="9144"/>
                  </a:lnTo>
                  <a:lnTo>
                    <a:pt x="50010" y="16364"/>
                  </a:lnTo>
                  <a:lnTo>
                    <a:pt x="51816" y="16581"/>
                  </a:lnTo>
                  <a:close/>
                </a:path>
                <a:path w="5916295" h="1452879">
                  <a:moveTo>
                    <a:pt x="199644" y="47244"/>
                  </a:moveTo>
                  <a:lnTo>
                    <a:pt x="161544" y="38100"/>
                  </a:lnTo>
                  <a:lnTo>
                    <a:pt x="158496" y="50292"/>
                  </a:lnTo>
                  <a:lnTo>
                    <a:pt x="196596" y="59436"/>
                  </a:lnTo>
                  <a:lnTo>
                    <a:pt x="199644" y="47244"/>
                  </a:lnTo>
                  <a:close/>
                </a:path>
                <a:path w="5916295" h="1452879">
                  <a:moveTo>
                    <a:pt x="248412" y="59436"/>
                  </a:moveTo>
                  <a:lnTo>
                    <a:pt x="211836" y="50292"/>
                  </a:lnTo>
                  <a:lnTo>
                    <a:pt x="208788" y="62484"/>
                  </a:lnTo>
                  <a:lnTo>
                    <a:pt x="245364" y="71628"/>
                  </a:lnTo>
                  <a:lnTo>
                    <a:pt x="248412" y="59436"/>
                  </a:lnTo>
                  <a:close/>
                </a:path>
                <a:path w="5916295" h="1452879">
                  <a:moveTo>
                    <a:pt x="297180" y="71628"/>
                  </a:moveTo>
                  <a:lnTo>
                    <a:pt x="260604" y="62484"/>
                  </a:lnTo>
                  <a:lnTo>
                    <a:pt x="257556" y="74676"/>
                  </a:lnTo>
                  <a:lnTo>
                    <a:pt x="294132" y="83820"/>
                  </a:lnTo>
                  <a:lnTo>
                    <a:pt x="297180" y="71628"/>
                  </a:lnTo>
                  <a:close/>
                </a:path>
                <a:path w="5916295" h="1452879">
                  <a:moveTo>
                    <a:pt x="347472" y="83820"/>
                  </a:moveTo>
                  <a:lnTo>
                    <a:pt x="309372" y="74676"/>
                  </a:lnTo>
                  <a:lnTo>
                    <a:pt x="306324" y="86868"/>
                  </a:lnTo>
                  <a:lnTo>
                    <a:pt x="344424" y="96012"/>
                  </a:lnTo>
                  <a:lnTo>
                    <a:pt x="347472" y="83820"/>
                  </a:lnTo>
                  <a:close/>
                </a:path>
                <a:path w="5916295" h="1452879">
                  <a:moveTo>
                    <a:pt x="396240" y="96012"/>
                  </a:moveTo>
                  <a:lnTo>
                    <a:pt x="359664" y="86868"/>
                  </a:lnTo>
                  <a:lnTo>
                    <a:pt x="356616" y="99060"/>
                  </a:lnTo>
                  <a:lnTo>
                    <a:pt x="393192" y="108204"/>
                  </a:lnTo>
                  <a:lnTo>
                    <a:pt x="396240" y="96012"/>
                  </a:lnTo>
                  <a:close/>
                </a:path>
                <a:path w="5916295" h="1452879">
                  <a:moveTo>
                    <a:pt x="445008" y="108204"/>
                  </a:moveTo>
                  <a:lnTo>
                    <a:pt x="408432" y="99060"/>
                  </a:lnTo>
                  <a:lnTo>
                    <a:pt x="405384" y="111252"/>
                  </a:lnTo>
                  <a:lnTo>
                    <a:pt x="441960" y="120396"/>
                  </a:lnTo>
                  <a:lnTo>
                    <a:pt x="445008" y="108204"/>
                  </a:lnTo>
                  <a:close/>
                </a:path>
                <a:path w="5916295" h="1452879">
                  <a:moveTo>
                    <a:pt x="495300" y="120396"/>
                  </a:moveTo>
                  <a:lnTo>
                    <a:pt x="457200" y="111252"/>
                  </a:lnTo>
                  <a:lnTo>
                    <a:pt x="454152" y="123444"/>
                  </a:lnTo>
                  <a:lnTo>
                    <a:pt x="492252" y="132588"/>
                  </a:lnTo>
                  <a:lnTo>
                    <a:pt x="495300" y="120396"/>
                  </a:lnTo>
                  <a:close/>
                </a:path>
                <a:path w="5916295" h="1452879">
                  <a:moveTo>
                    <a:pt x="544068" y="132588"/>
                  </a:moveTo>
                  <a:lnTo>
                    <a:pt x="507492" y="123444"/>
                  </a:lnTo>
                  <a:lnTo>
                    <a:pt x="504444" y="135636"/>
                  </a:lnTo>
                  <a:lnTo>
                    <a:pt x="541020" y="144780"/>
                  </a:lnTo>
                  <a:lnTo>
                    <a:pt x="544068" y="132588"/>
                  </a:lnTo>
                  <a:close/>
                </a:path>
                <a:path w="5916295" h="1452879">
                  <a:moveTo>
                    <a:pt x="592836" y="144780"/>
                  </a:moveTo>
                  <a:lnTo>
                    <a:pt x="556260" y="135636"/>
                  </a:lnTo>
                  <a:lnTo>
                    <a:pt x="553212" y="147828"/>
                  </a:lnTo>
                  <a:lnTo>
                    <a:pt x="589788" y="156972"/>
                  </a:lnTo>
                  <a:lnTo>
                    <a:pt x="592836" y="144780"/>
                  </a:lnTo>
                  <a:close/>
                </a:path>
                <a:path w="5916295" h="1452879">
                  <a:moveTo>
                    <a:pt x="643128" y="156972"/>
                  </a:moveTo>
                  <a:lnTo>
                    <a:pt x="605028" y="147828"/>
                  </a:lnTo>
                  <a:lnTo>
                    <a:pt x="601980" y="160020"/>
                  </a:lnTo>
                  <a:lnTo>
                    <a:pt x="640080" y="169164"/>
                  </a:lnTo>
                  <a:lnTo>
                    <a:pt x="643128" y="156972"/>
                  </a:lnTo>
                  <a:close/>
                </a:path>
                <a:path w="5916295" h="1452879">
                  <a:moveTo>
                    <a:pt x="691896" y="169164"/>
                  </a:moveTo>
                  <a:lnTo>
                    <a:pt x="655320" y="160020"/>
                  </a:lnTo>
                  <a:lnTo>
                    <a:pt x="652272" y="172212"/>
                  </a:lnTo>
                  <a:lnTo>
                    <a:pt x="688848" y="182880"/>
                  </a:lnTo>
                  <a:lnTo>
                    <a:pt x="691896" y="169164"/>
                  </a:lnTo>
                  <a:close/>
                </a:path>
                <a:path w="5916295" h="1452879">
                  <a:moveTo>
                    <a:pt x="740664" y="181356"/>
                  </a:moveTo>
                  <a:lnTo>
                    <a:pt x="704088" y="172212"/>
                  </a:lnTo>
                  <a:lnTo>
                    <a:pt x="701040" y="185928"/>
                  </a:lnTo>
                  <a:lnTo>
                    <a:pt x="737616" y="195072"/>
                  </a:lnTo>
                  <a:lnTo>
                    <a:pt x="740664" y="181356"/>
                  </a:lnTo>
                  <a:close/>
                </a:path>
                <a:path w="5916295" h="1452879">
                  <a:moveTo>
                    <a:pt x="790956" y="195072"/>
                  </a:moveTo>
                  <a:lnTo>
                    <a:pt x="752856" y="185928"/>
                  </a:lnTo>
                  <a:lnTo>
                    <a:pt x="749808" y="198120"/>
                  </a:lnTo>
                  <a:lnTo>
                    <a:pt x="787908" y="207264"/>
                  </a:lnTo>
                  <a:lnTo>
                    <a:pt x="790956" y="195072"/>
                  </a:lnTo>
                  <a:close/>
                </a:path>
                <a:path w="5916295" h="1452879">
                  <a:moveTo>
                    <a:pt x="839724" y="207264"/>
                  </a:moveTo>
                  <a:lnTo>
                    <a:pt x="803148" y="198120"/>
                  </a:lnTo>
                  <a:lnTo>
                    <a:pt x="800100" y="210312"/>
                  </a:lnTo>
                  <a:lnTo>
                    <a:pt x="836676" y="219456"/>
                  </a:lnTo>
                  <a:lnTo>
                    <a:pt x="839724" y="207264"/>
                  </a:lnTo>
                  <a:close/>
                </a:path>
                <a:path w="5916295" h="1452879">
                  <a:moveTo>
                    <a:pt x="888492" y="219456"/>
                  </a:moveTo>
                  <a:lnTo>
                    <a:pt x="851916" y="210312"/>
                  </a:lnTo>
                  <a:lnTo>
                    <a:pt x="848868" y="222504"/>
                  </a:lnTo>
                  <a:lnTo>
                    <a:pt x="885444" y="231648"/>
                  </a:lnTo>
                  <a:lnTo>
                    <a:pt x="888492" y="219456"/>
                  </a:lnTo>
                  <a:close/>
                </a:path>
                <a:path w="5916295" h="1452879">
                  <a:moveTo>
                    <a:pt x="931164" y="257556"/>
                  </a:moveTo>
                  <a:lnTo>
                    <a:pt x="931164" y="243840"/>
                  </a:lnTo>
                  <a:lnTo>
                    <a:pt x="893064" y="243840"/>
                  </a:lnTo>
                  <a:lnTo>
                    <a:pt x="893064" y="257556"/>
                  </a:lnTo>
                  <a:lnTo>
                    <a:pt x="931164" y="257556"/>
                  </a:lnTo>
                  <a:close/>
                </a:path>
                <a:path w="5916295" h="1452879">
                  <a:moveTo>
                    <a:pt x="938784" y="231648"/>
                  </a:moveTo>
                  <a:lnTo>
                    <a:pt x="900684" y="222504"/>
                  </a:lnTo>
                  <a:lnTo>
                    <a:pt x="897636" y="234696"/>
                  </a:lnTo>
                  <a:lnTo>
                    <a:pt x="935736" y="243840"/>
                  </a:lnTo>
                  <a:lnTo>
                    <a:pt x="938784" y="231648"/>
                  </a:lnTo>
                  <a:close/>
                </a:path>
                <a:path w="5916295" h="1452879">
                  <a:moveTo>
                    <a:pt x="948690" y="243840"/>
                  </a:moveTo>
                  <a:lnTo>
                    <a:pt x="943356" y="243840"/>
                  </a:lnTo>
                  <a:lnTo>
                    <a:pt x="943356" y="257556"/>
                  </a:lnTo>
                  <a:lnTo>
                    <a:pt x="947928" y="257556"/>
                  </a:lnTo>
                  <a:lnTo>
                    <a:pt x="947928" y="246888"/>
                  </a:lnTo>
                  <a:lnTo>
                    <a:pt x="948690" y="243840"/>
                  </a:lnTo>
                  <a:close/>
                </a:path>
                <a:path w="5916295" h="1452879">
                  <a:moveTo>
                    <a:pt x="981456" y="255270"/>
                  </a:moveTo>
                  <a:lnTo>
                    <a:pt x="981456" y="243840"/>
                  </a:lnTo>
                  <a:lnTo>
                    <a:pt x="948690" y="243840"/>
                  </a:lnTo>
                  <a:lnTo>
                    <a:pt x="947928" y="246888"/>
                  </a:lnTo>
                  <a:lnTo>
                    <a:pt x="981456" y="255270"/>
                  </a:lnTo>
                  <a:close/>
                </a:path>
                <a:path w="5916295" h="1452879">
                  <a:moveTo>
                    <a:pt x="981456" y="257556"/>
                  </a:moveTo>
                  <a:lnTo>
                    <a:pt x="981456" y="255270"/>
                  </a:lnTo>
                  <a:lnTo>
                    <a:pt x="947928" y="246888"/>
                  </a:lnTo>
                  <a:lnTo>
                    <a:pt x="947928" y="257556"/>
                  </a:lnTo>
                  <a:lnTo>
                    <a:pt x="981456" y="257556"/>
                  </a:lnTo>
                  <a:close/>
                </a:path>
                <a:path w="5916295" h="1452879">
                  <a:moveTo>
                    <a:pt x="987552" y="243840"/>
                  </a:moveTo>
                  <a:lnTo>
                    <a:pt x="950976" y="234696"/>
                  </a:lnTo>
                  <a:lnTo>
                    <a:pt x="948690" y="243840"/>
                  </a:lnTo>
                  <a:lnTo>
                    <a:pt x="981456" y="243840"/>
                  </a:lnTo>
                  <a:lnTo>
                    <a:pt x="981456" y="255270"/>
                  </a:lnTo>
                  <a:lnTo>
                    <a:pt x="984504" y="256032"/>
                  </a:lnTo>
                  <a:lnTo>
                    <a:pt x="987552" y="243840"/>
                  </a:lnTo>
                  <a:close/>
                </a:path>
                <a:path w="5916295" h="1452879">
                  <a:moveTo>
                    <a:pt x="879348" y="257556"/>
                  </a:moveTo>
                  <a:lnTo>
                    <a:pt x="879348" y="243840"/>
                  </a:lnTo>
                  <a:lnTo>
                    <a:pt x="841248" y="243840"/>
                  </a:lnTo>
                  <a:lnTo>
                    <a:pt x="841248" y="257556"/>
                  </a:lnTo>
                  <a:lnTo>
                    <a:pt x="879348" y="257556"/>
                  </a:lnTo>
                  <a:close/>
                </a:path>
                <a:path w="5916295" h="1452879">
                  <a:moveTo>
                    <a:pt x="829056" y="257556"/>
                  </a:moveTo>
                  <a:lnTo>
                    <a:pt x="829056" y="243840"/>
                  </a:lnTo>
                  <a:lnTo>
                    <a:pt x="790956" y="243840"/>
                  </a:lnTo>
                  <a:lnTo>
                    <a:pt x="790956" y="257556"/>
                  </a:lnTo>
                  <a:lnTo>
                    <a:pt x="829056" y="257556"/>
                  </a:lnTo>
                  <a:close/>
                </a:path>
                <a:path w="5916295" h="1452879">
                  <a:moveTo>
                    <a:pt x="778764" y="257556"/>
                  </a:moveTo>
                  <a:lnTo>
                    <a:pt x="778764" y="243840"/>
                  </a:lnTo>
                  <a:lnTo>
                    <a:pt x="740664" y="243840"/>
                  </a:lnTo>
                  <a:lnTo>
                    <a:pt x="740664" y="257556"/>
                  </a:lnTo>
                  <a:lnTo>
                    <a:pt x="778764" y="257556"/>
                  </a:lnTo>
                  <a:close/>
                </a:path>
                <a:path w="5916295" h="1452879">
                  <a:moveTo>
                    <a:pt x="726948" y="257556"/>
                  </a:moveTo>
                  <a:lnTo>
                    <a:pt x="726948" y="243840"/>
                  </a:lnTo>
                  <a:lnTo>
                    <a:pt x="688848" y="243840"/>
                  </a:lnTo>
                  <a:lnTo>
                    <a:pt x="688848" y="257556"/>
                  </a:lnTo>
                  <a:lnTo>
                    <a:pt x="726948" y="257556"/>
                  </a:lnTo>
                  <a:close/>
                </a:path>
                <a:path w="5916295" h="1452879">
                  <a:moveTo>
                    <a:pt x="676656" y="257556"/>
                  </a:moveTo>
                  <a:lnTo>
                    <a:pt x="676656" y="243840"/>
                  </a:lnTo>
                  <a:lnTo>
                    <a:pt x="638556" y="243840"/>
                  </a:lnTo>
                  <a:lnTo>
                    <a:pt x="638556" y="257556"/>
                  </a:lnTo>
                  <a:lnTo>
                    <a:pt x="676656" y="257556"/>
                  </a:lnTo>
                  <a:close/>
                </a:path>
                <a:path w="5916295" h="1452879">
                  <a:moveTo>
                    <a:pt x="626364" y="257556"/>
                  </a:moveTo>
                  <a:lnTo>
                    <a:pt x="626364" y="243840"/>
                  </a:lnTo>
                  <a:lnTo>
                    <a:pt x="588264" y="243840"/>
                  </a:lnTo>
                  <a:lnTo>
                    <a:pt x="588264" y="257556"/>
                  </a:lnTo>
                  <a:lnTo>
                    <a:pt x="626364" y="257556"/>
                  </a:lnTo>
                  <a:close/>
                </a:path>
                <a:path w="5916295" h="1452879">
                  <a:moveTo>
                    <a:pt x="574548" y="257556"/>
                  </a:moveTo>
                  <a:lnTo>
                    <a:pt x="574548" y="243840"/>
                  </a:lnTo>
                  <a:lnTo>
                    <a:pt x="536448" y="243840"/>
                  </a:lnTo>
                  <a:lnTo>
                    <a:pt x="536448" y="257556"/>
                  </a:lnTo>
                  <a:lnTo>
                    <a:pt x="574548" y="257556"/>
                  </a:lnTo>
                  <a:close/>
                </a:path>
                <a:path w="5916295" h="1452879">
                  <a:moveTo>
                    <a:pt x="524256" y="257556"/>
                  </a:moveTo>
                  <a:lnTo>
                    <a:pt x="524256" y="243840"/>
                  </a:lnTo>
                  <a:lnTo>
                    <a:pt x="486156" y="243840"/>
                  </a:lnTo>
                  <a:lnTo>
                    <a:pt x="486156" y="257556"/>
                  </a:lnTo>
                  <a:lnTo>
                    <a:pt x="524256" y="257556"/>
                  </a:lnTo>
                  <a:close/>
                </a:path>
                <a:path w="5916295" h="1452879">
                  <a:moveTo>
                    <a:pt x="473964" y="257556"/>
                  </a:moveTo>
                  <a:lnTo>
                    <a:pt x="473964" y="243840"/>
                  </a:lnTo>
                  <a:lnTo>
                    <a:pt x="435864" y="243840"/>
                  </a:lnTo>
                  <a:lnTo>
                    <a:pt x="435864" y="257556"/>
                  </a:lnTo>
                  <a:lnTo>
                    <a:pt x="473964" y="257556"/>
                  </a:lnTo>
                  <a:close/>
                </a:path>
                <a:path w="5916295" h="1452879">
                  <a:moveTo>
                    <a:pt x="422148" y="257556"/>
                  </a:moveTo>
                  <a:lnTo>
                    <a:pt x="422148" y="243840"/>
                  </a:lnTo>
                  <a:lnTo>
                    <a:pt x="384048" y="243840"/>
                  </a:lnTo>
                  <a:lnTo>
                    <a:pt x="384048" y="257556"/>
                  </a:lnTo>
                  <a:lnTo>
                    <a:pt x="422148" y="257556"/>
                  </a:lnTo>
                  <a:close/>
                </a:path>
                <a:path w="5916295" h="1452879">
                  <a:moveTo>
                    <a:pt x="371856" y="257556"/>
                  </a:moveTo>
                  <a:lnTo>
                    <a:pt x="371856" y="243840"/>
                  </a:lnTo>
                  <a:lnTo>
                    <a:pt x="333756" y="243840"/>
                  </a:lnTo>
                  <a:lnTo>
                    <a:pt x="333756" y="257556"/>
                  </a:lnTo>
                  <a:lnTo>
                    <a:pt x="371856" y="257556"/>
                  </a:lnTo>
                  <a:close/>
                </a:path>
                <a:path w="5916295" h="1452879">
                  <a:moveTo>
                    <a:pt x="321564" y="257556"/>
                  </a:moveTo>
                  <a:lnTo>
                    <a:pt x="321564" y="243840"/>
                  </a:lnTo>
                  <a:lnTo>
                    <a:pt x="283464" y="243840"/>
                  </a:lnTo>
                  <a:lnTo>
                    <a:pt x="283464" y="257556"/>
                  </a:lnTo>
                  <a:lnTo>
                    <a:pt x="321564" y="257556"/>
                  </a:lnTo>
                  <a:close/>
                </a:path>
                <a:path w="5916295" h="1452879">
                  <a:moveTo>
                    <a:pt x="269748" y="257556"/>
                  </a:moveTo>
                  <a:lnTo>
                    <a:pt x="269748" y="243840"/>
                  </a:lnTo>
                  <a:lnTo>
                    <a:pt x="231648" y="243840"/>
                  </a:lnTo>
                  <a:lnTo>
                    <a:pt x="231648" y="257556"/>
                  </a:lnTo>
                  <a:lnTo>
                    <a:pt x="269748" y="257556"/>
                  </a:lnTo>
                  <a:close/>
                </a:path>
                <a:path w="5916295" h="1452879">
                  <a:moveTo>
                    <a:pt x="219456" y="257556"/>
                  </a:moveTo>
                  <a:lnTo>
                    <a:pt x="219456" y="243840"/>
                  </a:lnTo>
                  <a:lnTo>
                    <a:pt x="181356" y="243840"/>
                  </a:lnTo>
                  <a:lnTo>
                    <a:pt x="181356" y="257556"/>
                  </a:lnTo>
                  <a:lnTo>
                    <a:pt x="219456" y="257556"/>
                  </a:lnTo>
                  <a:close/>
                </a:path>
                <a:path w="5916295" h="1452879">
                  <a:moveTo>
                    <a:pt x="169164" y="257556"/>
                  </a:moveTo>
                  <a:lnTo>
                    <a:pt x="169164" y="243840"/>
                  </a:lnTo>
                  <a:lnTo>
                    <a:pt x="131064" y="243840"/>
                  </a:lnTo>
                  <a:lnTo>
                    <a:pt x="131064" y="257556"/>
                  </a:lnTo>
                  <a:lnTo>
                    <a:pt x="169164" y="257556"/>
                  </a:lnTo>
                  <a:close/>
                </a:path>
                <a:path w="5916295" h="1452879">
                  <a:moveTo>
                    <a:pt x="117348" y="257556"/>
                  </a:moveTo>
                  <a:lnTo>
                    <a:pt x="117348" y="243840"/>
                  </a:lnTo>
                  <a:lnTo>
                    <a:pt x="79248" y="243840"/>
                  </a:lnTo>
                  <a:lnTo>
                    <a:pt x="79248" y="257556"/>
                  </a:lnTo>
                  <a:lnTo>
                    <a:pt x="117348" y="257556"/>
                  </a:lnTo>
                  <a:close/>
                </a:path>
                <a:path w="5916295" h="1452879">
                  <a:moveTo>
                    <a:pt x="67056" y="257556"/>
                  </a:moveTo>
                  <a:lnTo>
                    <a:pt x="67056" y="243840"/>
                  </a:lnTo>
                  <a:lnTo>
                    <a:pt x="28956" y="243840"/>
                  </a:lnTo>
                  <a:lnTo>
                    <a:pt x="28956" y="257556"/>
                  </a:lnTo>
                  <a:lnTo>
                    <a:pt x="67056" y="257556"/>
                  </a:lnTo>
                  <a:close/>
                </a:path>
                <a:path w="5916295" h="1452879">
                  <a:moveTo>
                    <a:pt x="16764" y="257556"/>
                  </a:moveTo>
                  <a:lnTo>
                    <a:pt x="16764" y="243840"/>
                  </a:lnTo>
                  <a:lnTo>
                    <a:pt x="3048" y="243840"/>
                  </a:lnTo>
                  <a:lnTo>
                    <a:pt x="0" y="246888"/>
                  </a:lnTo>
                  <a:lnTo>
                    <a:pt x="0" y="278892"/>
                  </a:lnTo>
                  <a:lnTo>
                    <a:pt x="6096" y="278892"/>
                  </a:lnTo>
                  <a:lnTo>
                    <a:pt x="6096" y="257556"/>
                  </a:lnTo>
                  <a:lnTo>
                    <a:pt x="12192" y="251460"/>
                  </a:lnTo>
                  <a:lnTo>
                    <a:pt x="12192" y="257556"/>
                  </a:lnTo>
                  <a:lnTo>
                    <a:pt x="16764" y="257556"/>
                  </a:lnTo>
                  <a:close/>
                </a:path>
                <a:path w="5916295" h="1452879">
                  <a:moveTo>
                    <a:pt x="12192" y="257556"/>
                  </a:moveTo>
                  <a:lnTo>
                    <a:pt x="12192" y="251460"/>
                  </a:lnTo>
                  <a:lnTo>
                    <a:pt x="6096" y="257556"/>
                  </a:lnTo>
                  <a:lnTo>
                    <a:pt x="12192" y="257556"/>
                  </a:lnTo>
                  <a:close/>
                </a:path>
                <a:path w="5916295" h="1452879">
                  <a:moveTo>
                    <a:pt x="12192" y="278892"/>
                  </a:moveTo>
                  <a:lnTo>
                    <a:pt x="12192" y="257556"/>
                  </a:lnTo>
                  <a:lnTo>
                    <a:pt x="6096" y="257556"/>
                  </a:lnTo>
                  <a:lnTo>
                    <a:pt x="6096" y="278892"/>
                  </a:lnTo>
                  <a:lnTo>
                    <a:pt x="12192" y="278892"/>
                  </a:lnTo>
                  <a:close/>
                </a:path>
                <a:path w="5916295" h="1452879">
                  <a:moveTo>
                    <a:pt x="12192" y="329184"/>
                  </a:moveTo>
                  <a:lnTo>
                    <a:pt x="12192" y="291084"/>
                  </a:lnTo>
                  <a:lnTo>
                    <a:pt x="0" y="291084"/>
                  </a:lnTo>
                  <a:lnTo>
                    <a:pt x="0" y="329184"/>
                  </a:lnTo>
                  <a:lnTo>
                    <a:pt x="12192" y="329184"/>
                  </a:lnTo>
                  <a:close/>
                </a:path>
                <a:path w="5916295" h="1452879">
                  <a:moveTo>
                    <a:pt x="12192" y="379476"/>
                  </a:moveTo>
                  <a:lnTo>
                    <a:pt x="12192" y="341376"/>
                  </a:lnTo>
                  <a:lnTo>
                    <a:pt x="0" y="341376"/>
                  </a:lnTo>
                  <a:lnTo>
                    <a:pt x="0" y="379476"/>
                  </a:lnTo>
                  <a:lnTo>
                    <a:pt x="12192" y="379476"/>
                  </a:lnTo>
                  <a:close/>
                </a:path>
                <a:path w="5916295" h="1452879">
                  <a:moveTo>
                    <a:pt x="12192" y="431292"/>
                  </a:moveTo>
                  <a:lnTo>
                    <a:pt x="12192" y="393192"/>
                  </a:lnTo>
                  <a:lnTo>
                    <a:pt x="0" y="393192"/>
                  </a:lnTo>
                  <a:lnTo>
                    <a:pt x="0" y="431292"/>
                  </a:lnTo>
                  <a:lnTo>
                    <a:pt x="12192" y="431292"/>
                  </a:lnTo>
                  <a:close/>
                </a:path>
                <a:path w="5916295" h="1452879">
                  <a:moveTo>
                    <a:pt x="12192" y="481584"/>
                  </a:moveTo>
                  <a:lnTo>
                    <a:pt x="12192" y="443484"/>
                  </a:lnTo>
                  <a:lnTo>
                    <a:pt x="0" y="443484"/>
                  </a:lnTo>
                  <a:lnTo>
                    <a:pt x="0" y="481584"/>
                  </a:lnTo>
                  <a:lnTo>
                    <a:pt x="12192" y="481584"/>
                  </a:lnTo>
                  <a:close/>
                </a:path>
                <a:path w="5916295" h="1452879">
                  <a:moveTo>
                    <a:pt x="12192" y="531876"/>
                  </a:moveTo>
                  <a:lnTo>
                    <a:pt x="12192" y="493776"/>
                  </a:lnTo>
                  <a:lnTo>
                    <a:pt x="0" y="493776"/>
                  </a:lnTo>
                  <a:lnTo>
                    <a:pt x="0" y="531876"/>
                  </a:lnTo>
                  <a:lnTo>
                    <a:pt x="12192" y="531876"/>
                  </a:lnTo>
                  <a:close/>
                </a:path>
                <a:path w="5916295" h="1452879">
                  <a:moveTo>
                    <a:pt x="12192" y="583692"/>
                  </a:moveTo>
                  <a:lnTo>
                    <a:pt x="12192" y="545592"/>
                  </a:lnTo>
                  <a:lnTo>
                    <a:pt x="0" y="545592"/>
                  </a:lnTo>
                  <a:lnTo>
                    <a:pt x="0" y="583692"/>
                  </a:lnTo>
                  <a:lnTo>
                    <a:pt x="12192" y="583692"/>
                  </a:lnTo>
                  <a:close/>
                </a:path>
                <a:path w="5916295" h="1452879">
                  <a:moveTo>
                    <a:pt x="12192" y="633984"/>
                  </a:moveTo>
                  <a:lnTo>
                    <a:pt x="12192" y="595884"/>
                  </a:lnTo>
                  <a:lnTo>
                    <a:pt x="0" y="595884"/>
                  </a:lnTo>
                  <a:lnTo>
                    <a:pt x="0" y="633984"/>
                  </a:lnTo>
                  <a:lnTo>
                    <a:pt x="12192" y="633984"/>
                  </a:lnTo>
                  <a:close/>
                </a:path>
                <a:path w="5916295" h="1452879">
                  <a:moveTo>
                    <a:pt x="12192" y="684276"/>
                  </a:moveTo>
                  <a:lnTo>
                    <a:pt x="12192" y="646176"/>
                  </a:lnTo>
                  <a:lnTo>
                    <a:pt x="0" y="646176"/>
                  </a:lnTo>
                  <a:lnTo>
                    <a:pt x="0" y="684276"/>
                  </a:lnTo>
                  <a:lnTo>
                    <a:pt x="12192" y="684276"/>
                  </a:lnTo>
                  <a:close/>
                </a:path>
                <a:path w="5916295" h="1452879">
                  <a:moveTo>
                    <a:pt x="12192" y="736092"/>
                  </a:moveTo>
                  <a:lnTo>
                    <a:pt x="12192" y="697992"/>
                  </a:lnTo>
                  <a:lnTo>
                    <a:pt x="0" y="697992"/>
                  </a:lnTo>
                  <a:lnTo>
                    <a:pt x="0" y="736092"/>
                  </a:lnTo>
                  <a:lnTo>
                    <a:pt x="12192" y="736092"/>
                  </a:lnTo>
                  <a:close/>
                </a:path>
              </a:pathLst>
            </a:custGeom>
            <a:solidFill>
              <a:srgbClr val="84A5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74073" y="348995"/>
            <a:ext cx="9144000" cy="792480"/>
          </a:xfrm>
          <a:prstGeom prst="rect">
            <a:avLst/>
          </a:prstGeom>
          <a:solidFill>
            <a:srgbClr val="364F74"/>
          </a:solidFill>
        </p:spPr>
        <p:txBody>
          <a:bodyPr vert="horz" wrap="square" lIns="0" tIns="248920" rIns="0" bIns="0" rtlCol="0">
            <a:spAutoFit/>
          </a:bodyPr>
          <a:lstStyle/>
          <a:p>
            <a:pPr marL="3810" algn="ctr">
              <a:lnSpc>
                <a:spcPct val="100000"/>
              </a:lnSpc>
              <a:spcBef>
                <a:spcPts val="1960"/>
              </a:spcBef>
            </a:pPr>
            <a:r>
              <a:rPr spc="25" dirty="0"/>
              <a:t>К</a:t>
            </a:r>
            <a:r>
              <a:rPr spc="-240" dirty="0"/>
              <a:t>А</a:t>
            </a:r>
            <a:r>
              <a:rPr spc="20" dirty="0"/>
              <a:t>К</a:t>
            </a:r>
            <a:r>
              <a:rPr b="0" spc="-15" dirty="0">
                <a:latin typeface="Times New Roman"/>
                <a:cs typeface="Times New Roman"/>
              </a:rPr>
              <a:t> </a:t>
            </a:r>
            <a:r>
              <a:rPr spc="-160" dirty="0"/>
              <a:t>П</a:t>
            </a:r>
            <a:r>
              <a:rPr spc="-185" dirty="0"/>
              <a:t>Р</a:t>
            </a:r>
            <a:r>
              <a:rPr spc="-215" dirty="0"/>
              <a:t>О</a:t>
            </a:r>
            <a:r>
              <a:rPr spc="-260" dirty="0"/>
              <a:t>В</a:t>
            </a:r>
            <a:r>
              <a:rPr spc="-295" dirty="0"/>
              <a:t>Е</a:t>
            </a:r>
            <a:r>
              <a:rPr spc="-330" dirty="0"/>
              <a:t>С</a:t>
            </a:r>
            <a:r>
              <a:rPr spc="-85" dirty="0"/>
              <a:t>Т</a:t>
            </a:r>
            <a:r>
              <a:rPr spc="-105" dirty="0"/>
              <a:t>И</a:t>
            </a:r>
            <a:r>
              <a:rPr b="0" spc="-15" dirty="0">
                <a:latin typeface="Times New Roman"/>
                <a:cs typeface="Times New Roman"/>
              </a:rPr>
              <a:t> </a:t>
            </a:r>
            <a:r>
              <a:rPr spc="-275" dirty="0"/>
              <a:t>Э</a:t>
            </a:r>
            <a:r>
              <a:rPr spc="25" dirty="0"/>
              <a:t>К</a:t>
            </a:r>
            <a:r>
              <a:rPr spc="-330" dirty="0"/>
              <a:t>С</a:t>
            </a:r>
            <a:r>
              <a:rPr spc="-160" dirty="0"/>
              <a:t>П</a:t>
            </a:r>
            <a:r>
              <a:rPr spc="-295" dirty="0"/>
              <a:t>Е</a:t>
            </a:r>
            <a:r>
              <a:rPr spc="-185" dirty="0"/>
              <a:t>Р</a:t>
            </a:r>
            <a:r>
              <a:rPr spc="-85" dirty="0"/>
              <a:t>Т</a:t>
            </a:r>
            <a:r>
              <a:rPr spc="-110" dirty="0"/>
              <a:t>И</a:t>
            </a:r>
            <a:r>
              <a:rPr spc="-204" dirty="0"/>
              <a:t>З</a:t>
            </a:r>
            <a:r>
              <a:rPr spc="-110" dirty="0"/>
              <a:t>У</a:t>
            </a:r>
            <a:r>
              <a:rPr b="0" spc="-30" dirty="0">
                <a:latin typeface="Times New Roman"/>
                <a:cs typeface="Times New Roman"/>
              </a:rPr>
              <a:t> </a:t>
            </a:r>
            <a:r>
              <a:rPr spc="-185" dirty="0"/>
              <a:t>Р</a:t>
            </a:r>
            <a:r>
              <a:rPr spc="-240" dirty="0"/>
              <a:t>А</a:t>
            </a:r>
            <a:r>
              <a:rPr spc="-305" dirty="0"/>
              <a:t>Б</a:t>
            </a:r>
            <a:r>
              <a:rPr spc="-215" dirty="0"/>
              <a:t>О</a:t>
            </a:r>
            <a:r>
              <a:rPr spc="-85" dirty="0"/>
              <a:t>Т</a:t>
            </a:r>
            <a:r>
              <a:rPr b="0" spc="-10" dirty="0">
                <a:latin typeface="Times New Roman"/>
                <a:cs typeface="Times New Roman"/>
              </a:rPr>
              <a:t> </a:t>
            </a:r>
            <a:r>
              <a:rPr spc="-110" dirty="0"/>
              <a:t>У</a:t>
            </a:r>
            <a:r>
              <a:rPr spc="-200" dirty="0"/>
              <a:t>Ч</a:t>
            </a:r>
            <a:r>
              <a:rPr spc="-295" dirty="0"/>
              <a:t>Е</a:t>
            </a:r>
            <a:r>
              <a:rPr spc="-140" dirty="0"/>
              <a:t>Н</a:t>
            </a:r>
            <a:r>
              <a:rPr spc="-110" dirty="0"/>
              <a:t>И</a:t>
            </a:r>
            <a:r>
              <a:rPr spc="25" dirty="0"/>
              <a:t>К</a:t>
            </a:r>
            <a:r>
              <a:rPr spc="-215" dirty="0"/>
              <a:t>О</a:t>
            </a:r>
            <a:r>
              <a:rPr spc="-260" dirty="0"/>
              <a:t>В</a:t>
            </a:r>
            <a:r>
              <a:rPr spc="-315" dirty="0"/>
              <a:t>?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2975748" y="5542277"/>
            <a:ext cx="5130800" cy="1038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355" dirty="0">
                <a:solidFill>
                  <a:srgbClr val="365F92"/>
                </a:solidFill>
                <a:latin typeface="Arial"/>
                <a:cs typeface="Arial"/>
              </a:rPr>
              <a:t>Ш</a:t>
            </a:r>
            <a:r>
              <a:rPr sz="2400" b="1" spc="-150" dirty="0">
                <a:solidFill>
                  <a:srgbClr val="365F92"/>
                </a:solidFill>
                <a:latin typeface="Arial"/>
                <a:cs typeface="Arial"/>
              </a:rPr>
              <a:t>а</a:t>
            </a:r>
            <a:r>
              <a:rPr sz="2400" b="1" spc="-100" dirty="0">
                <a:solidFill>
                  <a:srgbClr val="365F92"/>
                </a:solidFill>
                <a:latin typeface="Arial"/>
                <a:cs typeface="Arial"/>
              </a:rPr>
              <a:t>г</a:t>
            </a:r>
            <a:r>
              <a:rPr sz="2400" spc="5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2400" b="1" spc="20" dirty="0">
                <a:solidFill>
                  <a:srgbClr val="365F92"/>
                </a:solidFill>
                <a:latin typeface="Arial"/>
                <a:cs typeface="Arial"/>
              </a:rPr>
              <a:t>2</a:t>
            </a:r>
            <a:r>
              <a:rPr sz="2400" b="1" spc="-80" dirty="0">
                <a:solidFill>
                  <a:srgbClr val="365F92"/>
                </a:solidFill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0"/>
              </a:spcBef>
            </a:pPr>
            <a:r>
              <a:rPr sz="1400" spc="-75" dirty="0">
                <a:solidFill>
                  <a:srgbClr val="365F92"/>
                </a:solidFill>
                <a:latin typeface="Microsoft Sans Serif"/>
                <a:cs typeface="Microsoft Sans Serif"/>
              </a:rPr>
              <a:t>На</a:t>
            </a:r>
            <a:r>
              <a:rPr sz="1400" spc="-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странице</a:t>
            </a:r>
            <a:r>
              <a:rPr sz="1400" spc="-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0" dirty="0">
                <a:solidFill>
                  <a:srgbClr val="365F92"/>
                </a:solidFill>
                <a:latin typeface="Microsoft Sans Serif"/>
                <a:cs typeface="Microsoft Sans Serif"/>
              </a:rPr>
              <a:t>проведения</a:t>
            </a:r>
            <a:r>
              <a:rPr sz="1400" spc="-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экспертизы</a:t>
            </a:r>
            <a:r>
              <a:rPr sz="1400" spc="-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ознакомьтесь</a:t>
            </a:r>
            <a:r>
              <a:rPr sz="1400" spc="-2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с </a:t>
            </a:r>
            <a:r>
              <a:rPr sz="1400" spc="-6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0" dirty="0">
                <a:solidFill>
                  <a:srgbClr val="365F92"/>
                </a:solidFill>
                <a:latin typeface="Microsoft Sans Serif"/>
                <a:cs typeface="Microsoft Sans Serif"/>
              </a:rPr>
              <a:t>сопроводительной</a:t>
            </a:r>
            <a:r>
              <a:rPr sz="1400" spc="-2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документацией</a:t>
            </a:r>
            <a:r>
              <a:rPr sz="1400" spc="-1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по</a:t>
            </a:r>
            <a:r>
              <a:rPr sz="1400" spc="1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40" dirty="0">
                <a:solidFill>
                  <a:srgbClr val="365F92"/>
                </a:solidFill>
                <a:latin typeface="Microsoft Sans Serif"/>
                <a:cs typeface="Microsoft Sans Serif"/>
              </a:rPr>
              <a:t>проверке</a:t>
            </a:r>
            <a:r>
              <a:rPr sz="1400" spc="1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0" dirty="0">
                <a:solidFill>
                  <a:srgbClr val="365F92"/>
                </a:solidFill>
                <a:latin typeface="Microsoft Sans Serif"/>
                <a:cs typeface="Microsoft Sans Serif"/>
              </a:rPr>
              <a:t>диагностической </a:t>
            </a:r>
            <a:r>
              <a:rPr sz="1400" spc="-35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работы,</a:t>
            </a:r>
            <a:r>
              <a:rPr sz="1400" spc="-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65" dirty="0">
                <a:solidFill>
                  <a:srgbClr val="365F92"/>
                </a:solidFill>
                <a:latin typeface="Microsoft Sans Serif"/>
                <a:cs typeface="Microsoft Sans Serif"/>
              </a:rPr>
              <a:t>нажав</a:t>
            </a:r>
            <a:r>
              <a:rPr sz="1400" spc="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на</a:t>
            </a:r>
            <a:r>
              <a:rPr sz="140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35" dirty="0">
                <a:solidFill>
                  <a:srgbClr val="365F92"/>
                </a:solidFill>
                <a:latin typeface="Microsoft Sans Serif"/>
                <a:cs typeface="Microsoft Sans Serif"/>
              </a:rPr>
              <a:t>кнопку</a:t>
            </a:r>
            <a:r>
              <a:rPr sz="1400" spc="-2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«Критерии</a:t>
            </a:r>
            <a:r>
              <a:rPr sz="1400" spc="1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оценивания».</a:t>
            </a:r>
            <a:endParaRPr sz="1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84029" y="1453896"/>
            <a:ext cx="8326120" cy="5369560"/>
            <a:chOff x="1184029" y="1453896"/>
            <a:chExt cx="8326120" cy="5369560"/>
          </a:xfrm>
        </p:grpSpPr>
        <p:sp>
          <p:nvSpPr>
            <p:cNvPr id="3" name="object 3"/>
            <p:cNvSpPr/>
            <p:nvPr/>
          </p:nvSpPr>
          <p:spPr>
            <a:xfrm>
              <a:off x="1184029" y="1453896"/>
              <a:ext cx="8326120" cy="5367655"/>
            </a:xfrm>
            <a:custGeom>
              <a:avLst/>
              <a:gdLst/>
              <a:ahLst/>
              <a:cxnLst/>
              <a:rect l="l" t="t" r="r" b="b"/>
              <a:pathLst>
                <a:path w="8326120" h="5367655">
                  <a:moveTo>
                    <a:pt x="8325609" y="2266188"/>
                  </a:moveTo>
                  <a:lnTo>
                    <a:pt x="8325609" y="2237232"/>
                  </a:lnTo>
                  <a:lnTo>
                    <a:pt x="8316465" y="2237232"/>
                  </a:lnTo>
                  <a:lnTo>
                    <a:pt x="8316465" y="2266188"/>
                  </a:lnTo>
                  <a:lnTo>
                    <a:pt x="8325609" y="2266188"/>
                  </a:lnTo>
                  <a:close/>
                </a:path>
                <a:path w="8326120" h="5367655">
                  <a:moveTo>
                    <a:pt x="8325609" y="2304288"/>
                  </a:moveTo>
                  <a:lnTo>
                    <a:pt x="8325609" y="2275332"/>
                  </a:lnTo>
                  <a:lnTo>
                    <a:pt x="8316465" y="2275332"/>
                  </a:lnTo>
                  <a:lnTo>
                    <a:pt x="8316465" y="2304288"/>
                  </a:lnTo>
                  <a:lnTo>
                    <a:pt x="8325609" y="2304288"/>
                  </a:lnTo>
                  <a:close/>
                </a:path>
                <a:path w="8326120" h="5367655">
                  <a:moveTo>
                    <a:pt x="8325609" y="2342388"/>
                  </a:moveTo>
                  <a:lnTo>
                    <a:pt x="8325609" y="2313432"/>
                  </a:lnTo>
                  <a:lnTo>
                    <a:pt x="8316465" y="2313432"/>
                  </a:lnTo>
                  <a:lnTo>
                    <a:pt x="8316465" y="2342388"/>
                  </a:lnTo>
                  <a:lnTo>
                    <a:pt x="8325609" y="2342388"/>
                  </a:lnTo>
                  <a:close/>
                </a:path>
                <a:path w="8326120" h="5367655">
                  <a:moveTo>
                    <a:pt x="8325609" y="2380488"/>
                  </a:moveTo>
                  <a:lnTo>
                    <a:pt x="8325609" y="2351532"/>
                  </a:lnTo>
                  <a:lnTo>
                    <a:pt x="8316465" y="2351532"/>
                  </a:lnTo>
                  <a:lnTo>
                    <a:pt x="8316465" y="2380488"/>
                  </a:lnTo>
                  <a:lnTo>
                    <a:pt x="8325609" y="2380488"/>
                  </a:lnTo>
                  <a:close/>
                </a:path>
                <a:path w="8326120" h="5367655">
                  <a:moveTo>
                    <a:pt x="8325609" y="2418588"/>
                  </a:moveTo>
                  <a:lnTo>
                    <a:pt x="8325609" y="2389632"/>
                  </a:lnTo>
                  <a:lnTo>
                    <a:pt x="8316465" y="2389632"/>
                  </a:lnTo>
                  <a:lnTo>
                    <a:pt x="8316465" y="2418588"/>
                  </a:lnTo>
                  <a:lnTo>
                    <a:pt x="8325609" y="2418588"/>
                  </a:lnTo>
                  <a:close/>
                </a:path>
                <a:path w="8326120" h="5367655">
                  <a:moveTo>
                    <a:pt x="8325609" y="2456688"/>
                  </a:moveTo>
                  <a:lnTo>
                    <a:pt x="8325609" y="2427732"/>
                  </a:lnTo>
                  <a:lnTo>
                    <a:pt x="8316465" y="2427732"/>
                  </a:lnTo>
                  <a:lnTo>
                    <a:pt x="8316465" y="2456688"/>
                  </a:lnTo>
                  <a:lnTo>
                    <a:pt x="8325609" y="2456688"/>
                  </a:lnTo>
                  <a:close/>
                </a:path>
                <a:path w="8326120" h="5367655">
                  <a:moveTo>
                    <a:pt x="8325609" y="2494788"/>
                  </a:moveTo>
                  <a:lnTo>
                    <a:pt x="8325609" y="2465832"/>
                  </a:lnTo>
                  <a:lnTo>
                    <a:pt x="8316465" y="2465832"/>
                  </a:lnTo>
                  <a:lnTo>
                    <a:pt x="8316465" y="2494788"/>
                  </a:lnTo>
                  <a:lnTo>
                    <a:pt x="8325609" y="2494788"/>
                  </a:lnTo>
                  <a:close/>
                </a:path>
                <a:path w="8326120" h="5367655">
                  <a:moveTo>
                    <a:pt x="8325609" y="2532888"/>
                  </a:moveTo>
                  <a:lnTo>
                    <a:pt x="8325609" y="2503932"/>
                  </a:lnTo>
                  <a:lnTo>
                    <a:pt x="8316465" y="2503932"/>
                  </a:lnTo>
                  <a:lnTo>
                    <a:pt x="8316465" y="2532888"/>
                  </a:lnTo>
                  <a:lnTo>
                    <a:pt x="8325609" y="2532888"/>
                  </a:lnTo>
                  <a:close/>
                </a:path>
                <a:path w="8326120" h="5367655">
                  <a:moveTo>
                    <a:pt x="8325609" y="2570988"/>
                  </a:moveTo>
                  <a:lnTo>
                    <a:pt x="8325609" y="2542032"/>
                  </a:lnTo>
                  <a:lnTo>
                    <a:pt x="8316465" y="2542032"/>
                  </a:lnTo>
                  <a:lnTo>
                    <a:pt x="8316465" y="2570988"/>
                  </a:lnTo>
                  <a:lnTo>
                    <a:pt x="8325609" y="2570988"/>
                  </a:lnTo>
                  <a:close/>
                </a:path>
                <a:path w="8326120" h="5367655">
                  <a:moveTo>
                    <a:pt x="8325609" y="2609088"/>
                  </a:moveTo>
                  <a:lnTo>
                    <a:pt x="8325609" y="2580132"/>
                  </a:lnTo>
                  <a:lnTo>
                    <a:pt x="8316465" y="2580132"/>
                  </a:lnTo>
                  <a:lnTo>
                    <a:pt x="8316465" y="2609088"/>
                  </a:lnTo>
                  <a:lnTo>
                    <a:pt x="8325609" y="2609088"/>
                  </a:lnTo>
                  <a:close/>
                </a:path>
                <a:path w="8326120" h="5367655">
                  <a:moveTo>
                    <a:pt x="8325609" y="2647188"/>
                  </a:moveTo>
                  <a:lnTo>
                    <a:pt x="8325609" y="2618232"/>
                  </a:lnTo>
                  <a:lnTo>
                    <a:pt x="8316465" y="2618232"/>
                  </a:lnTo>
                  <a:lnTo>
                    <a:pt x="8316465" y="2647188"/>
                  </a:lnTo>
                  <a:lnTo>
                    <a:pt x="8325609" y="2647188"/>
                  </a:lnTo>
                  <a:close/>
                </a:path>
                <a:path w="8326120" h="5367655">
                  <a:moveTo>
                    <a:pt x="8325609" y="2685288"/>
                  </a:moveTo>
                  <a:lnTo>
                    <a:pt x="8325609" y="2656332"/>
                  </a:lnTo>
                  <a:lnTo>
                    <a:pt x="8316465" y="2656332"/>
                  </a:lnTo>
                  <a:lnTo>
                    <a:pt x="8316465" y="2685288"/>
                  </a:lnTo>
                  <a:lnTo>
                    <a:pt x="8325609" y="2685288"/>
                  </a:lnTo>
                  <a:close/>
                </a:path>
                <a:path w="8326120" h="5367655">
                  <a:moveTo>
                    <a:pt x="8325609" y="2723388"/>
                  </a:moveTo>
                  <a:lnTo>
                    <a:pt x="8325609" y="2694432"/>
                  </a:lnTo>
                  <a:lnTo>
                    <a:pt x="8316465" y="2694432"/>
                  </a:lnTo>
                  <a:lnTo>
                    <a:pt x="8316465" y="2723388"/>
                  </a:lnTo>
                  <a:lnTo>
                    <a:pt x="8325609" y="2723388"/>
                  </a:lnTo>
                  <a:close/>
                </a:path>
                <a:path w="8326120" h="5367655">
                  <a:moveTo>
                    <a:pt x="8325609" y="2761488"/>
                  </a:moveTo>
                  <a:lnTo>
                    <a:pt x="8325609" y="2732532"/>
                  </a:lnTo>
                  <a:lnTo>
                    <a:pt x="8316465" y="2732532"/>
                  </a:lnTo>
                  <a:lnTo>
                    <a:pt x="8316465" y="2761488"/>
                  </a:lnTo>
                  <a:lnTo>
                    <a:pt x="8325609" y="2761488"/>
                  </a:lnTo>
                  <a:close/>
                </a:path>
                <a:path w="8326120" h="5367655">
                  <a:moveTo>
                    <a:pt x="8325609" y="2799588"/>
                  </a:moveTo>
                  <a:lnTo>
                    <a:pt x="8325609" y="2770632"/>
                  </a:lnTo>
                  <a:lnTo>
                    <a:pt x="8316465" y="2770632"/>
                  </a:lnTo>
                  <a:lnTo>
                    <a:pt x="8316465" y="2799588"/>
                  </a:lnTo>
                  <a:lnTo>
                    <a:pt x="8325609" y="2799588"/>
                  </a:lnTo>
                  <a:close/>
                </a:path>
                <a:path w="8326120" h="5367655">
                  <a:moveTo>
                    <a:pt x="8325609" y="2837688"/>
                  </a:moveTo>
                  <a:lnTo>
                    <a:pt x="8325609" y="2808732"/>
                  </a:lnTo>
                  <a:lnTo>
                    <a:pt x="8316465" y="2808732"/>
                  </a:lnTo>
                  <a:lnTo>
                    <a:pt x="8316465" y="2837688"/>
                  </a:lnTo>
                  <a:lnTo>
                    <a:pt x="8325609" y="2837688"/>
                  </a:lnTo>
                  <a:close/>
                </a:path>
                <a:path w="8326120" h="5367655">
                  <a:moveTo>
                    <a:pt x="8325609" y="2875788"/>
                  </a:moveTo>
                  <a:lnTo>
                    <a:pt x="8325609" y="2846832"/>
                  </a:lnTo>
                  <a:lnTo>
                    <a:pt x="8316465" y="2846832"/>
                  </a:lnTo>
                  <a:lnTo>
                    <a:pt x="8316465" y="2875788"/>
                  </a:lnTo>
                  <a:lnTo>
                    <a:pt x="8325609" y="2875788"/>
                  </a:lnTo>
                  <a:close/>
                </a:path>
                <a:path w="8326120" h="5367655">
                  <a:moveTo>
                    <a:pt x="8325609" y="2913888"/>
                  </a:moveTo>
                  <a:lnTo>
                    <a:pt x="8325609" y="2884932"/>
                  </a:lnTo>
                  <a:lnTo>
                    <a:pt x="8316465" y="2884932"/>
                  </a:lnTo>
                  <a:lnTo>
                    <a:pt x="8316465" y="2913888"/>
                  </a:lnTo>
                  <a:lnTo>
                    <a:pt x="8325609" y="2913888"/>
                  </a:lnTo>
                  <a:close/>
                </a:path>
                <a:path w="8326120" h="5367655">
                  <a:moveTo>
                    <a:pt x="8325609" y="2951988"/>
                  </a:moveTo>
                  <a:lnTo>
                    <a:pt x="8325609" y="2923032"/>
                  </a:lnTo>
                  <a:lnTo>
                    <a:pt x="8316465" y="2923032"/>
                  </a:lnTo>
                  <a:lnTo>
                    <a:pt x="8316465" y="2951988"/>
                  </a:lnTo>
                  <a:lnTo>
                    <a:pt x="8325609" y="2951988"/>
                  </a:lnTo>
                  <a:close/>
                </a:path>
                <a:path w="8326120" h="5367655">
                  <a:moveTo>
                    <a:pt x="8325609" y="2990088"/>
                  </a:moveTo>
                  <a:lnTo>
                    <a:pt x="8325609" y="2961132"/>
                  </a:lnTo>
                  <a:lnTo>
                    <a:pt x="8316465" y="2961132"/>
                  </a:lnTo>
                  <a:lnTo>
                    <a:pt x="8316465" y="2990088"/>
                  </a:lnTo>
                  <a:lnTo>
                    <a:pt x="8325609" y="2990088"/>
                  </a:lnTo>
                  <a:close/>
                </a:path>
                <a:path w="8326120" h="5367655">
                  <a:moveTo>
                    <a:pt x="8325609" y="3028188"/>
                  </a:moveTo>
                  <a:lnTo>
                    <a:pt x="8325609" y="2999232"/>
                  </a:lnTo>
                  <a:lnTo>
                    <a:pt x="8316465" y="2999232"/>
                  </a:lnTo>
                  <a:lnTo>
                    <a:pt x="8316465" y="3028188"/>
                  </a:lnTo>
                  <a:lnTo>
                    <a:pt x="8325609" y="3028188"/>
                  </a:lnTo>
                  <a:close/>
                </a:path>
                <a:path w="8326120" h="5367655">
                  <a:moveTo>
                    <a:pt x="8325609" y="3066288"/>
                  </a:moveTo>
                  <a:lnTo>
                    <a:pt x="8325609" y="3037332"/>
                  </a:lnTo>
                  <a:lnTo>
                    <a:pt x="8316465" y="3037332"/>
                  </a:lnTo>
                  <a:lnTo>
                    <a:pt x="8316465" y="3066288"/>
                  </a:lnTo>
                  <a:lnTo>
                    <a:pt x="8325609" y="3066288"/>
                  </a:lnTo>
                  <a:close/>
                </a:path>
                <a:path w="8326120" h="5367655">
                  <a:moveTo>
                    <a:pt x="8325609" y="3104388"/>
                  </a:moveTo>
                  <a:lnTo>
                    <a:pt x="8325609" y="3075432"/>
                  </a:lnTo>
                  <a:lnTo>
                    <a:pt x="8316465" y="3075432"/>
                  </a:lnTo>
                  <a:lnTo>
                    <a:pt x="8316465" y="3104388"/>
                  </a:lnTo>
                  <a:lnTo>
                    <a:pt x="8325609" y="3104388"/>
                  </a:lnTo>
                  <a:close/>
                </a:path>
                <a:path w="8326120" h="5367655">
                  <a:moveTo>
                    <a:pt x="8325609" y="3142488"/>
                  </a:moveTo>
                  <a:lnTo>
                    <a:pt x="8325609" y="3113532"/>
                  </a:lnTo>
                  <a:lnTo>
                    <a:pt x="8316465" y="3113532"/>
                  </a:lnTo>
                  <a:lnTo>
                    <a:pt x="8316465" y="3142488"/>
                  </a:lnTo>
                  <a:lnTo>
                    <a:pt x="8325609" y="3142488"/>
                  </a:lnTo>
                  <a:close/>
                </a:path>
                <a:path w="8326120" h="5367655">
                  <a:moveTo>
                    <a:pt x="8325609" y="3180588"/>
                  </a:moveTo>
                  <a:lnTo>
                    <a:pt x="8325609" y="3151632"/>
                  </a:lnTo>
                  <a:lnTo>
                    <a:pt x="8316465" y="3151632"/>
                  </a:lnTo>
                  <a:lnTo>
                    <a:pt x="8316465" y="3180588"/>
                  </a:lnTo>
                  <a:lnTo>
                    <a:pt x="8325609" y="3180588"/>
                  </a:lnTo>
                  <a:close/>
                </a:path>
                <a:path w="8326120" h="5367655">
                  <a:moveTo>
                    <a:pt x="8325609" y="3218688"/>
                  </a:moveTo>
                  <a:lnTo>
                    <a:pt x="8325609" y="3189732"/>
                  </a:lnTo>
                  <a:lnTo>
                    <a:pt x="8316465" y="3189732"/>
                  </a:lnTo>
                  <a:lnTo>
                    <a:pt x="8316465" y="3218688"/>
                  </a:lnTo>
                  <a:lnTo>
                    <a:pt x="8325609" y="3218688"/>
                  </a:lnTo>
                  <a:close/>
                </a:path>
                <a:path w="8326120" h="5367655">
                  <a:moveTo>
                    <a:pt x="8325609" y="3256788"/>
                  </a:moveTo>
                  <a:lnTo>
                    <a:pt x="8325609" y="3227832"/>
                  </a:lnTo>
                  <a:lnTo>
                    <a:pt x="8316465" y="3227832"/>
                  </a:lnTo>
                  <a:lnTo>
                    <a:pt x="8316465" y="3256788"/>
                  </a:lnTo>
                  <a:lnTo>
                    <a:pt x="8325609" y="3256788"/>
                  </a:lnTo>
                  <a:close/>
                </a:path>
                <a:path w="8326120" h="5367655">
                  <a:moveTo>
                    <a:pt x="8325609" y="3294888"/>
                  </a:moveTo>
                  <a:lnTo>
                    <a:pt x="8325609" y="3265932"/>
                  </a:lnTo>
                  <a:lnTo>
                    <a:pt x="8316465" y="3265932"/>
                  </a:lnTo>
                  <a:lnTo>
                    <a:pt x="8316465" y="3294888"/>
                  </a:lnTo>
                  <a:lnTo>
                    <a:pt x="8325609" y="3294888"/>
                  </a:lnTo>
                  <a:close/>
                </a:path>
                <a:path w="8326120" h="5367655">
                  <a:moveTo>
                    <a:pt x="8325609" y="3332988"/>
                  </a:moveTo>
                  <a:lnTo>
                    <a:pt x="8325609" y="3304032"/>
                  </a:lnTo>
                  <a:lnTo>
                    <a:pt x="8316465" y="3304032"/>
                  </a:lnTo>
                  <a:lnTo>
                    <a:pt x="8316465" y="3332988"/>
                  </a:lnTo>
                  <a:lnTo>
                    <a:pt x="8325609" y="3332988"/>
                  </a:lnTo>
                  <a:close/>
                </a:path>
                <a:path w="8326120" h="5367655">
                  <a:moveTo>
                    <a:pt x="8325609" y="3371088"/>
                  </a:moveTo>
                  <a:lnTo>
                    <a:pt x="8325609" y="3342132"/>
                  </a:lnTo>
                  <a:lnTo>
                    <a:pt x="8316465" y="3342132"/>
                  </a:lnTo>
                  <a:lnTo>
                    <a:pt x="8316465" y="3371088"/>
                  </a:lnTo>
                  <a:lnTo>
                    <a:pt x="8325609" y="3371088"/>
                  </a:lnTo>
                  <a:close/>
                </a:path>
                <a:path w="8326120" h="5367655">
                  <a:moveTo>
                    <a:pt x="8325609" y="3409188"/>
                  </a:moveTo>
                  <a:lnTo>
                    <a:pt x="8325609" y="3380232"/>
                  </a:lnTo>
                  <a:lnTo>
                    <a:pt x="8316465" y="3380232"/>
                  </a:lnTo>
                  <a:lnTo>
                    <a:pt x="8316465" y="3409188"/>
                  </a:lnTo>
                  <a:lnTo>
                    <a:pt x="8325609" y="3409188"/>
                  </a:lnTo>
                  <a:close/>
                </a:path>
                <a:path w="8326120" h="5367655">
                  <a:moveTo>
                    <a:pt x="8325609" y="3447288"/>
                  </a:moveTo>
                  <a:lnTo>
                    <a:pt x="8325609" y="3418332"/>
                  </a:lnTo>
                  <a:lnTo>
                    <a:pt x="8316465" y="3418332"/>
                  </a:lnTo>
                  <a:lnTo>
                    <a:pt x="8316465" y="3447288"/>
                  </a:lnTo>
                  <a:lnTo>
                    <a:pt x="8325609" y="3447288"/>
                  </a:lnTo>
                  <a:close/>
                </a:path>
                <a:path w="8326120" h="5367655">
                  <a:moveTo>
                    <a:pt x="8325609" y="3485388"/>
                  </a:moveTo>
                  <a:lnTo>
                    <a:pt x="8325609" y="3456432"/>
                  </a:lnTo>
                  <a:lnTo>
                    <a:pt x="8316465" y="3456432"/>
                  </a:lnTo>
                  <a:lnTo>
                    <a:pt x="8316465" y="3485388"/>
                  </a:lnTo>
                  <a:lnTo>
                    <a:pt x="8325609" y="3485388"/>
                  </a:lnTo>
                  <a:close/>
                </a:path>
                <a:path w="8326120" h="5367655">
                  <a:moveTo>
                    <a:pt x="8325609" y="3523488"/>
                  </a:moveTo>
                  <a:lnTo>
                    <a:pt x="8325609" y="3494532"/>
                  </a:lnTo>
                  <a:lnTo>
                    <a:pt x="8316465" y="3494532"/>
                  </a:lnTo>
                  <a:lnTo>
                    <a:pt x="8316465" y="3523488"/>
                  </a:lnTo>
                  <a:lnTo>
                    <a:pt x="8325609" y="3523488"/>
                  </a:lnTo>
                  <a:close/>
                </a:path>
                <a:path w="8326120" h="5367655">
                  <a:moveTo>
                    <a:pt x="8325609" y="3561588"/>
                  </a:moveTo>
                  <a:lnTo>
                    <a:pt x="8325609" y="3532632"/>
                  </a:lnTo>
                  <a:lnTo>
                    <a:pt x="8316465" y="3532632"/>
                  </a:lnTo>
                  <a:lnTo>
                    <a:pt x="8316465" y="3561588"/>
                  </a:lnTo>
                  <a:lnTo>
                    <a:pt x="8325609" y="3561588"/>
                  </a:lnTo>
                  <a:close/>
                </a:path>
                <a:path w="8326120" h="5367655">
                  <a:moveTo>
                    <a:pt x="8325609" y="3599688"/>
                  </a:moveTo>
                  <a:lnTo>
                    <a:pt x="8325609" y="3570732"/>
                  </a:lnTo>
                  <a:lnTo>
                    <a:pt x="8316465" y="3570732"/>
                  </a:lnTo>
                  <a:lnTo>
                    <a:pt x="8316465" y="3599688"/>
                  </a:lnTo>
                  <a:lnTo>
                    <a:pt x="8325609" y="3599688"/>
                  </a:lnTo>
                  <a:close/>
                </a:path>
                <a:path w="8326120" h="5367655">
                  <a:moveTo>
                    <a:pt x="8325609" y="3637788"/>
                  </a:moveTo>
                  <a:lnTo>
                    <a:pt x="8325609" y="3608832"/>
                  </a:lnTo>
                  <a:lnTo>
                    <a:pt x="8316465" y="3608832"/>
                  </a:lnTo>
                  <a:lnTo>
                    <a:pt x="8316465" y="3637788"/>
                  </a:lnTo>
                  <a:lnTo>
                    <a:pt x="8325609" y="3637788"/>
                  </a:lnTo>
                  <a:close/>
                </a:path>
                <a:path w="8326120" h="5367655">
                  <a:moveTo>
                    <a:pt x="8325609" y="3675888"/>
                  </a:moveTo>
                  <a:lnTo>
                    <a:pt x="8325609" y="3646932"/>
                  </a:lnTo>
                  <a:lnTo>
                    <a:pt x="8316465" y="3646932"/>
                  </a:lnTo>
                  <a:lnTo>
                    <a:pt x="8316465" y="3675888"/>
                  </a:lnTo>
                  <a:lnTo>
                    <a:pt x="8325609" y="3675888"/>
                  </a:lnTo>
                  <a:close/>
                </a:path>
                <a:path w="8326120" h="5367655">
                  <a:moveTo>
                    <a:pt x="8325609" y="3713988"/>
                  </a:moveTo>
                  <a:lnTo>
                    <a:pt x="8325609" y="3685032"/>
                  </a:lnTo>
                  <a:lnTo>
                    <a:pt x="8316465" y="3685032"/>
                  </a:lnTo>
                  <a:lnTo>
                    <a:pt x="8316465" y="3713988"/>
                  </a:lnTo>
                  <a:lnTo>
                    <a:pt x="8325609" y="3713988"/>
                  </a:lnTo>
                  <a:close/>
                </a:path>
                <a:path w="8326120" h="5367655">
                  <a:moveTo>
                    <a:pt x="8325609" y="3752088"/>
                  </a:moveTo>
                  <a:lnTo>
                    <a:pt x="8325609" y="3723132"/>
                  </a:lnTo>
                  <a:lnTo>
                    <a:pt x="8316465" y="3723132"/>
                  </a:lnTo>
                  <a:lnTo>
                    <a:pt x="8316465" y="3752088"/>
                  </a:lnTo>
                  <a:lnTo>
                    <a:pt x="8325609" y="3752088"/>
                  </a:lnTo>
                  <a:close/>
                </a:path>
                <a:path w="8326120" h="5367655">
                  <a:moveTo>
                    <a:pt x="8325609" y="3790188"/>
                  </a:moveTo>
                  <a:lnTo>
                    <a:pt x="8325609" y="3761232"/>
                  </a:lnTo>
                  <a:lnTo>
                    <a:pt x="8316465" y="3761232"/>
                  </a:lnTo>
                  <a:lnTo>
                    <a:pt x="8316465" y="3790188"/>
                  </a:lnTo>
                  <a:lnTo>
                    <a:pt x="8325609" y="3790188"/>
                  </a:lnTo>
                  <a:close/>
                </a:path>
                <a:path w="8326120" h="5367655">
                  <a:moveTo>
                    <a:pt x="8325609" y="3828288"/>
                  </a:moveTo>
                  <a:lnTo>
                    <a:pt x="8325609" y="3799332"/>
                  </a:lnTo>
                  <a:lnTo>
                    <a:pt x="8316465" y="3799332"/>
                  </a:lnTo>
                  <a:lnTo>
                    <a:pt x="8316465" y="3828288"/>
                  </a:lnTo>
                  <a:lnTo>
                    <a:pt x="8325609" y="3828288"/>
                  </a:lnTo>
                  <a:close/>
                </a:path>
                <a:path w="8326120" h="5367655">
                  <a:moveTo>
                    <a:pt x="8325609" y="3866388"/>
                  </a:moveTo>
                  <a:lnTo>
                    <a:pt x="8325609" y="3837432"/>
                  </a:lnTo>
                  <a:lnTo>
                    <a:pt x="8316465" y="3837432"/>
                  </a:lnTo>
                  <a:lnTo>
                    <a:pt x="8316465" y="3866388"/>
                  </a:lnTo>
                  <a:lnTo>
                    <a:pt x="8325609" y="3866388"/>
                  </a:lnTo>
                  <a:close/>
                </a:path>
                <a:path w="8326120" h="5367655">
                  <a:moveTo>
                    <a:pt x="8325609" y="3904488"/>
                  </a:moveTo>
                  <a:lnTo>
                    <a:pt x="8325609" y="3875532"/>
                  </a:lnTo>
                  <a:lnTo>
                    <a:pt x="8316465" y="3875532"/>
                  </a:lnTo>
                  <a:lnTo>
                    <a:pt x="8316465" y="3904488"/>
                  </a:lnTo>
                  <a:lnTo>
                    <a:pt x="8325609" y="3904488"/>
                  </a:lnTo>
                  <a:close/>
                </a:path>
                <a:path w="8326120" h="5367655">
                  <a:moveTo>
                    <a:pt x="8325609" y="3942588"/>
                  </a:moveTo>
                  <a:lnTo>
                    <a:pt x="8325609" y="3913632"/>
                  </a:lnTo>
                  <a:lnTo>
                    <a:pt x="8316465" y="3913632"/>
                  </a:lnTo>
                  <a:lnTo>
                    <a:pt x="8316465" y="3942588"/>
                  </a:lnTo>
                  <a:lnTo>
                    <a:pt x="8325609" y="3942588"/>
                  </a:lnTo>
                  <a:close/>
                </a:path>
                <a:path w="8326120" h="5367655">
                  <a:moveTo>
                    <a:pt x="8325609" y="3980688"/>
                  </a:moveTo>
                  <a:lnTo>
                    <a:pt x="8325609" y="3951732"/>
                  </a:lnTo>
                  <a:lnTo>
                    <a:pt x="8316465" y="3951732"/>
                  </a:lnTo>
                  <a:lnTo>
                    <a:pt x="8316465" y="3980688"/>
                  </a:lnTo>
                  <a:lnTo>
                    <a:pt x="8325609" y="3980688"/>
                  </a:lnTo>
                  <a:close/>
                </a:path>
                <a:path w="8326120" h="5367655">
                  <a:moveTo>
                    <a:pt x="8325609" y="4018788"/>
                  </a:moveTo>
                  <a:lnTo>
                    <a:pt x="8325609" y="3989832"/>
                  </a:lnTo>
                  <a:lnTo>
                    <a:pt x="8316465" y="3989832"/>
                  </a:lnTo>
                  <a:lnTo>
                    <a:pt x="8316465" y="4018788"/>
                  </a:lnTo>
                  <a:lnTo>
                    <a:pt x="8325609" y="4018788"/>
                  </a:lnTo>
                  <a:close/>
                </a:path>
                <a:path w="8326120" h="5367655">
                  <a:moveTo>
                    <a:pt x="8325609" y="4056888"/>
                  </a:moveTo>
                  <a:lnTo>
                    <a:pt x="8325609" y="4027932"/>
                  </a:lnTo>
                  <a:lnTo>
                    <a:pt x="8316465" y="4027932"/>
                  </a:lnTo>
                  <a:lnTo>
                    <a:pt x="8316465" y="4056888"/>
                  </a:lnTo>
                  <a:lnTo>
                    <a:pt x="8325609" y="4056888"/>
                  </a:lnTo>
                  <a:close/>
                </a:path>
                <a:path w="8326120" h="5367655">
                  <a:moveTo>
                    <a:pt x="8325609" y="4094988"/>
                  </a:moveTo>
                  <a:lnTo>
                    <a:pt x="8325609" y="4066032"/>
                  </a:lnTo>
                  <a:lnTo>
                    <a:pt x="8316465" y="4066032"/>
                  </a:lnTo>
                  <a:lnTo>
                    <a:pt x="8316465" y="4094988"/>
                  </a:lnTo>
                  <a:lnTo>
                    <a:pt x="8325609" y="4094988"/>
                  </a:lnTo>
                  <a:close/>
                </a:path>
                <a:path w="8326120" h="5367655">
                  <a:moveTo>
                    <a:pt x="8325609" y="4133088"/>
                  </a:moveTo>
                  <a:lnTo>
                    <a:pt x="8325609" y="4104132"/>
                  </a:lnTo>
                  <a:lnTo>
                    <a:pt x="8316465" y="4104132"/>
                  </a:lnTo>
                  <a:lnTo>
                    <a:pt x="8316465" y="4133088"/>
                  </a:lnTo>
                  <a:lnTo>
                    <a:pt x="8325609" y="4133088"/>
                  </a:lnTo>
                  <a:close/>
                </a:path>
                <a:path w="8326120" h="5367655">
                  <a:moveTo>
                    <a:pt x="8325609" y="4171188"/>
                  </a:moveTo>
                  <a:lnTo>
                    <a:pt x="8325609" y="4142232"/>
                  </a:lnTo>
                  <a:lnTo>
                    <a:pt x="8316465" y="4142232"/>
                  </a:lnTo>
                  <a:lnTo>
                    <a:pt x="8316465" y="4171188"/>
                  </a:lnTo>
                  <a:lnTo>
                    <a:pt x="8325609" y="4171188"/>
                  </a:lnTo>
                  <a:close/>
                </a:path>
                <a:path w="8326120" h="5367655">
                  <a:moveTo>
                    <a:pt x="8325609" y="4209288"/>
                  </a:moveTo>
                  <a:lnTo>
                    <a:pt x="8325609" y="4180332"/>
                  </a:lnTo>
                  <a:lnTo>
                    <a:pt x="8316465" y="4180332"/>
                  </a:lnTo>
                  <a:lnTo>
                    <a:pt x="8316465" y="4209288"/>
                  </a:lnTo>
                  <a:lnTo>
                    <a:pt x="8325609" y="4209288"/>
                  </a:lnTo>
                  <a:close/>
                </a:path>
                <a:path w="8326120" h="5367655">
                  <a:moveTo>
                    <a:pt x="8325609" y="4247388"/>
                  </a:moveTo>
                  <a:lnTo>
                    <a:pt x="8325609" y="4218432"/>
                  </a:lnTo>
                  <a:lnTo>
                    <a:pt x="8316465" y="4218432"/>
                  </a:lnTo>
                  <a:lnTo>
                    <a:pt x="8316465" y="4247388"/>
                  </a:lnTo>
                  <a:lnTo>
                    <a:pt x="8325609" y="4247388"/>
                  </a:lnTo>
                  <a:close/>
                </a:path>
                <a:path w="8326120" h="5367655">
                  <a:moveTo>
                    <a:pt x="8325609" y="4285488"/>
                  </a:moveTo>
                  <a:lnTo>
                    <a:pt x="8325609" y="4256532"/>
                  </a:lnTo>
                  <a:lnTo>
                    <a:pt x="8316465" y="4256532"/>
                  </a:lnTo>
                  <a:lnTo>
                    <a:pt x="8316465" y="4285488"/>
                  </a:lnTo>
                  <a:lnTo>
                    <a:pt x="8325609" y="4285488"/>
                  </a:lnTo>
                  <a:close/>
                </a:path>
                <a:path w="8326120" h="5367655">
                  <a:moveTo>
                    <a:pt x="8325609" y="4323588"/>
                  </a:moveTo>
                  <a:lnTo>
                    <a:pt x="8325609" y="4294632"/>
                  </a:lnTo>
                  <a:lnTo>
                    <a:pt x="8316465" y="4294632"/>
                  </a:lnTo>
                  <a:lnTo>
                    <a:pt x="8316465" y="4323588"/>
                  </a:lnTo>
                  <a:lnTo>
                    <a:pt x="8325609" y="4323588"/>
                  </a:lnTo>
                  <a:close/>
                </a:path>
                <a:path w="8326120" h="5367655">
                  <a:moveTo>
                    <a:pt x="8325609" y="4361688"/>
                  </a:moveTo>
                  <a:lnTo>
                    <a:pt x="8325609" y="4332732"/>
                  </a:lnTo>
                  <a:lnTo>
                    <a:pt x="8316465" y="4332732"/>
                  </a:lnTo>
                  <a:lnTo>
                    <a:pt x="8316465" y="4361688"/>
                  </a:lnTo>
                  <a:lnTo>
                    <a:pt x="8325609" y="4361688"/>
                  </a:lnTo>
                  <a:close/>
                </a:path>
                <a:path w="8326120" h="5367655">
                  <a:moveTo>
                    <a:pt x="8325609" y="4399788"/>
                  </a:moveTo>
                  <a:lnTo>
                    <a:pt x="8325609" y="4370832"/>
                  </a:lnTo>
                  <a:lnTo>
                    <a:pt x="8316465" y="4370832"/>
                  </a:lnTo>
                  <a:lnTo>
                    <a:pt x="8316465" y="4399788"/>
                  </a:lnTo>
                  <a:lnTo>
                    <a:pt x="8325609" y="4399788"/>
                  </a:lnTo>
                  <a:close/>
                </a:path>
                <a:path w="8326120" h="5367655">
                  <a:moveTo>
                    <a:pt x="8325609" y="4437888"/>
                  </a:moveTo>
                  <a:lnTo>
                    <a:pt x="8325609" y="4408932"/>
                  </a:lnTo>
                  <a:lnTo>
                    <a:pt x="8316465" y="4408932"/>
                  </a:lnTo>
                  <a:lnTo>
                    <a:pt x="8316465" y="4437888"/>
                  </a:lnTo>
                  <a:lnTo>
                    <a:pt x="8325609" y="4437888"/>
                  </a:lnTo>
                  <a:close/>
                </a:path>
                <a:path w="8326120" h="5367655">
                  <a:moveTo>
                    <a:pt x="8325609" y="4475988"/>
                  </a:moveTo>
                  <a:lnTo>
                    <a:pt x="8325609" y="4447032"/>
                  </a:lnTo>
                  <a:lnTo>
                    <a:pt x="8316465" y="4447032"/>
                  </a:lnTo>
                  <a:lnTo>
                    <a:pt x="8316465" y="4475988"/>
                  </a:lnTo>
                  <a:lnTo>
                    <a:pt x="8325609" y="4475988"/>
                  </a:lnTo>
                  <a:close/>
                </a:path>
                <a:path w="8326120" h="5367655">
                  <a:moveTo>
                    <a:pt x="8325609" y="4514088"/>
                  </a:moveTo>
                  <a:lnTo>
                    <a:pt x="8325609" y="4485132"/>
                  </a:lnTo>
                  <a:lnTo>
                    <a:pt x="8316465" y="4485132"/>
                  </a:lnTo>
                  <a:lnTo>
                    <a:pt x="8316465" y="4514088"/>
                  </a:lnTo>
                  <a:lnTo>
                    <a:pt x="8325609" y="4514088"/>
                  </a:lnTo>
                  <a:close/>
                </a:path>
                <a:path w="8326120" h="5367655">
                  <a:moveTo>
                    <a:pt x="8325609" y="4552188"/>
                  </a:moveTo>
                  <a:lnTo>
                    <a:pt x="8325609" y="4523232"/>
                  </a:lnTo>
                  <a:lnTo>
                    <a:pt x="8316465" y="4523232"/>
                  </a:lnTo>
                  <a:lnTo>
                    <a:pt x="8316465" y="4552188"/>
                  </a:lnTo>
                  <a:lnTo>
                    <a:pt x="8325609" y="4552188"/>
                  </a:lnTo>
                  <a:close/>
                </a:path>
                <a:path w="8326120" h="5367655">
                  <a:moveTo>
                    <a:pt x="8325609" y="4590288"/>
                  </a:moveTo>
                  <a:lnTo>
                    <a:pt x="8325609" y="4561332"/>
                  </a:lnTo>
                  <a:lnTo>
                    <a:pt x="8316465" y="4561332"/>
                  </a:lnTo>
                  <a:lnTo>
                    <a:pt x="8316465" y="4590288"/>
                  </a:lnTo>
                  <a:lnTo>
                    <a:pt x="8325609" y="4590288"/>
                  </a:lnTo>
                  <a:close/>
                </a:path>
                <a:path w="8326120" h="5367655">
                  <a:moveTo>
                    <a:pt x="8325609" y="4628388"/>
                  </a:moveTo>
                  <a:lnTo>
                    <a:pt x="8325609" y="4599432"/>
                  </a:lnTo>
                  <a:lnTo>
                    <a:pt x="8316465" y="4599432"/>
                  </a:lnTo>
                  <a:lnTo>
                    <a:pt x="8316465" y="4628388"/>
                  </a:lnTo>
                  <a:lnTo>
                    <a:pt x="8325609" y="4628388"/>
                  </a:lnTo>
                  <a:close/>
                </a:path>
                <a:path w="8326120" h="5367655">
                  <a:moveTo>
                    <a:pt x="8325609" y="4666488"/>
                  </a:moveTo>
                  <a:lnTo>
                    <a:pt x="8325609" y="4637532"/>
                  </a:lnTo>
                  <a:lnTo>
                    <a:pt x="8316465" y="4637532"/>
                  </a:lnTo>
                  <a:lnTo>
                    <a:pt x="8316465" y="4666488"/>
                  </a:lnTo>
                  <a:lnTo>
                    <a:pt x="8325609" y="4666488"/>
                  </a:lnTo>
                  <a:close/>
                </a:path>
                <a:path w="8326120" h="5367655">
                  <a:moveTo>
                    <a:pt x="8325609" y="4704588"/>
                  </a:moveTo>
                  <a:lnTo>
                    <a:pt x="8325609" y="4675632"/>
                  </a:lnTo>
                  <a:lnTo>
                    <a:pt x="8316465" y="4675632"/>
                  </a:lnTo>
                  <a:lnTo>
                    <a:pt x="8316465" y="4704588"/>
                  </a:lnTo>
                  <a:lnTo>
                    <a:pt x="8325609" y="4704588"/>
                  </a:lnTo>
                  <a:close/>
                </a:path>
                <a:path w="8326120" h="5367655">
                  <a:moveTo>
                    <a:pt x="8325609" y="4742688"/>
                  </a:moveTo>
                  <a:lnTo>
                    <a:pt x="8325609" y="4713732"/>
                  </a:lnTo>
                  <a:lnTo>
                    <a:pt x="8316465" y="4713732"/>
                  </a:lnTo>
                  <a:lnTo>
                    <a:pt x="8316465" y="4742688"/>
                  </a:lnTo>
                  <a:lnTo>
                    <a:pt x="8325609" y="4742688"/>
                  </a:lnTo>
                  <a:close/>
                </a:path>
                <a:path w="8326120" h="5367655">
                  <a:moveTo>
                    <a:pt x="8325609" y="4780788"/>
                  </a:moveTo>
                  <a:lnTo>
                    <a:pt x="8325609" y="4751832"/>
                  </a:lnTo>
                  <a:lnTo>
                    <a:pt x="8316465" y="4751832"/>
                  </a:lnTo>
                  <a:lnTo>
                    <a:pt x="8316465" y="4780788"/>
                  </a:lnTo>
                  <a:lnTo>
                    <a:pt x="8325609" y="4780788"/>
                  </a:lnTo>
                  <a:close/>
                </a:path>
                <a:path w="8326120" h="5367655">
                  <a:moveTo>
                    <a:pt x="8325609" y="4818888"/>
                  </a:moveTo>
                  <a:lnTo>
                    <a:pt x="8325609" y="4789932"/>
                  </a:lnTo>
                  <a:lnTo>
                    <a:pt x="8316465" y="4789932"/>
                  </a:lnTo>
                  <a:lnTo>
                    <a:pt x="8316465" y="4818888"/>
                  </a:lnTo>
                  <a:lnTo>
                    <a:pt x="8325609" y="4818888"/>
                  </a:lnTo>
                  <a:close/>
                </a:path>
                <a:path w="8326120" h="5367655">
                  <a:moveTo>
                    <a:pt x="8325609" y="4856988"/>
                  </a:moveTo>
                  <a:lnTo>
                    <a:pt x="8325609" y="4828032"/>
                  </a:lnTo>
                  <a:lnTo>
                    <a:pt x="8316465" y="4828032"/>
                  </a:lnTo>
                  <a:lnTo>
                    <a:pt x="8316465" y="4856988"/>
                  </a:lnTo>
                  <a:lnTo>
                    <a:pt x="8325609" y="4856988"/>
                  </a:lnTo>
                  <a:close/>
                </a:path>
                <a:path w="8326120" h="5367655">
                  <a:moveTo>
                    <a:pt x="8325609" y="4895088"/>
                  </a:moveTo>
                  <a:lnTo>
                    <a:pt x="8325609" y="4866132"/>
                  </a:lnTo>
                  <a:lnTo>
                    <a:pt x="8316465" y="4866132"/>
                  </a:lnTo>
                  <a:lnTo>
                    <a:pt x="8316465" y="4895088"/>
                  </a:lnTo>
                  <a:lnTo>
                    <a:pt x="8325609" y="4895088"/>
                  </a:lnTo>
                  <a:close/>
                </a:path>
                <a:path w="8326120" h="5367655">
                  <a:moveTo>
                    <a:pt x="8325609" y="4933188"/>
                  </a:moveTo>
                  <a:lnTo>
                    <a:pt x="8325609" y="4904232"/>
                  </a:lnTo>
                  <a:lnTo>
                    <a:pt x="8316465" y="4904232"/>
                  </a:lnTo>
                  <a:lnTo>
                    <a:pt x="8316465" y="4933188"/>
                  </a:lnTo>
                  <a:lnTo>
                    <a:pt x="8325609" y="4933188"/>
                  </a:lnTo>
                  <a:close/>
                </a:path>
                <a:path w="8326120" h="5367655">
                  <a:moveTo>
                    <a:pt x="8325609" y="4971288"/>
                  </a:moveTo>
                  <a:lnTo>
                    <a:pt x="8325609" y="4942332"/>
                  </a:lnTo>
                  <a:lnTo>
                    <a:pt x="8316465" y="4942332"/>
                  </a:lnTo>
                  <a:lnTo>
                    <a:pt x="8316465" y="4971288"/>
                  </a:lnTo>
                  <a:lnTo>
                    <a:pt x="8325609" y="4971288"/>
                  </a:lnTo>
                  <a:close/>
                </a:path>
                <a:path w="8326120" h="5367655">
                  <a:moveTo>
                    <a:pt x="8325609" y="5009388"/>
                  </a:moveTo>
                  <a:lnTo>
                    <a:pt x="8325609" y="4980432"/>
                  </a:lnTo>
                  <a:lnTo>
                    <a:pt x="8316465" y="4980432"/>
                  </a:lnTo>
                  <a:lnTo>
                    <a:pt x="8316465" y="5009388"/>
                  </a:lnTo>
                  <a:lnTo>
                    <a:pt x="8325609" y="5009388"/>
                  </a:lnTo>
                  <a:close/>
                </a:path>
                <a:path w="8326120" h="5367655">
                  <a:moveTo>
                    <a:pt x="8325609" y="5047488"/>
                  </a:moveTo>
                  <a:lnTo>
                    <a:pt x="8325609" y="5018532"/>
                  </a:lnTo>
                  <a:lnTo>
                    <a:pt x="8316465" y="5018532"/>
                  </a:lnTo>
                  <a:lnTo>
                    <a:pt x="8316465" y="5047488"/>
                  </a:lnTo>
                  <a:lnTo>
                    <a:pt x="8325609" y="5047488"/>
                  </a:lnTo>
                  <a:close/>
                </a:path>
                <a:path w="8326120" h="5367655">
                  <a:moveTo>
                    <a:pt x="8325609" y="5085588"/>
                  </a:moveTo>
                  <a:lnTo>
                    <a:pt x="8325609" y="5056632"/>
                  </a:lnTo>
                  <a:lnTo>
                    <a:pt x="8316465" y="5056632"/>
                  </a:lnTo>
                  <a:lnTo>
                    <a:pt x="8316465" y="5085588"/>
                  </a:lnTo>
                  <a:lnTo>
                    <a:pt x="8325609" y="5085588"/>
                  </a:lnTo>
                  <a:close/>
                </a:path>
                <a:path w="8326120" h="5367655">
                  <a:moveTo>
                    <a:pt x="8325609" y="5123688"/>
                  </a:moveTo>
                  <a:lnTo>
                    <a:pt x="8325609" y="5094732"/>
                  </a:lnTo>
                  <a:lnTo>
                    <a:pt x="8316465" y="5094732"/>
                  </a:lnTo>
                  <a:lnTo>
                    <a:pt x="8316465" y="5123688"/>
                  </a:lnTo>
                  <a:lnTo>
                    <a:pt x="8325609" y="5123688"/>
                  </a:lnTo>
                  <a:close/>
                </a:path>
                <a:path w="8326120" h="5367655">
                  <a:moveTo>
                    <a:pt x="8325609" y="5161788"/>
                  </a:moveTo>
                  <a:lnTo>
                    <a:pt x="8325609" y="5132832"/>
                  </a:lnTo>
                  <a:lnTo>
                    <a:pt x="8316465" y="5132832"/>
                  </a:lnTo>
                  <a:lnTo>
                    <a:pt x="8316465" y="5161788"/>
                  </a:lnTo>
                  <a:lnTo>
                    <a:pt x="8325609" y="5161788"/>
                  </a:lnTo>
                  <a:close/>
                </a:path>
                <a:path w="8326120" h="5367655">
                  <a:moveTo>
                    <a:pt x="8325609" y="5199888"/>
                  </a:moveTo>
                  <a:lnTo>
                    <a:pt x="8325609" y="5170932"/>
                  </a:lnTo>
                  <a:lnTo>
                    <a:pt x="8316465" y="5170932"/>
                  </a:lnTo>
                  <a:lnTo>
                    <a:pt x="8316465" y="5199888"/>
                  </a:lnTo>
                  <a:lnTo>
                    <a:pt x="8325609" y="5199888"/>
                  </a:lnTo>
                  <a:close/>
                </a:path>
                <a:path w="8326120" h="5367655">
                  <a:moveTo>
                    <a:pt x="8325609" y="5237988"/>
                  </a:moveTo>
                  <a:lnTo>
                    <a:pt x="8325609" y="5209032"/>
                  </a:lnTo>
                  <a:lnTo>
                    <a:pt x="8316465" y="5209032"/>
                  </a:lnTo>
                  <a:lnTo>
                    <a:pt x="8316465" y="5237988"/>
                  </a:lnTo>
                  <a:lnTo>
                    <a:pt x="8325609" y="5237988"/>
                  </a:lnTo>
                  <a:close/>
                </a:path>
                <a:path w="8326120" h="5367655">
                  <a:moveTo>
                    <a:pt x="8325609" y="5276088"/>
                  </a:moveTo>
                  <a:lnTo>
                    <a:pt x="8325609" y="5247132"/>
                  </a:lnTo>
                  <a:lnTo>
                    <a:pt x="8316465" y="5247132"/>
                  </a:lnTo>
                  <a:lnTo>
                    <a:pt x="8316465" y="5276088"/>
                  </a:lnTo>
                  <a:lnTo>
                    <a:pt x="8325609" y="5276088"/>
                  </a:lnTo>
                  <a:close/>
                </a:path>
                <a:path w="8326120" h="5367655">
                  <a:moveTo>
                    <a:pt x="8325609" y="5314188"/>
                  </a:moveTo>
                  <a:lnTo>
                    <a:pt x="8325609" y="5285232"/>
                  </a:lnTo>
                  <a:lnTo>
                    <a:pt x="8316465" y="5285232"/>
                  </a:lnTo>
                  <a:lnTo>
                    <a:pt x="8316465" y="5314188"/>
                  </a:lnTo>
                  <a:lnTo>
                    <a:pt x="8325609" y="5314188"/>
                  </a:lnTo>
                  <a:close/>
                </a:path>
                <a:path w="8326120" h="5367655">
                  <a:moveTo>
                    <a:pt x="8325609" y="5352288"/>
                  </a:moveTo>
                  <a:lnTo>
                    <a:pt x="8325609" y="5323332"/>
                  </a:lnTo>
                  <a:lnTo>
                    <a:pt x="8316465" y="5323332"/>
                  </a:lnTo>
                  <a:lnTo>
                    <a:pt x="8316465" y="5352288"/>
                  </a:lnTo>
                  <a:lnTo>
                    <a:pt x="8325609" y="5352288"/>
                  </a:lnTo>
                  <a:close/>
                </a:path>
                <a:path w="8326120" h="5367655">
                  <a:moveTo>
                    <a:pt x="8321037" y="5358384"/>
                  </a:moveTo>
                  <a:lnTo>
                    <a:pt x="8293605" y="5358384"/>
                  </a:lnTo>
                  <a:lnTo>
                    <a:pt x="8293605" y="5367528"/>
                  </a:lnTo>
                  <a:lnTo>
                    <a:pt x="8316465" y="5367528"/>
                  </a:lnTo>
                  <a:lnTo>
                    <a:pt x="8316465" y="5361432"/>
                  </a:lnTo>
                  <a:lnTo>
                    <a:pt x="8317989" y="5361432"/>
                  </a:lnTo>
                  <a:lnTo>
                    <a:pt x="8321037" y="5358384"/>
                  </a:lnTo>
                  <a:close/>
                </a:path>
                <a:path w="8326120" h="5367655">
                  <a:moveTo>
                    <a:pt x="8317989" y="5361432"/>
                  </a:moveTo>
                  <a:lnTo>
                    <a:pt x="8316465" y="5361432"/>
                  </a:lnTo>
                  <a:lnTo>
                    <a:pt x="8316465" y="5362956"/>
                  </a:lnTo>
                  <a:lnTo>
                    <a:pt x="8317989" y="5361432"/>
                  </a:lnTo>
                  <a:close/>
                </a:path>
                <a:path w="8326120" h="5367655">
                  <a:moveTo>
                    <a:pt x="8325609" y="5364480"/>
                  </a:moveTo>
                  <a:lnTo>
                    <a:pt x="8325609" y="5361432"/>
                  </a:lnTo>
                  <a:lnTo>
                    <a:pt x="8317989" y="5361432"/>
                  </a:lnTo>
                  <a:lnTo>
                    <a:pt x="8316465" y="5362956"/>
                  </a:lnTo>
                  <a:lnTo>
                    <a:pt x="8316465" y="5367528"/>
                  </a:lnTo>
                  <a:lnTo>
                    <a:pt x="8324085" y="5367528"/>
                  </a:lnTo>
                  <a:lnTo>
                    <a:pt x="8325609" y="5364480"/>
                  </a:lnTo>
                  <a:close/>
                </a:path>
                <a:path w="8326120" h="5367655">
                  <a:moveTo>
                    <a:pt x="8284461" y="5367528"/>
                  </a:moveTo>
                  <a:lnTo>
                    <a:pt x="8284461" y="5358384"/>
                  </a:lnTo>
                  <a:lnTo>
                    <a:pt x="8255505" y="5358384"/>
                  </a:lnTo>
                  <a:lnTo>
                    <a:pt x="8255505" y="5367528"/>
                  </a:lnTo>
                  <a:lnTo>
                    <a:pt x="8284461" y="5367528"/>
                  </a:lnTo>
                  <a:close/>
                </a:path>
                <a:path w="8326120" h="5367655">
                  <a:moveTo>
                    <a:pt x="8246361" y="5367528"/>
                  </a:moveTo>
                  <a:lnTo>
                    <a:pt x="8246361" y="5358384"/>
                  </a:lnTo>
                  <a:lnTo>
                    <a:pt x="8217405" y="5358384"/>
                  </a:lnTo>
                  <a:lnTo>
                    <a:pt x="8217405" y="5367528"/>
                  </a:lnTo>
                  <a:lnTo>
                    <a:pt x="8246361" y="5367528"/>
                  </a:lnTo>
                  <a:close/>
                </a:path>
                <a:path w="8326120" h="5367655">
                  <a:moveTo>
                    <a:pt x="8208261" y="5367528"/>
                  </a:moveTo>
                  <a:lnTo>
                    <a:pt x="8208261" y="5358384"/>
                  </a:lnTo>
                  <a:lnTo>
                    <a:pt x="8179305" y="5358384"/>
                  </a:lnTo>
                  <a:lnTo>
                    <a:pt x="8179305" y="5367528"/>
                  </a:lnTo>
                  <a:lnTo>
                    <a:pt x="8208261" y="5367528"/>
                  </a:lnTo>
                  <a:close/>
                </a:path>
                <a:path w="8326120" h="5367655">
                  <a:moveTo>
                    <a:pt x="8170161" y="5367528"/>
                  </a:moveTo>
                  <a:lnTo>
                    <a:pt x="8170161" y="5358384"/>
                  </a:lnTo>
                  <a:lnTo>
                    <a:pt x="8141205" y="5358384"/>
                  </a:lnTo>
                  <a:lnTo>
                    <a:pt x="8141205" y="5367528"/>
                  </a:lnTo>
                  <a:lnTo>
                    <a:pt x="8170161" y="5367528"/>
                  </a:lnTo>
                  <a:close/>
                </a:path>
                <a:path w="8326120" h="5367655">
                  <a:moveTo>
                    <a:pt x="8132061" y="5367528"/>
                  </a:moveTo>
                  <a:lnTo>
                    <a:pt x="8132061" y="5358384"/>
                  </a:lnTo>
                  <a:lnTo>
                    <a:pt x="8103105" y="5358384"/>
                  </a:lnTo>
                  <a:lnTo>
                    <a:pt x="8103105" y="5367528"/>
                  </a:lnTo>
                  <a:lnTo>
                    <a:pt x="8132061" y="5367528"/>
                  </a:lnTo>
                  <a:close/>
                </a:path>
                <a:path w="8326120" h="5367655">
                  <a:moveTo>
                    <a:pt x="8093961" y="5367528"/>
                  </a:moveTo>
                  <a:lnTo>
                    <a:pt x="8093961" y="5358384"/>
                  </a:lnTo>
                  <a:lnTo>
                    <a:pt x="8065005" y="5358384"/>
                  </a:lnTo>
                  <a:lnTo>
                    <a:pt x="8065005" y="5367528"/>
                  </a:lnTo>
                  <a:lnTo>
                    <a:pt x="8093961" y="5367528"/>
                  </a:lnTo>
                  <a:close/>
                </a:path>
                <a:path w="8326120" h="5367655">
                  <a:moveTo>
                    <a:pt x="8055861" y="5367528"/>
                  </a:moveTo>
                  <a:lnTo>
                    <a:pt x="8055861" y="5358384"/>
                  </a:lnTo>
                  <a:lnTo>
                    <a:pt x="8026905" y="5358384"/>
                  </a:lnTo>
                  <a:lnTo>
                    <a:pt x="8026905" y="5367528"/>
                  </a:lnTo>
                  <a:lnTo>
                    <a:pt x="8055861" y="5367528"/>
                  </a:lnTo>
                  <a:close/>
                </a:path>
                <a:path w="8326120" h="5367655">
                  <a:moveTo>
                    <a:pt x="8017761" y="5367528"/>
                  </a:moveTo>
                  <a:lnTo>
                    <a:pt x="8017761" y="5358384"/>
                  </a:lnTo>
                  <a:lnTo>
                    <a:pt x="7988805" y="5358384"/>
                  </a:lnTo>
                  <a:lnTo>
                    <a:pt x="7988805" y="5367528"/>
                  </a:lnTo>
                  <a:lnTo>
                    <a:pt x="8017761" y="5367528"/>
                  </a:lnTo>
                  <a:close/>
                </a:path>
                <a:path w="8326120" h="5367655">
                  <a:moveTo>
                    <a:pt x="7979661" y="5367528"/>
                  </a:moveTo>
                  <a:lnTo>
                    <a:pt x="7979661" y="5358384"/>
                  </a:lnTo>
                  <a:lnTo>
                    <a:pt x="7950705" y="5358384"/>
                  </a:lnTo>
                  <a:lnTo>
                    <a:pt x="7950705" y="5367528"/>
                  </a:lnTo>
                  <a:lnTo>
                    <a:pt x="7979661" y="5367528"/>
                  </a:lnTo>
                  <a:close/>
                </a:path>
                <a:path w="8326120" h="5367655">
                  <a:moveTo>
                    <a:pt x="7941561" y="5367528"/>
                  </a:moveTo>
                  <a:lnTo>
                    <a:pt x="7941561" y="5358384"/>
                  </a:lnTo>
                  <a:lnTo>
                    <a:pt x="7912605" y="5358384"/>
                  </a:lnTo>
                  <a:lnTo>
                    <a:pt x="7912605" y="5367528"/>
                  </a:lnTo>
                  <a:lnTo>
                    <a:pt x="7941561" y="5367528"/>
                  </a:lnTo>
                  <a:close/>
                </a:path>
                <a:path w="8326120" h="5367655">
                  <a:moveTo>
                    <a:pt x="7903461" y="5367528"/>
                  </a:moveTo>
                  <a:lnTo>
                    <a:pt x="7903461" y="5358384"/>
                  </a:lnTo>
                  <a:lnTo>
                    <a:pt x="7874505" y="5358384"/>
                  </a:lnTo>
                  <a:lnTo>
                    <a:pt x="7874505" y="5367528"/>
                  </a:lnTo>
                  <a:lnTo>
                    <a:pt x="7903461" y="5367528"/>
                  </a:lnTo>
                  <a:close/>
                </a:path>
                <a:path w="8326120" h="5367655">
                  <a:moveTo>
                    <a:pt x="7865361" y="5367528"/>
                  </a:moveTo>
                  <a:lnTo>
                    <a:pt x="7865361" y="5358384"/>
                  </a:lnTo>
                  <a:lnTo>
                    <a:pt x="7836405" y="5358384"/>
                  </a:lnTo>
                  <a:lnTo>
                    <a:pt x="7836405" y="5367528"/>
                  </a:lnTo>
                  <a:lnTo>
                    <a:pt x="7865361" y="5367528"/>
                  </a:lnTo>
                  <a:close/>
                </a:path>
                <a:path w="8326120" h="5367655">
                  <a:moveTo>
                    <a:pt x="7827261" y="5367528"/>
                  </a:moveTo>
                  <a:lnTo>
                    <a:pt x="7827261" y="5358384"/>
                  </a:lnTo>
                  <a:lnTo>
                    <a:pt x="7798305" y="5358384"/>
                  </a:lnTo>
                  <a:lnTo>
                    <a:pt x="7798305" y="5367528"/>
                  </a:lnTo>
                  <a:lnTo>
                    <a:pt x="7827261" y="5367528"/>
                  </a:lnTo>
                  <a:close/>
                </a:path>
                <a:path w="8326120" h="5367655">
                  <a:moveTo>
                    <a:pt x="7789161" y="5367528"/>
                  </a:moveTo>
                  <a:lnTo>
                    <a:pt x="7789161" y="5358384"/>
                  </a:lnTo>
                  <a:lnTo>
                    <a:pt x="7760205" y="5358384"/>
                  </a:lnTo>
                  <a:lnTo>
                    <a:pt x="7760205" y="5367528"/>
                  </a:lnTo>
                  <a:lnTo>
                    <a:pt x="7789161" y="5367528"/>
                  </a:lnTo>
                  <a:close/>
                </a:path>
                <a:path w="8326120" h="5367655">
                  <a:moveTo>
                    <a:pt x="7751061" y="5367528"/>
                  </a:moveTo>
                  <a:lnTo>
                    <a:pt x="7751061" y="5358384"/>
                  </a:lnTo>
                  <a:lnTo>
                    <a:pt x="7722105" y="5358384"/>
                  </a:lnTo>
                  <a:lnTo>
                    <a:pt x="7722105" y="5367528"/>
                  </a:lnTo>
                  <a:lnTo>
                    <a:pt x="7751061" y="5367528"/>
                  </a:lnTo>
                  <a:close/>
                </a:path>
                <a:path w="8326120" h="5367655">
                  <a:moveTo>
                    <a:pt x="7712961" y="5367528"/>
                  </a:moveTo>
                  <a:lnTo>
                    <a:pt x="7712961" y="5358384"/>
                  </a:lnTo>
                  <a:lnTo>
                    <a:pt x="7684005" y="5358384"/>
                  </a:lnTo>
                  <a:lnTo>
                    <a:pt x="7684005" y="5367528"/>
                  </a:lnTo>
                  <a:lnTo>
                    <a:pt x="7712961" y="5367528"/>
                  </a:lnTo>
                  <a:close/>
                </a:path>
                <a:path w="8326120" h="5367655">
                  <a:moveTo>
                    <a:pt x="7674861" y="5367528"/>
                  </a:moveTo>
                  <a:lnTo>
                    <a:pt x="7674861" y="5358384"/>
                  </a:lnTo>
                  <a:lnTo>
                    <a:pt x="7645905" y="5358384"/>
                  </a:lnTo>
                  <a:lnTo>
                    <a:pt x="7645905" y="5367528"/>
                  </a:lnTo>
                  <a:lnTo>
                    <a:pt x="7674861" y="5367528"/>
                  </a:lnTo>
                  <a:close/>
                </a:path>
                <a:path w="8326120" h="5367655">
                  <a:moveTo>
                    <a:pt x="7636761" y="5367528"/>
                  </a:moveTo>
                  <a:lnTo>
                    <a:pt x="7636761" y="5358384"/>
                  </a:lnTo>
                  <a:lnTo>
                    <a:pt x="7607805" y="5358384"/>
                  </a:lnTo>
                  <a:lnTo>
                    <a:pt x="7607805" y="5367528"/>
                  </a:lnTo>
                  <a:lnTo>
                    <a:pt x="7636761" y="5367528"/>
                  </a:lnTo>
                  <a:close/>
                </a:path>
                <a:path w="8326120" h="5367655">
                  <a:moveTo>
                    <a:pt x="7598661" y="5367528"/>
                  </a:moveTo>
                  <a:lnTo>
                    <a:pt x="7598661" y="5358384"/>
                  </a:lnTo>
                  <a:lnTo>
                    <a:pt x="7569705" y="5358384"/>
                  </a:lnTo>
                  <a:lnTo>
                    <a:pt x="7569705" y="5367528"/>
                  </a:lnTo>
                  <a:lnTo>
                    <a:pt x="7598661" y="5367528"/>
                  </a:lnTo>
                  <a:close/>
                </a:path>
                <a:path w="8326120" h="5367655">
                  <a:moveTo>
                    <a:pt x="7560561" y="5367528"/>
                  </a:moveTo>
                  <a:lnTo>
                    <a:pt x="7560561" y="5358384"/>
                  </a:lnTo>
                  <a:lnTo>
                    <a:pt x="7531605" y="5358384"/>
                  </a:lnTo>
                  <a:lnTo>
                    <a:pt x="7531605" y="5367528"/>
                  </a:lnTo>
                  <a:lnTo>
                    <a:pt x="7560561" y="5367528"/>
                  </a:lnTo>
                  <a:close/>
                </a:path>
                <a:path w="8326120" h="5367655">
                  <a:moveTo>
                    <a:pt x="7522461" y="5367528"/>
                  </a:moveTo>
                  <a:lnTo>
                    <a:pt x="7522461" y="5358384"/>
                  </a:lnTo>
                  <a:lnTo>
                    <a:pt x="7493505" y="5358384"/>
                  </a:lnTo>
                  <a:lnTo>
                    <a:pt x="7493505" y="5367528"/>
                  </a:lnTo>
                  <a:lnTo>
                    <a:pt x="7522461" y="5367528"/>
                  </a:lnTo>
                  <a:close/>
                </a:path>
                <a:path w="8326120" h="5367655">
                  <a:moveTo>
                    <a:pt x="7484361" y="5367528"/>
                  </a:moveTo>
                  <a:lnTo>
                    <a:pt x="7484361" y="5358384"/>
                  </a:lnTo>
                  <a:lnTo>
                    <a:pt x="7455405" y="5358384"/>
                  </a:lnTo>
                  <a:lnTo>
                    <a:pt x="7455405" y="5367528"/>
                  </a:lnTo>
                  <a:lnTo>
                    <a:pt x="7484361" y="5367528"/>
                  </a:lnTo>
                  <a:close/>
                </a:path>
                <a:path w="8326120" h="5367655">
                  <a:moveTo>
                    <a:pt x="7446261" y="5367528"/>
                  </a:moveTo>
                  <a:lnTo>
                    <a:pt x="7446261" y="5358384"/>
                  </a:lnTo>
                  <a:lnTo>
                    <a:pt x="7417305" y="5358384"/>
                  </a:lnTo>
                  <a:lnTo>
                    <a:pt x="7417305" y="5367528"/>
                  </a:lnTo>
                  <a:lnTo>
                    <a:pt x="7446261" y="5367528"/>
                  </a:lnTo>
                  <a:close/>
                </a:path>
                <a:path w="8326120" h="5367655">
                  <a:moveTo>
                    <a:pt x="7408161" y="5367528"/>
                  </a:moveTo>
                  <a:lnTo>
                    <a:pt x="7408161" y="5358384"/>
                  </a:lnTo>
                  <a:lnTo>
                    <a:pt x="7379205" y="5358384"/>
                  </a:lnTo>
                  <a:lnTo>
                    <a:pt x="7379205" y="5367528"/>
                  </a:lnTo>
                  <a:lnTo>
                    <a:pt x="7408161" y="5367528"/>
                  </a:lnTo>
                  <a:close/>
                </a:path>
                <a:path w="8326120" h="5367655">
                  <a:moveTo>
                    <a:pt x="7370061" y="5367528"/>
                  </a:moveTo>
                  <a:lnTo>
                    <a:pt x="7370061" y="5358384"/>
                  </a:lnTo>
                  <a:lnTo>
                    <a:pt x="7341105" y="5358384"/>
                  </a:lnTo>
                  <a:lnTo>
                    <a:pt x="7341105" y="5367528"/>
                  </a:lnTo>
                  <a:lnTo>
                    <a:pt x="7370061" y="5367528"/>
                  </a:lnTo>
                  <a:close/>
                </a:path>
                <a:path w="8326120" h="5367655">
                  <a:moveTo>
                    <a:pt x="7331961" y="5367528"/>
                  </a:moveTo>
                  <a:lnTo>
                    <a:pt x="7331961" y="5358384"/>
                  </a:lnTo>
                  <a:lnTo>
                    <a:pt x="7303005" y="5358384"/>
                  </a:lnTo>
                  <a:lnTo>
                    <a:pt x="7303005" y="5367528"/>
                  </a:lnTo>
                  <a:lnTo>
                    <a:pt x="7331961" y="5367528"/>
                  </a:lnTo>
                  <a:close/>
                </a:path>
                <a:path w="8326120" h="5367655">
                  <a:moveTo>
                    <a:pt x="7293861" y="5367528"/>
                  </a:moveTo>
                  <a:lnTo>
                    <a:pt x="7293861" y="5358384"/>
                  </a:lnTo>
                  <a:lnTo>
                    <a:pt x="7264905" y="5358384"/>
                  </a:lnTo>
                  <a:lnTo>
                    <a:pt x="7264905" y="5367528"/>
                  </a:lnTo>
                  <a:lnTo>
                    <a:pt x="7293861" y="5367528"/>
                  </a:lnTo>
                  <a:close/>
                </a:path>
                <a:path w="8326120" h="5367655">
                  <a:moveTo>
                    <a:pt x="7255761" y="5367528"/>
                  </a:moveTo>
                  <a:lnTo>
                    <a:pt x="7255761" y="5358384"/>
                  </a:lnTo>
                  <a:lnTo>
                    <a:pt x="7226805" y="5358384"/>
                  </a:lnTo>
                  <a:lnTo>
                    <a:pt x="7226805" y="5367528"/>
                  </a:lnTo>
                  <a:lnTo>
                    <a:pt x="7255761" y="5367528"/>
                  </a:lnTo>
                  <a:close/>
                </a:path>
                <a:path w="8326120" h="5367655">
                  <a:moveTo>
                    <a:pt x="7217661" y="5367528"/>
                  </a:moveTo>
                  <a:lnTo>
                    <a:pt x="7217661" y="5358384"/>
                  </a:lnTo>
                  <a:lnTo>
                    <a:pt x="7188705" y="5358384"/>
                  </a:lnTo>
                  <a:lnTo>
                    <a:pt x="7188705" y="5367528"/>
                  </a:lnTo>
                  <a:lnTo>
                    <a:pt x="7217661" y="5367528"/>
                  </a:lnTo>
                  <a:close/>
                </a:path>
                <a:path w="8326120" h="5367655">
                  <a:moveTo>
                    <a:pt x="7179561" y="5367528"/>
                  </a:moveTo>
                  <a:lnTo>
                    <a:pt x="7179561" y="5358384"/>
                  </a:lnTo>
                  <a:lnTo>
                    <a:pt x="7150605" y="5358384"/>
                  </a:lnTo>
                  <a:lnTo>
                    <a:pt x="7150605" y="5367528"/>
                  </a:lnTo>
                  <a:lnTo>
                    <a:pt x="7179561" y="5367528"/>
                  </a:lnTo>
                  <a:close/>
                </a:path>
                <a:path w="8326120" h="5367655">
                  <a:moveTo>
                    <a:pt x="7141461" y="5367528"/>
                  </a:moveTo>
                  <a:lnTo>
                    <a:pt x="7141461" y="5358384"/>
                  </a:lnTo>
                  <a:lnTo>
                    <a:pt x="7112505" y="5358384"/>
                  </a:lnTo>
                  <a:lnTo>
                    <a:pt x="7112505" y="5367528"/>
                  </a:lnTo>
                  <a:lnTo>
                    <a:pt x="7141461" y="5367528"/>
                  </a:lnTo>
                  <a:close/>
                </a:path>
                <a:path w="8326120" h="5367655">
                  <a:moveTo>
                    <a:pt x="7103361" y="5367528"/>
                  </a:moveTo>
                  <a:lnTo>
                    <a:pt x="7103361" y="5358384"/>
                  </a:lnTo>
                  <a:lnTo>
                    <a:pt x="7074405" y="5358384"/>
                  </a:lnTo>
                  <a:lnTo>
                    <a:pt x="7074405" y="5367528"/>
                  </a:lnTo>
                  <a:lnTo>
                    <a:pt x="7103361" y="5367528"/>
                  </a:lnTo>
                  <a:close/>
                </a:path>
                <a:path w="8326120" h="5367655">
                  <a:moveTo>
                    <a:pt x="7065261" y="5367528"/>
                  </a:moveTo>
                  <a:lnTo>
                    <a:pt x="7065261" y="5358384"/>
                  </a:lnTo>
                  <a:lnTo>
                    <a:pt x="7036305" y="5358384"/>
                  </a:lnTo>
                  <a:lnTo>
                    <a:pt x="7036305" y="5367528"/>
                  </a:lnTo>
                  <a:lnTo>
                    <a:pt x="7065261" y="5367528"/>
                  </a:lnTo>
                  <a:close/>
                </a:path>
                <a:path w="8326120" h="5367655">
                  <a:moveTo>
                    <a:pt x="7027161" y="5367528"/>
                  </a:moveTo>
                  <a:lnTo>
                    <a:pt x="7027161" y="5358384"/>
                  </a:lnTo>
                  <a:lnTo>
                    <a:pt x="6998205" y="5358384"/>
                  </a:lnTo>
                  <a:lnTo>
                    <a:pt x="6998205" y="5367528"/>
                  </a:lnTo>
                  <a:lnTo>
                    <a:pt x="7027161" y="5367528"/>
                  </a:lnTo>
                  <a:close/>
                </a:path>
                <a:path w="8326120" h="5367655">
                  <a:moveTo>
                    <a:pt x="6989061" y="5367528"/>
                  </a:moveTo>
                  <a:lnTo>
                    <a:pt x="6989061" y="5358384"/>
                  </a:lnTo>
                  <a:lnTo>
                    <a:pt x="6960105" y="5358384"/>
                  </a:lnTo>
                  <a:lnTo>
                    <a:pt x="6960105" y="5367528"/>
                  </a:lnTo>
                  <a:lnTo>
                    <a:pt x="6989061" y="5367528"/>
                  </a:lnTo>
                  <a:close/>
                </a:path>
                <a:path w="8326120" h="5367655">
                  <a:moveTo>
                    <a:pt x="6950961" y="5367528"/>
                  </a:moveTo>
                  <a:lnTo>
                    <a:pt x="6950961" y="5358384"/>
                  </a:lnTo>
                  <a:lnTo>
                    <a:pt x="6922005" y="5358384"/>
                  </a:lnTo>
                  <a:lnTo>
                    <a:pt x="6922005" y="5367528"/>
                  </a:lnTo>
                  <a:lnTo>
                    <a:pt x="6950961" y="5367528"/>
                  </a:lnTo>
                  <a:close/>
                </a:path>
                <a:path w="8326120" h="5367655">
                  <a:moveTo>
                    <a:pt x="6912861" y="5367528"/>
                  </a:moveTo>
                  <a:lnTo>
                    <a:pt x="6912861" y="5358384"/>
                  </a:lnTo>
                  <a:lnTo>
                    <a:pt x="6883905" y="5358384"/>
                  </a:lnTo>
                  <a:lnTo>
                    <a:pt x="6883905" y="5367528"/>
                  </a:lnTo>
                  <a:lnTo>
                    <a:pt x="6912861" y="5367528"/>
                  </a:lnTo>
                  <a:close/>
                </a:path>
                <a:path w="8326120" h="5367655">
                  <a:moveTo>
                    <a:pt x="6874761" y="5367528"/>
                  </a:moveTo>
                  <a:lnTo>
                    <a:pt x="6874761" y="5358384"/>
                  </a:lnTo>
                  <a:lnTo>
                    <a:pt x="6845805" y="5358384"/>
                  </a:lnTo>
                  <a:lnTo>
                    <a:pt x="6845805" y="5367528"/>
                  </a:lnTo>
                  <a:lnTo>
                    <a:pt x="6874761" y="5367528"/>
                  </a:lnTo>
                  <a:close/>
                </a:path>
                <a:path w="8326120" h="5367655">
                  <a:moveTo>
                    <a:pt x="6836661" y="5367528"/>
                  </a:moveTo>
                  <a:lnTo>
                    <a:pt x="6836661" y="5358384"/>
                  </a:lnTo>
                  <a:lnTo>
                    <a:pt x="6807705" y="5358384"/>
                  </a:lnTo>
                  <a:lnTo>
                    <a:pt x="6807705" y="5367528"/>
                  </a:lnTo>
                  <a:lnTo>
                    <a:pt x="6836661" y="5367528"/>
                  </a:lnTo>
                  <a:close/>
                </a:path>
                <a:path w="8326120" h="5367655">
                  <a:moveTo>
                    <a:pt x="6798561" y="5367528"/>
                  </a:moveTo>
                  <a:lnTo>
                    <a:pt x="6798561" y="5358384"/>
                  </a:lnTo>
                  <a:lnTo>
                    <a:pt x="6769605" y="5358384"/>
                  </a:lnTo>
                  <a:lnTo>
                    <a:pt x="6769605" y="5367528"/>
                  </a:lnTo>
                  <a:lnTo>
                    <a:pt x="6798561" y="5367528"/>
                  </a:lnTo>
                  <a:close/>
                </a:path>
                <a:path w="8326120" h="5367655">
                  <a:moveTo>
                    <a:pt x="6760461" y="5367528"/>
                  </a:moveTo>
                  <a:lnTo>
                    <a:pt x="6760461" y="5358384"/>
                  </a:lnTo>
                  <a:lnTo>
                    <a:pt x="6731505" y="5358384"/>
                  </a:lnTo>
                  <a:lnTo>
                    <a:pt x="6731505" y="5367528"/>
                  </a:lnTo>
                  <a:lnTo>
                    <a:pt x="6760461" y="5367528"/>
                  </a:lnTo>
                  <a:close/>
                </a:path>
                <a:path w="8326120" h="5367655">
                  <a:moveTo>
                    <a:pt x="6722361" y="5367528"/>
                  </a:moveTo>
                  <a:lnTo>
                    <a:pt x="6722361" y="5358384"/>
                  </a:lnTo>
                  <a:lnTo>
                    <a:pt x="6693405" y="5358384"/>
                  </a:lnTo>
                  <a:lnTo>
                    <a:pt x="6693405" y="5367528"/>
                  </a:lnTo>
                  <a:lnTo>
                    <a:pt x="6722361" y="5367528"/>
                  </a:lnTo>
                  <a:close/>
                </a:path>
                <a:path w="8326120" h="5367655">
                  <a:moveTo>
                    <a:pt x="6684261" y="5367528"/>
                  </a:moveTo>
                  <a:lnTo>
                    <a:pt x="6684261" y="5358384"/>
                  </a:lnTo>
                  <a:lnTo>
                    <a:pt x="6655305" y="5358384"/>
                  </a:lnTo>
                  <a:lnTo>
                    <a:pt x="6655305" y="5367528"/>
                  </a:lnTo>
                  <a:lnTo>
                    <a:pt x="6684261" y="5367528"/>
                  </a:lnTo>
                  <a:close/>
                </a:path>
                <a:path w="8326120" h="5367655">
                  <a:moveTo>
                    <a:pt x="6646161" y="5367528"/>
                  </a:moveTo>
                  <a:lnTo>
                    <a:pt x="6646161" y="5358384"/>
                  </a:lnTo>
                  <a:lnTo>
                    <a:pt x="6617205" y="5358384"/>
                  </a:lnTo>
                  <a:lnTo>
                    <a:pt x="6617205" y="5367528"/>
                  </a:lnTo>
                  <a:lnTo>
                    <a:pt x="6646161" y="5367528"/>
                  </a:lnTo>
                  <a:close/>
                </a:path>
                <a:path w="8326120" h="5367655">
                  <a:moveTo>
                    <a:pt x="6608061" y="5367528"/>
                  </a:moveTo>
                  <a:lnTo>
                    <a:pt x="6608061" y="5358384"/>
                  </a:lnTo>
                  <a:lnTo>
                    <a:pt x="6579105" y="5358384"/>
                  </a:lnTo>
                  <a:lnTo>
                    <a:pt x="6579105" y="5367528"/>
                  </a:lnTo>
                  <a:lnTo>
                    <a:pt x="6608061" y="5367528"/>
                  </a:lnTo>
                  <a:close/>
                </a:path>
                <a:path w="8326120" h="5367655">
                  <a:moveTo>
                    <a:pt x="6569961" y="5367528"/>
                  </a:moveTo>
                  <a:lnTo>
                    <a:pt x="6569961" y="5358384"/>
                  </a:lnTo>
                  <a:lnTo>
                    <a:pt x="6541005" y="5358384"/>
                  </a:lnTo>
                  <a:lnTo>
                    <a:pt x="6541005" y="5367528"/>
                  </a:lnTo>
                  <a:lnTo>
                    <a:pt x="6569961" y="5367528"/>
                  </a:lnTo>
                  <a:close/>
                </a:path>
                <a:path w="8326120" h="5367655">
                  <a:moveTo>
                    <a:pt x="6531861" y="5367528"/>
                  </a:moveTo>
                  <a:lnTo>
                    <a:pt x="6531861" y="5358384"/>
                  </a:lnTo>
                  <a:lnTo>
                    <a:pt x="6502905" y="5358384"/>
                  </a:lnTo>
                  <a:lnTo>
                    <a:pt x="6502905" y="5367528"/>
                  </a:lnTo>
                  <a:lnTo>
                    <a:pt x="6531861" y="5367528"/>
                  </a:lnTo>
                  <a:close/>
                </a:path>
                <a:path w="8326120" h="5367655">
                  <a:moveTo>
                    <a:pt x="6493761" y="5367528"/>
                  </a:moveTo>
                  <a:lnTo>
                    <a:pt x="6493761" y="5358384"/>
                  </a:lnTo>
                  <a:lnTo>
                    <a:pt x="6464805" y="5358384"/>
                  </a:lnTo>
                  <a:lnTo>
                    <a:pt x="6464805" y="5367528"/>
                  </a:lnTo>
                  <a:lnTo>
                    <a:pt x="6493761" y="5367528"/>
                  </a:lnTo>
                  <a:close/>
                </a:path>
                <a:path w="8326120" h="5367655">
                  <a:moveTo>
                    <a:pt x="6455661" y="5367528"/>
                  </a:moveTo>
                  <a:lnTo>
                    <a:pt x="6455661" y="5358384"/>
                  </a:lnTo>
                  <a:lnTo>
                    <a:pt x="6426705" y="5358384"/>
                  </a:lnTo>
                  <a:lnTo>
                    <a:pt x="6426705" y="5367528"/>
                  </a:lnTo>
                  <a:lnTo>
                    <a:pt x="6455661" y="5367528"/>
                  </a:lnTo>
                  <a:close/>
                </a:path>
                <a:path w="8326120" h="5367655">
                  <a:moveTo>
                    <a:pt x="6417561" y="5367528"/>
                  </a:moveTo>
                  <a:lnTo>
                    <a:pt x="6417561" y="5358384"/>
                  </a:lnTo>
                  <a:lnTo>
                    <a:pt x="6388605" y="5358384"/>
                  </a:lnTo>
                  <a:lnTo>
                    <a:pt x="6388605" y="5367528"/>
                  </a:lnTo>
                  <a:lnTo>
                    <a:pt x="6417561" y="5367528"/>
                  </a:lnTo>
                  <a:close/>
                </a:path>
                <a:path w="8326120" h="5367655">
                  <a:moveTo>
                    <a:pt x="6379461" y="5367528"/>
                  </a:moveTo>
                  <a:lnTo>
                    <a:pt x="6379461" y="5358384"/>
                  </a:lnTo>
                  <a:lnTo>
                    <a:pt x="6350505" y="5358384"/>
                  </a:lnTo>
                  <a:lnTo>
                    <a:pt x="6350505" y="5367528"/>
                  </a:lnTo>
                  <a:lnTo>
                    <a:pt x="6379461" y="5367528"/>
                  </a:lnTo>
                  <a:close/>
                </a:path>
                <a:path w="8326120" h="5367655">
                  <a:moveTo>
                    <a:pt x="6341361" y="5367528"/>
                  </a:moveTo>
                  <a:lnTo>
                    <a:pt x="6341361" y="5358384"/>
                  </a:lnTo>
                  <a:lnTo>
                    <a:pt x="6312405" y="5358384"/>
                  </a:lnTo>
                  <a:lnTo>
                    <a:pt x="6312405" y="5367528"/>
                  </a:lnTo>
                  <a:lnTo>
                    <a:pt x="6341361" y="5367528"/>
                  </a:lnTo>
                  <a:close/>
                </a:path>
                <a:path w="8326120" h="5367655">
                  <a:moveTo>
                    <a:pt x="6303261" y="5367528"/>
                  </a:moveTo>
                  <a:lnTo>
                    <a:pt x="6303261" y="5358384"/>
                  </a:lnTo>
                  <a:lnTo>
                    <a:pt x="6274305" y="5358384"/>
                  </a:lnTo>
                  <a:lnTo>
                    <a:pt x="6274305" y="5367528"/>
                  </a:lnTo>
                  <a:lnTo>
                    <a:pt x="6303261" y="5367528"/>
                  </a:lnTo>
                  <a:close/>
                </a:path>
                <a:path w="8326120" h="5367655">
                  <a:moveTo>
                    <a:pt x="6265161" y="5367528"/>
                  </a:moveTo>
                  <a:lnTo>
                    <a:pt x="6265161" y="5358384"/>
                  </a:lnTo>
                  <a:lnTo>
                    <a:pt x="6236205" y="5358384"/>
                  </a:lnTo>
                  <a:lnTo>
                    <a:pt x="6236205" y="5367528"/>
                  </a:lnTo>
                  <a:lnTo>
                    <a:pt x="6265161" y="5367528"/>
                  </a:lnTo>
                  <a:close/>
                </a:path>
                <a:path w="8326120" h="5367655">
                  <a:moveTo>
                    <a:pt x="6227061" y="5367528"/>
                  </a:moveTo>
                  <a:lnTo>
                    <a:pt x="6227061" y="5358384"/>
                  </a:lnTo>
                  <a:lnTo>
                    <a:pt x="6198105" y="5358384"/>
                  </a:lnTo>
                  <a:lnTo>
                    <a:pt x="6198105" y="5367528"/>
                  </a:lnTo>
                  <a:lnTo>
                    <a:pt x="6227061" y="5367528"/>
                  </a:lnTo>
                  <a:close/>
                </a:path>
                <a:path w="8326120" h="5367655">
                  <a:moveTo>
                    <a:pt x="6188961" y="5367528"/>
                  </a:moveTo>
                  <a:lnTo>
                    <a:pt x="6188961" y="5358384"/>
                  </a:lnTo>
                  <a:lnTo>
                    <a:pt x="6160005" y="5358384"/>
                  </a:lnTo>
                  <a:lnTo>
                    <a:pt x="6160005" y="5367528"/>
                  </a:lnTo>
                  <a:lnTo>
                    <a:pt x="6188961" y="5367528"/>
                  </a:lnTo>
                  <a:close/>
                </a:path>
                <a:path w="8326120" h="5367655">
                  <a:moveTo>
                    <a:pt x="6150861" y="5367528"/>
                  </a:moveTo>
                  <a:lnTo>
                    <a:pt x="6150861" y="5358384"/>
                  </a:lnTo>
                  <a:lnTo>
                    <a:pt x="6121905" y="5358384"/>
                  </a:lnTo>
                  <a:lnTo>
                    <a:pt x="6121905" y="5367528"/>
                  </a:lnTo>
                  <a:lnTo>
                    <a:pt x="6150861" y="5367528"/>
                  </a:lnTo>
                  <a:close/>
                </a:path>
                <a:path w="8326120" h="5367655">
                  <a:moveTo>
                    <a:pt x="6112761" y="5367528"/>
                  </a:moveTo>
                  <a:lnTo>
                    <a:pt x="6112761" y="5358384"/>
                  </a:lnTo>
                  <a:lnTo>
                    <a:pt x="6083805" y="5358384"/>
                  </a:lnTo>
                  <a:lnTo>
                    <a:pt x="6083805" y="5367528"/>
                  </a:lnTo>
                  <a:lnTo>
                    <a:pt x="6112761" y="5367528"/>
                  </a:lnTo>
                  <a:close/>
                </a:path>
                <a:path w="8326120" h="5367655">
                  <a:moveTo>
                    <a:pt x="6074661" y="5367528"/>
                  </a:moveTo>
                  <a:lnTo>
                    <a:pt x="6074661" y="5358384"/>
                  </a:lnTo>
                  <a:lnTo>
                    <a:pt x="6045705" y="5358384"/>
                  </a:lnTo>
                  <a:lnTo>
                    <a:pt x="6045705" y="5367528"/>
                  </a:lnTo>
                  <a:lnTo>
                    <a:pt x="6074661" y="5367528"/>
                  </a:lnTo>
                  <a:close/>
                </a:path>
                <a:path w="8326120" h="5367655">
                  <a:moveTo>
                    <a:pt x="6036561" y="5367528"/>
                  </a:moveTo>
                  <a:lnTo>
                    <a:pt x="6036561" y="5358384"/>
                  </a:lnTo>
                  <a:lnTo>
                    <a:pt x="6007605" y="5358384"/>
                  </a:lnTo>
                  <a:lnTo>
                    <a:pt x="6007605" y="5367528"/>
                  </a:lnTo>
                  <a:lnTo>
                    <a:pt x="6036561" y="5367528"/>
                  </a:lnTo>
                  <a:close/>
                </a:path>
                <a:path w="8326120" h="5367655">
                  <a:moveTo>
                    <a:pt x="5998461" y="5367528"/>
                  </a:moveTo>
                  <a:lnTo>
                    <a:pt x="5998461" y="5358384"/>
                  </a:lnTo>
                  <a:lnTo>
                    <a:pt x="5969505" y="5358384"/>
                  </a:lnTo>
                  <a:lnTo>
                    <a:pt x="5969505" y="5367528"/>
                  </a:lnTo>
                  <a:lnTo>
                    <a:pt x="5998461" y="5367528"/>
                  </a:lnTo>
                  <a:close/>
                </a:path>
                <a:path w="8326120" h="5367655">
                  <a:moveTo>
                    <a:pt x="5960361" y="5367528"/>
                  </a:moveTo>
                  <a:lnTo>
                    <a:pt x="5960361" y="5358384"/>
                  </a:lnTo>
                  <a:lnTo>
                    <a:pt x="5931405" y="5358384"/>
                  </a:lnTo>
                  <a:lnTo>
                    <a:pt x="5931405" y="5367528"/>
                  </a:lnTo>
                  <a:lnTo>
                    <a:pt x="5960361" y="5367528"/>
                  </a:lnTo>
                  <a:close/>
                </a:path>
                <a:path w="8326120" h="5367655">
                  <a:moveTo>
                    <a:pt x="5922261" y="5367528"/>
                  </a:moveTo>
                  <a:lnTo>
                    <a:pt x="5922261" y="5358384"/>
                  </a:lnTo>
                  <a:lnTo>
                    <a:pt x="5893305" y="5358384"/>
                  </a:lnTo>
                  <a:lnTo>
                    <a:pt x="5893305" y="5367528"/>
                  </a:lnTo>
                  <a:lnTo>
                    <a:pt x="5922261" y="5367528"/>
                  </a:lnTo>
                  <a:close/>
                </a:path>
                <a:path w="8326120" h="5367655">
                  <a:moveTo>
                    <a:pt x="5884161" y="5367528"/>
                  </a:moveTo>
                  <a:lnTo>
                    <a:pt x="5884161" y="5358384"/>
                  </a:lnTo>
                  <a:lnTo>
                    <a:pt x="5855205" y="5358384"/>
                  </a:lnTo>
                  <a:lnTo>
                    <a:pt x="5855205" y="5367528"/>
                  </a:lnTo>
                  <a:lnTo>
                    <a:pt x="5884161" y="5367528"/>
                  </a:lnTo>
                  <a:close/>
                </a:path>
                <a:path w="8326120" h="5367655">
                  <a:moveTo>
                    <a:pt x="5846061" y="5367528"/>
                  </a:moveTo>
                  <a:lnTo>
                    <a:pt x="5846061" y="5358384"/>
                  </a:lnTo>
                  <a:lnTo>
                    <a:pt x="5817105" y="5358384"/>
                  </a:lnTo>
                  <a:lnTo>
                    <a:pt x="5817105" y="5367528"/>
                  </a:lnTo>
                  <a:lnTo>
                    <a:pt x="5846061" y="5367528"/>
                  </a:lnTo>
                  <a:close/>
                </a:path>
                <a:path w="8326120" h="5367655">
                  <a:moveTo>
                    <a:pt x="5807961" y="5367528"/>
                  </a:moveTo>
                  <a:lnTo>
                    <a:pt x="5807961" y="5358384"/>
                  </a:lnTo>
                  <a:lnTo>
                    <a:pt x="5779005" y="5358384"/>
                  </a:lnTo>
                  <a:lnTo>
                    <a:pt x="5779005" y="5367528"/>
                  </a:lnTo>
                  <a:lnTo>
                    <a:pt x="5807961" y="5367528"/>
                  </a:lnTo>
                  <a:close/>
                </a:path>
                <a:path w="8326120" h="5367655">
                  <a:moveTo>
                    <a:pt x="5769861" y="5367528"/>
                  </a:moveTo>
                  <a:lnTo>
                    <a:pt x="5769861" y="5358384"/>
                  </a:lnTo>
                  <a:lnTo>
                    <a:pt x="5740905" y="5358384"/>
                  </a:lnTo>
                  <a:lnTo>
                    <a:pt x="5740905" y="5367528"/>
                  </a:lnTo>
                  <a:lnTo>
                    <a:pt x="5769861" y="5367528"/>
                  </a:lnTo>
                  <a:close/>
                </a:path>
                <a:path w="8326120" h="5367655">
                  <a:moveTo>
                    <a:pt x="5731761" y="5367528"/>
                  </a:moveTo>
                  <a:lnTo>
                    <a:pt x="5731761" y="5358384"/>
                  </a:lnTo>
                  <a:lnTo>
                    <a:pt x="5702805" y="5358384"/>
                  </a:lnTo>
                  <a:lnTo>
                    <a:pt x="5702805" y="5367528"/>
                  </a:lnTo>
                  <a:lnTo>
                    <a:pt x="5731761" y="5367528"/>
                  </a:lnTo>
                  <a:close/>
                </a:path>
                <a:path w="8326120" h="5367655">
                  <a:moveTo>
                    <a:pt x="5693661" y="5367528"/>
                  </a:moveTo>
                  <a:lnTo>
                    <a:pt x="5693661" y="5358384"/>
                  </a:lnTo>
                  <a:lnTo>
                    <a:pt x="5664705" y="5358384"/>
                  </a:lnTo>
                  <a:lnTo>
                    <a:pt x="5664705" y="5367528"/>
                  </a:lnTo>
                  <a:lnTo>
                    <a:pt x="5693661" y="5367528"/>
                  </a:lnTo>
                  <a:close/>
                </a:path>
                <a:path w="8326120" h="5367655">
                  <a:moveTo>
                    <a:pt x="5655561" y="5367528"/>
                  </a:moveTo>
                  <a:lnTo>
                    <a:pt x="5655561" y="5358384"/>
                  </a:lnTo>
                  <a:lnTo>
                    <a:pt x="5626605" y="5358384"/>
                  </a:lnTo>
                  <a:lnTo>
                    <a:pt x="5626605" y="5367528"/>
                  </a:lnTo>
                  <a:lnTo>
                    <a:pt x="5655561" y="5367528"/>
                  </a:lnTo>
                  <a:close/>
                </a:path>
                <a:path w="8326120" h="5367655">
                  <a:moveTo>
                    <a:pt x="5617461" y="5367528"/>
                  </a:moveTo>
                  <a:lnTo>
                    <a:pt x="5617461" y="5358384"/>
                  </a:lnTo>
                  <a:lnTo>
                    <a:pt x="5588505" y="5358384"/>
                  </a:lnTo>
                  <a:lnTo>
                    <a:pt x="5588505" y="5367528"/>
                  </a:lnTo>
                  <a:lnTo>
                    <a:pt x="5617461" y="5367528"/>
                  </a:lnTo>
                  <a:close/>
                </a:path>
                <a:path w="8326120" h="5367655">
                  <a:moveTo>
                    <a:pt x="5579361" y="5367528"/>
                  </a:moveTo>
                  <a:lnTo>
                    <a:pt x="5579361" y="5358384"/>
                  </a:lnTo>
                  <a:lnTo>
                    <a:pt x="5550405" y="5358384"/>
                  </a:lnTo>
                  <a:lnTo>
                    <a:pt x="5550405" y="5367528"/>
                  </a:lnTo>
                  <a:lnTo>
                    <a:pt x="5579361" y="5367528"/>
                  </a:lnTo>
                  <a:close/>
                </a:path>
                <a:path w="8326120" h="5367655">
                  <a:moveTo>
                    <a:pt x="5541261" y="5367528"/>
                  </a:moveTo>
                  <a:lnTo>
                    <a:pt x="5541261" y="5358384"/>
                  </a:lnTo>
                  <a:lnTo>
                    <a:pt x="5512305" y="5358384"/>
                  </a:lnTo>
                  <a:lnTo>
                    <a:pt x="5512305" y="5367528"/>
                  </a:lnTo>
                  <a:lnTo>
                    <a:pt x="5541261" y="5367528"/>
                  </a:lnTo>
                  <a:close/>
                </a:path>
                <a:path w="8326120" h="5367655">
                  <a:moveTo>
                    <a:pt x="5503161" y="5367528"/>
                  </a:moveTo>
                  <a:lnTo>
                    <a:pt x="5503161" y="5358384"/>
                  </a:lnTo>
                  <a:lnTo>
                    <a:pt x="5474205" y="5358384"/>
                  </a:lnTo>
                  <a:lnTo>
                    <a:pt x="5474205" y="5367528"/>
                  </a:lnTo>
                  <a:lnTo>
                    <a:pt x="5503161" y="5367528"/>
                  </a:lnTo>
                  <a:close/>
                </a:path>
                <a:path w="8326120" h="5367655">
                  <a:moveTo>
                    <a:pt x="5465061" y="5367528"/>
                  </a:moveTo>
                  <a:lnTo>
                    <a:pt x="5465061" y="5358384"/>
                  </a:lnTo>
                  <a:lnTo>
                    <a:pt x="5436105" y="5358384"/>
                  </a:lnTo>
                  <a:lnTo>
                    <a:pt x="5436105" y="5367528"/>
                  </a:lnTo>
                  <a:lnTo>
                    <a:pt x="5465061" y="5367528"/>
                  </a:lnTo>
                  <a:close/>
                </a:path>
                <a:path w="8326120" h="5367655">
                  <a:moveTo>
                    <a:pt x="5426961" y="5367528"/>
                  </a:moveTo>
                  <a:lnTo>
                    <a:pt x="5426961" y="5358384"/>
                  </a:lnTo>
                  <a:lnTo>
                    <a:pt x="5398005" y="5358384"/>
                  </a:lnTo>
                  <a:lnTo>
                    <a:pt x="5398005" y="5367528"/>
                  </a:lnTo>
                  <a:lnTo>
                    <a:pt x="5426961" y="5367528"/>
                  </a:lnTo>
                  <a:close/>
                </a:path>
                <a:path w="8326120" h="5367655">
                  <a:moveTo>
                    <a:pt x="5388861" y="5367528"/>
                  </a:moveTo>
                  <a:lnTo>
                    <a:pt x="5388861" y="5358384"/>
                  </a:lnTo>
                  <a:lnTo>
                    <a:pt x="5359905" y="5358384"/>
                  </a:lnTo>
                  <a:lnTo>
                    <a:pt x="5359905" y="5367528"/>
                  </a:lnTo>
                  <a:lnTo>
                    <a:pt x="5388861" y="5367528"/>
                  </a:lnTo>
                  <a:close/>
                </a:path>
                <a:path w="8326120" h="5367655">
                  <a:moveTo>
                    <a:pt x="5350761" y="5367528"/>
                  </a:moveTo>
                  <a:lnTo>
                    <a:pt x="5350761" y="5358384"/>
                  </a:lnTo>
                  <a:lnTo>
                    <a:pt x="5321805" y="5358384"/>
                  </a:lnTo>
                  <a:lnTo>
                    <a:pt x="5321805" y="5367528"/>
                  </a:lnTo>
                  <a:lnTo>
                    <a:pt x="5350761" y="5367528"/>
                  </a:lnTo>
                  <a:close/>
                </a:path>
                <a:path w="8326120" h="5367655">
                  <a:moveTo>
                    <a:pt x="5312661" y="5367528"/>
                  </a:moveTo>
                  <a:lnTo>
                    <a:pt x="5312661" y="5358384"/>
                  </a:lnTo>
                  <a:lnTo>
                    <a:pt x="5283705" y="5358384"/>
                  </a:lnTo>
                  <a:lnTo>
                    <a:pt x="5283705" y="5367528"/>
                  </a:lnTo>
                  <a:lnTo>
                    <a:pt x="5312661" y="5367528"/>
                  </a:lnTo>
                  <a:close/>
                </a:path>
                <a:path w="8326120" h="5367655">
                  <a:moveTo>
                    <a:pt x="5274561" y="5367528"/>
                  </a:moveTo>
                  <a:lnTo>
                    <a:pt x="5274561" y="5358384"/>
                  </a:lnTo>
                  <a:lnTo>
                    <a:pt x="5245605" y="5358384"/>
                  </a:lnTo>
                  <a:lnTo>
                    <a:pt x="5245605" y="5367528"/>
                  </a:lnTo>
                  <a:lnTo>
                    <a:pt x="5274561" y="5367528"/>
                  </a:lnTo>
                  <a:close/>
                </a:path>
                <a:path w="8326120" h="5367655">
                  <a:moveTo>
                    <a:pt x="5236461" y="5367528"/>
                  </a:moveTo>
                  <a:lnTo>
                    <a:pt x="5236461" y="5358384"/>
                  </a:lnTo>
                  <a:lnTo>
                    <a:pt x="5207505" y="5358384"/>
                  </a:lnTo>
                  <a:lnTo>
                    <a:pt x="5207505" y="5367528"/>
                  </a:lnTo>
                  <a:lnTo>
                    <a:pt x="5236461" y="5367528"/>
                  </a:lnTo>
                  <a:close/>
                </a:path>
                <a:path w="8326120" h="5367655">
                  <a:moveTo>
                    <a:pt x="5198361" y="5367528"/>
                  </a:moveTo>
                  <a:lnTo>
                    <a:pt x="5198361" y="5358384"/>
                  </a:lnTo>
                  <a:lnTo>
                    <a:pt x="5169405" y="5358384"/>
                  </a:lnTo>
                  <a:lnTo>
                    <a:pt x="5169405" y="5367528"/>
                  </a:lnTo>
                  <a:lnTo>
                    <a:pt x="5198361" y="5367528"/>
                  </a:lnTo>
                  <a:close/>
                </a:path>
                <a:path w="8326120" h="5367655">
                  <a:moveTo>
                    <a:pt x="5160261" y="5367528"/>
                  </a:moveTo>
                  <a:lnTo>
                    <a:pt x="5160261" y="5358384"/>
                  </a:lnTo>
                  <a:lnTo>
                    <a:pt x="5131305" y="5358384"/>
                  </a:lnTo>
                  <a:lnTo>
                    <a:pt x="5131305" y="5367528"/>
                  </a:lnTo>
                  <a:lnTo>
                    <a:pt x="5160261" y="5367528"/>
                  </a:lnTo>
                  <a:close/>
                </a:path>
                <a:path w="8326120" h="5367655">
                  <a:moveTo>
                    <a:pt x="5122161" y="5367528"/>
                  </a:moveTo>
                  <a:lnTo>
                    <a:pt x="5122161" y="5358384"/>
                  </a:lnTo>
                  <a:lnTo>
                    <a:pt x="5093205" y="5358384"/>
                  </a:lnTo>
                  <a:lnTo>
                    <a:pt x="5093205" y="5367528"/>
                  </a:lnTo>
                  <a:lnTo>
                    <a:pt x="5122161" y="5367528"/>
                  </a:lnTo>
                  <a:close/>
                </a:path>
                <a:path w="8326120" h="5367655">
                  <a:moveTo>
                    <a:pt x="5084061" y="5367528"/>
                  </a:moveTo>
                  <a:lnTo>
                    <a:pt x="5084061" y="5358384"/>
                  </a:lnTo>
                  <a:lnTo>
                    <a:pt x="5055105" y="5358384"/>
                  </a:lnTo>
                  <a:lnTo>
                    <a:pt x="5055105" y="5367528"/>
                  </a:lnTo>
                  <a:lnTo>
                    <a:pt x="5084061" y="5367528"/>
                  </a:lnTo>
                  <a:close/>
                </a:path>
                <a:path w="8326120" h="5367655">
                  <a:moveTo>
                    <a:pt x="5045961" y="5367528"/>
                  </a:moveTo>
                  <a:lnTo>
                    <a:pt x="5045961" y="5358384"/>
                  </a:lnTo>
                  <a:lnTo>
                    <a:pt x="5017005" y="5358384"/>
                  </a:lnTo>
                  <a:lnTo>
                    <a:pt x="5017005" y="5367528"/>
                  </a:lnTo>
                  <a:lnTo>
                    <a:pt x="5045961" y="5367528"/>
                  </a:lnTo>
                  <a:close/>
                </a:path>
                <a:path w="8326120" h="5367655">
                  <a:moveTo>
                    <a:pt x="5007861" y="5367528"/>
                  </a:moveTo>
                  <a:lnTo>
                    <a:pt x="5007861" y="5358384"/>
                  </a:lnTo>
                  <a:lnTo>
                    <a:pt x="4978905" y="5358384"/>
                  </a:lnTo>
                  <a:lnTo>
                    <a:pt x="4978905" y="5367528"/>
                  </a:lnTo>
                  <a:lnTo>
                    <a:pt x="5007861" y="5367528"/>
                  </a:lnTo>
                  <a:close/>
                </a:path>
                <a:path w="8326120" h="5367655">
                  <a:moveTo>
                    <a:pt x="4969761" y="5367528"/>
                  </a:moveTo>
                  <a:lnTo>
                    <a:pt x="4969761" y="5358384"/>
                  </a:lnTo>
                  <a:lnTo>
                    <a:pt x="4940805" y="5358384"/>
                  </a:lnTo>
                  <a:lnTo>
                    <a:pt x="4940805" y="5367528"/>
                  </a:lnTo>
                  <a:lnTo>
                    <a:pt x="4969761" y="5367528"/>
                  </a:lnTo>
                  <a:close/>
                </a:path>
                <a:path w="8326120" h="5367655">
                  <a:moveTo>
                    <a:pt x="4931661" y="5367528"/>
                  </a:moveTo>
                  <a:lnTo>
                    <a:pt x="4931661" y="5358384"/>
                  </a:lnTo>
                  <a:lnTo>
                    <a:pt x="4902705" y="5358384"/>
                  </a:lnTo>
                  <a:lnTo>
                    <a:pt x="4902705" y="5367528"/>
                  </a:lnTo>
                  <a:lnTo>
                    <a:pt x="4931661" y="5367528"/>
                  </a:lnTo>
                  <a:close/>
                </a:path>
                <a:path w="8326120" h="5367655">
                  <a:moveTo>
                    <a:pt x="4893561" y="5367528"/>
                  </a:moveTo>
                  <a:lnTo>
                    <a:pt x="4893561" y="5358384"/>
                  </a:lnTo>
                  <a:lnTo>
                    <a:pt x="4864605" y="5358384"/>
                  </a:lnTo>
                  <a:lnTo>
                    <a:pt x="4864605" y="5367528"/>
                  </a:lnTo>
                  <a:lnTo>
                    <a:pt x="4893561" y="5367528"/>
                  </a:lnTo>
                  <a:close/>
                </a:path>
                <a:path w="8326120" h="5367655">
                  <a:moveTo>
                    <a:pt x="4855461" y="5367528"/>
                  </a:moveTo>
                  <a:lnTo>
                    <a:pt x="4855461" y="5358384"/>
                  </a:lnTo>
                  <a:lnTo>
                    <a:pt x="4826505" y="5358384"/>
                  </a:lnTo>
                  <a:lnTo>
                    <a:pt x="4826505" y="5367528"/>
                  </a:lnTo>
                  <a:lnTo>
                    <a:pt x="4855461" y="5367528"/>
                  </a:lnTo>
                  <a:close/>
                </a:path>
                <a:path w="8326120" h="5367655">
                  <a:moveTo>
                    <a:pt x="4817361" y="5367528"/>
                  </a:moveTo>
                  <a:lnTo>
                    <a:pt x="4817361" y="5358384"/>
                  </a:lnTo>
                  <a:lnTo>
                    <a:pt x="4788405" y="5358384"/>
                  </a:lnTo>
                  <a:lnTo>
                    <a:pt x="4788405" y="5367528"/>
                  </a:lnTo>
                  <a:lnTo>
                    <a:pt x="4817361" y="5367528"/>
                  </a:lnTo>
                  <a:close/>
                </a:path>
                <a:path w="8326120" h="5367655">
                  <a:moveTo>
                    <a:pt x="4779261" y="5367528"/>
                  </a:moveTo>
                  <a:lnTo>
                    <a:pt x="4779261" y="5358384"/>
                  </a:lnTo>
                  <a:lnTo>
                    <a:pt x="4750305" y="5358384"/>
                  </a:lnTo>
                  <a:lnTo>
                    <a:pt x="4750305" y="5367528"/>
                  </a:lnTo>
                  <a:lnTo>
                    <a:pt x="4779261" y="5367528"/>
                  </a:lnTo>
                  <a:close/>
                </a:path>
                <a:path w="8326120" h="5367655">
                  <a:moveTo>
                    <a:pt x="4741161" y="5367528"/>
                  </a:moveTo>
                  <a:lnTo>
                    <a:pt x="4741161" y="5358384"/>
                  </a:lnTo>
                  <a:lnTo>
                    <a:pt x="4712205" y="5358384"/>
                  </a:lnTo>
                  <a:lnTo>
                    <a:pt x="4712205" y="5367528"/>
                  </a:lnTo>
                  <a:lnTo>
                    <a:pt x="4741161" y="5367528"/>
                  </a:lnTo>
                  <a:close/>
                </a:path>
                <a:path w="8326120" h="5367655">
                  <a:moveTo>
                    <a:pt x="4703061" y="5367528"/>
                  </a:moveTo>
                  <a:lnTo>
                    <a:pt x="4703061" y="5358384"/>
                  </a:lnTo>
                  <a:lnTo>
                    <a:pt x="4674105" y="5358384"/>
                  </a:lnTo>
                  <a:lnTo>
                    <a:pt x="4674105" y="5367528"/>
                  </a:lnTo>
                  <a:lnTo>
                    <a:pt x="4703061" y="5367528"/>
                  </a:lnTo>
                  <a:close/>
                </a:path>
                <a:path w="8326120" h="5367655">
                  <a:moveTo>
                    <a:pt x="4664961" y="5367528"/>
                  </a:moveTo>
                  <a:lnTo>
                    <a:pt x="4664961" y="5358384"/>
                  </a:lnTo>
                  <a:lnTo>
                    <a:pt x="4636005" y="5358384"/>
                  </a:lnTo>
                  <a:lnTo>
                    <a:pt x="4636005" y="5367528"/>
                  </a:lnTo>
                  <a:lnTo>
                    <a:pt x="4664961" y="5367528"/>
                  </a:lnTo>
                  <a:close/>
                </a:path>
                <a:path w="8326120" h="5367655">
                  <a:moveTo>
                    <a:pt x="4626861" y="5367528"/>
                  </a:moveTo>
                  <a:lnTo>
                    <a:pt x="4626861" y="5358384"/>
                  </a:lnTo>
                  <a:lnTo>
                    <a:pt x="4597905" y="5358384"/>
                  </a:lnTo>
                  <a:lnTo>
                    <a:pt x="4597905" y="5367528"/>
                  </a:lnTo>
                  <a:lnTo>
                    <a:pt x="4626861" y="5367528"/>
                  </a:lnTo>
                  <a:close/>
                </a:path>
                <a:path w="8326120" h="5367655">
                  <a:moveTo>
                    <a:pt x="4588761" y="5367528"/>
                  </a:moveTo>
                  <a:lnTo>
                    <a:pt x="4588761" y="5358384"/>
                  </a:lnTo>
                  <a:lnTo>
                    <a:pt x="4559805" y="5358384"/>
                  </a:lnTo>
                  <a:lnTo>
                    <a:pt x="4559805" y="5367528"/>
                  </a:lnTo>
                  <a:lnTo>
                    <a:pt x="4588761" y="5367528"/>
                  </a:lnTo>
                  <a:close/>
                </a:path>
                <a:path w="8326120" h="5367655">
                  <a:moveTo>
                    <a:pt x="4550661" y="5367528"/>
                  </a:moveTo>
                  <a:lnTo>
                    <a:pt x="4550661" y="5358384"/>
                  </a:lnTo>
                  <a:lnTo>
                    <a:pt x="4521705" y="5358384"/>
                  </a:lnTo>
                  <a:lnTo>
                    <a:pt x="4521705" y="5367528"/>
                  </a:lnTo>
                  <a:lnTo>
                    <a:pt x="4550661" y="5367528"/>
                  </a:lnTo>
                  <a:close/>
                </a:path>
                <a:path w="8326120" h="5367655">
                  <a:moveTo>
                    <a:pt x="4512561" y="5367528"/>
                  </a:moveTo>
                  <a:lnTo>
                    <a:pt x="4512561" y="5358384"/>
                  </a:lnTo>
                  <a:lnTo>
                    <a:pt x="4483605" y="5358384"/>
                  </a:lnTo>
                  <a:lnTo>
                    <a:pt x="4483605" y="5367528"/>
                  </a:lnTo>
                  <a:lnTo>
                    <a:pt x="4512561" y="5367528"/>
                  </a:lnTo>
                  <a:close/>
                </a:path>
                <a:path w="8326120" h="5367655">
                  <a:moveTo>
                    <a:pt x="4474461" y="5367528"/>
                  </a:moveTo>
                  <a:lnTo>
                    <a:pt x="4474461" y="5358384"/>
                  </a:lnTo>
                  <a:lnTo>
                    <a:pt x="4445505" y="5358384"/>
                  </a:lnTo>
                  <a:lnTo>
                    <a:pt x="4445505" y="5367528"/>
                  </a:lnTo>
                  <a:lnTo>
                    <a:pt x="4474461" y="5367528"/>
                  </a:lnTo>
                  <a:close/>
                </a:path>
                <a:path w="8326120" h="5367655">
                  <a:moveTo>
                    <a:pt x="4436361" y="5367528"/>
                  </a:moveTo>
                  <a:lnTo>
                    <a:pt x="4436361" y="5358384"/>
                  </a:lnTo>
                  <a:lnTo>
                    <a:pt x="4407405" y="5358384"/>
                  </a:lnTo>
                  <a:lnTo>
                    <a:pt x="4407405" y="5367528"/>
                  </a:lnTo>
                  <a:lnTo>
                    <a:pt x="4436361" y="5367528"/>
                  </a:lnTo>
                  <a:close/>
                </a:path>
                <a:path w="8326120" h="5367655">
                  <a:moveTo>
                    <a:pt x="4398261" y="5367528"/>
                  </a:moveTo>
                  <a:lnTo>
                    <a:pt x="4398261" y="5358384"/>
                  </a:lnTo>
                  <a:lnTo>
                    <a:pt x="4369305" y="5358384"/>
                  </a:lnTo>
                  <a:lnTo>
                    <a:pt x="4369305" y="5367528"/>
                  </a:lnTo>
                  <a:lnTo>
                    <a:pt x="4398261" y="5367528"/>
                  </a:lnTo>
                  <a:close/>
                </a:path>
                <a:path w="8326120" h="5367655">
                  <a:moveTo>
                    <a:pt x="4360161" y="5367528"/>
                  </a:moveTo>
                  <a:lnTo>
                    <a:pt x="4360161" y="5358384"/>
                  </a:lnTo>
                  <a:lnTo>
                    <a:pt x="4331205" y="5358384"/>
                  </a:lnTo>
                  <a:lnTo>
                    <a:pt x="4331205" y="5367528"/>
                  </a:lnTo>
                  <a:lnTo>
                    <a:pt x="4360161" y="5367528"/>
                  </a:lnTo>
                  <a:close/>
                </a:path>
                <a:path w="8326120" h="5367655">
                  <a:moveTo>
                    <a:pt x="4322061" y="5367528"/>
                  </a:moveTo>
                  <a:lnTo>
                    <a:pt x="4322061" y="5358384"/>
                  </a:lnTo>
                  <a:lnTo>
                    <a:pt x="4293105" y="5358384"/>
                  </a:lnTo>
                  <a:lnTo>
                    <a:pt x="4293105" y="5367528"/>
                  </a:lnTo>
                  <a:lnTo>
                    <a:pt x="4322061" y="5367528"/>
                  </a:lnTo>
                  <a:close/>
                </a:path>
                <a:path w="8326120" h="5367655">
                  <a:moveTo>
                    <a:pt x="4283961" y="5367528"/>
                  </a:moveTo>
                  <a:lnTo>
                    <a:pt x="4283961" y="5358384"/>
                  </a:lnTo>
                  <a:lnTo>
                    <a:pt x="4255005" y="5358384"/>
                  </a:lnTo>
                  <a:lnTo>
                    <a:pt x="4255005" y="5367528"/>
                  </a:lnTo>
                  <a:lnTo>
                    <a:pt x="4283961" y="5367528"/>
                  </a:lnTo>
                  <a:close/>
                </a:path>
                <a:path w="8326120" h="5367655">
                  <a:moveTo>
                    <a:pt x="4245861" y="5367528"/>
                  </a:moveTo>
                  <a:lnTo>
                    <a:pt x="4245861" y="5358384"/>
                  </a:lnTo>
                  <a:lnTo>
                    <a:pt x="4216905" y="5358384"/>
                  </a:lnTo>
                  <a:lnTo>
                    <a:pt x="4216905" y="5367528"/>
                  </a:lnTo>
                  <a:lnTo>
                    <a:pt x="4245861" y="5367528"/>
                  </a:lnTo>
                  <a:close/>
                </a:path>
                <a:path w="8326120" h="5367655">
                  <a:moveTo>
                    <a:pt x="4207761" y="5367528"/>
                  </a:moveTo>
                  <a:lnTo>
                    <a:pt x="4207761" y="5358384"/>
                  </a:lnTo>
                  <a:lnTo>
                    <a:pt x="4178805" y="5358384"/>
                  </a:lnTo>
                  <a:lnTo>
                    <a:pt x="4178805" y="5367528"/>
                  </a:lnTo>
                  <a:lnTo>
                    <a:pt x="4207761" y="5367528"/>
                  </a:lnTo>
                  <a:close/>
                </a:path>
                <a:path w="8326120" h="5367655">
                  <a:moveTo>
                    <a:pt x="4169661" y="5367528"/>
                  </a:moveTo>
                  <a:lnTo>
                    <a:pt x="4169661" y="5358384"/>
                  </a:lnTo>
                  <a:lnTo>
                    <a:pt x="4140705" y="5358384"/>
                  </a:lnTo>
                  <a:lnTo>
                    <a:pt x="4140705" y="5367528"/>
                  </a:lnTo>
                  <a:lnTo>
                    <a:pt x="4169661" y="5367528"/>
                  </a:lnTo>
                  <a:close/>
                </a:path>
                <a:path w="8326120" h="5367655">
                  <a:moveTo>
                    <a:pt x="4131561" y="5367528"/>
                  </a:moveTo>
                  <a:lnTo>
                    <a:pt x="4131561" y="5358384"/>
                  </a:lnTo>
                  <a:lnTo>
                    <a:pt x="4102605" y="5358384"/>
                  </a:lnTo>
                  <a:lnTo>
                    <a:pt x="4102605" y="5367528"/>
                  </a:lnTo>
                  <a:lnTo>
                    <a:pt x="4131561" y="5367528"/>
                  </a:lnTo>
                  <a:close/>
                </a:path>
                <a:path w="8326120" h="5367655">
                  <a:moveTo>
                    <a:pt x="4093461" y="5367528"/>
                  </a:moveTo>
                  <a:lnTo>
                    <a:pt x="4093461" y="5358384"/>
                  </a:lnTo>
                  <a:lnTo>
                    <a:pt x="4064505" y="5358384"/>
                  </a:lnTo>
                  <a:lnTo>
                    <a:pt x="4064505" y="5367528"/>
                  </a:lnTo>
                  <a:lnTo>
                    <a:pt x="4093461" y="5367528"/>
                  </a:lnTo>
                  <a:close/>
                </a:path>
                <a:path w="8326120" h="5367655">
                  <a:moveTo>
                    <a:pt x="4055361" y="5367528"/>
                  </a:moveTo>
                  <a:lnTo>
                    <a:pt x="4055361" y="5358384"/>
                  </a:lnTo>
                  <a:lnTo>
                    <a:pt x="4026405" y="5358384"/>
                  </a:lnTo>
                  <a:lnTo>
                    <a:pt x="4026405" y="5367528"/>
                  </a:lnTo>
                  <a:lnTo>
                    <a:pt x="4055361" y="5367528"/>
                  </a:lnTo>
                  <a:close/>
                </a:path>
                <a:path w="8326120" h="5367655">
                  <a:moveTo>
                    <a:pt x="4017261" y="5367528"/>
                  </a:moveTo>
                  <a:lnTo>
                    <a:pt x="4017261" y="5358384"/>
                  </a:lnTo>
                  <a:lnTo>
                    <a:pt x="3988305" y="5358384"/>
                  </a:lnTo>
                  <a:lnTo>
                    <a:pt x="3988305" y="5367528"/>
                  </a:lnTo>
                  <a:lnTo>
                    <a:pt x="4017261" y="5367528"/>
                  </a:lnTo>
                  <a:close/>
                </a:path>
                <a:path w="8326120" h="5367655">
                  <a:moveTo>
                    <a:pt x="3979161" y="5367528"/>
                  </a:moveTo>
                  <a:lnTo>
                    <a:pt x="3979161" y="5358384"/>
                  </a:lnTo>
                  <a:lnTo>
                    <a:pt x="3950205" y="5358384"/>
                  </a:lnTo>
                  <a:lnTo>
                    <a:pt x="3950205" y="5367528"/>
                  </a:lnTo>
                  <a:lnTo>
                    <a:pt x="3979161" y="5367528"/>
                  </a:lnTo>
                  <a:close/>
                </a:path>
                <a:path w="8326120" h="5367655">
                  <a:moveTo>
                    <a:pt x="3941061" y="5367528"/>
                  </a:moveTo>
                  <a:lnTo>
                    <a:pt x="3941061" y="5358384"/>
                  </a:lnTo>
                  <a:lnTo>
                    <a:pt x="3912105" y="5358384"/>
                  </a:lnTo>
                  <a:lnTo>
                    <a:pt x="3912105" y="5367528"/>
                  </a:lnTo>
                  <a:lnTo>
                    <a:pt x="3941061" y="5367528"/>
                  </a:lnTo>
                  <a:close/>
                </a:path>
                <a:path w="8326120" h="5367655">
                  <a:moveTo>
                    <a:pt x="3902961" y="5367528"/>
                  </a:moveTo>
                  <a:lnTo>
                    <a:pt x="3902961" y="5358384"/>
                  </a:lnTo>
                  <a:lnTo>
                    <a:pt x="3874005" y="5358384"/>
                  </a:lnTo>
                  <a:lnTo>
                    <a:pt x="3874005" y="5367528"/>
                  </a:lnTo>
                  <a:lnTo>
                    <a:pt x="3902961" y="5367528"/>
                  </a:lnTo>
                  <a:close/>
                </a:path>
                <a:path w="8326120" h="5367655">
                  <a:moveTo>
                    <a:pt x="3864861" y="5367528"/>
                  </a:moveTo>
                  <a:lnTo>
                    <a:pt x="3864861" y="5358384"/>
                  </a:lnTo>
                  <a:lnTo>
                    <a:pt x="3835905" y="5358384"/>
                  </a:lnTo>
                  <a:lnTo>
                    <a:pt x="3835905" y="5367528"/>
                  </a:lnTo>
                  <a:lnTo>
                    <a:pt x="3864861" y="5367528"/>
                  </a:lnTo>
                  <a:close/>
                </a:path>
                <a:path w="8326120" h="5367655">
                  <a:moveTo>
                    <a:pt x="3826761" y="5367528"/>
                  </a:moveTo>
                  <a:lnTo>
                    <a:pt x="3826761" y="5358384"/>
                  </a:lnTo>
                  <a:lnTo>
                    <a:pt x="3797805" y="5358384"/>
                  </a:lnTo>
                  <a:lnTo>
                    <a:pt x="3797805" y="5367528"/>
                  </a:lnTo>
                  <a:lnTo>
                    <a:pt x="3826761" y="5367528"/>
                  </a:lnTo>
                  <a:close/>
                </a:path>
                <a:path w="8326120" h="5367655">
                  <a:moveTo>
                    <a:pt x="3788661" y="5367528"/>
                  </a:moveTo>
                  <a:lnTo>
                    <a:pt x="3788661" y="5358384"/>
                  </a:lnTo>
                  <a:lnTo>
                    <a:pt x="3759705" y="5358384"/>
                  </a:lnTo>
                  <a:lnTo>
                    <a:pt x="3759705" y="5367528"/>
                  </a:lnTo>
                  <a:lnTo>
                    <a:pt x="3788661" y="5367528"/>
                  </a:lnTo>
                  <a:close/>
                </a:path>
                <a:path w="8326120" h="5367655">
                  <a:moveTo>
                    <a:pt x="3750561" y="5367528"/>
                  </a:moveTo>
                  <a:lnTo>
                    <a:pt x="3750561" y="5358384"/>
                  </a:lnTo>
                  <a:lnTo>
                    <a:pt x="3721605" y="5358384"/>
                  </a:lnTo>
                  <a:lnTo>
                    <a:pt x="3721605" y="5367528"/>
                  </a:lnTo>
                  <a:lnTo>
                    <a:pt x="3750561" y="5367528"/>
                  </a:lnTo>
                  <a:close/>
                </a:path>
                <a:path w="8326120" h="5367655">
                  <a:moveTo>
                    <a:pt x="3712461" y="5367528"/>
                  </a:moveTo>
                  <a:lnTo>
                    <a:pt x="3712461" y="5358384"/>
                  </a:lnTo>
                  <a:lnTo>
                    <a:pt x="3683505" y="5358384"/>
                  </a:lnTo>
                  <a:lnTo>
                    <a:pt x="3683505" y="5367528"/>
                  </a:lnTo>
                  <a:lnTo>
                    <a:pt x="3712461" y="5367528"/>
                  </a:lnTo>
                  <a:close/>
                </a:path>
                <a:path w="8326120" h="5367655">
                  <a:moveTo>
                    <a:pt x="3674361" y="5367528"/>
                  </a:moveTo>
                  <a:lnTo>
                    <a:pt x="3674361" y="5358384"/>
                  </a:lnTo>
                  <a:lnTo>
                    <a:pt x="3645405" y="5358384"/>
                  </a:lnTo>
                  <a:lnTo>
                    <a:pt x="3645405" y="5367528"/>
                  </a:lnTo>
                  <a:lnTo>
                    <a:pt x="3674361" y="5367528"/>
                  </a:lnTo>
                  <a:close/>
                </a:path>
                <a:path w="8326120" h="5367655">
                  <a:moveTo>
                    <a:pt x="3636261" y="5367528"/>
                  </a:moveTo>
                  <a:lnTo>
                    <a:pt x="3636261" y="5358384"/>
                  </a:lnTo>
                  <a:lnTo>
                    <a:pt x="3607305" y="5358384"/>
                  </a:lnTo>
                  <a:lnTo>
                    <a:pt x="3607305" y="5367528"/>
                  </a:lnTo>
                  <a:lnTo>
                    <a:pt x="3636261" y="5367528"/>
                  </a:lnTo>
                  <a:close/>
                </a:path>
                <a:path w="8326120" h="5367655">
                  <a:moveTo>
                    <a:pt x="3598161" y="5367528"/>
                  </a:moveTo>
                  <a:lnTo>
                    <a:pt x="3598161" y="5358384"/>
                  </a:lnTo>
                  <a:lnTo>
                    <a:pt x="3569205" y="5358384"/>
                  </a:lnTo>
                  <a:lnTo>
                    <a:pt x="3569205" y="5367528"/>
                  </a:lnTo>
                  <a:lnTo>
                    <a:pt x="3598161" y="5367528"/>
                  </a:lnTo>
                  <a:close/>
                </a:path>
                <a:path w="8326120" h="5367655">
                  <a:moveTo>
                    <a:pt x="3560061" y="5367528"/>
                  </a:moveTo>
                  <a:lnTo>
                    <a:pt x="3560061" y="5358384"/>
                  </a:lnTo>
                  <a:lnTo>
                    <a:pt x="3531105" y="5358384"/>
                  </a:lnTo>
                  <a:lnTo>
                    <a:pt x="3531105" y="5367528"/>
                  </a:lnTo>
                  <a:lnTo>
                    <a:pt x="3560061" y="5367528"/>
                  </a:lnTo>
                  <a:close/>
                </a:path>
                <a:path w="8326120" h="5367655">
                  <a:moveTo>
                    <a:pt x="3521961" y="5367528"/>
                  </a:moveTo>
                  <a:lnTo>
                    <a:pt x="3521961" y="5358384"/>
                  </a:lnTo>
                  <a:lnTo>
                    <a:pt x="3493005" y="5358384"/>
                  </a:lnTo>
                  <a:lnTo>
                    <a:pt x="3493005" y="5367528"/>
                  </a:lnTo>
                  <a:lnTo>
                    <a:pt x="3521961" y="5367528"/>
                  </a:lnTo>
                  <a:close/>
                </a:path>
                <a:path w="8326120" h="5367655">
                  <a:moveTo>
                    <a:pt x="3483861" y="5367528"/>
                  </a:moveTo>
                  <a:lnTo>
                    <a:pt x="3483861" y="5358384"/>
                  </a:lnTo>
                  <a:lnTo>
                    <a:pt x="3454905" y="5358384"/>
                  </a:lnTo>
                  <a:lnTo>
                    <a:pt x="3454905" y="5367528"/>
                  </a:lnTo>
                  <a:lnTo>
                    <a:pt x="3483861" y="5367528"/>
                  </a:lnTo>
                  <a:close/>
                </a:path>
                <a:path w="8326120" h="5367655">
                  <a:moveTo>
                    <a:pt x="3445761" y="5367528"/>
                  </a:moveTo>
                  <a:lnTo>
                    <a:pt x="3445761" y="5358384"/>
                  </a:lnTo>
                  <a:lnTo>
                    <a:pt x="3416805" y="5358384"/>
                  </a:lnTo>
                  <a:lnTo>
                    <a:pt x="3416805" y="5367528"/>
                  </a:lnTo>
                  <a:lnTo>
                    <a:pt x="3445761" y="5367528"/>
                  </a:lnTo>
                  <a:close/>
                </a:path>
                <a:path w="8326120" h="5367655">
                  <a:moveTo>
                    <a:pt x="3407661" y="5367528"/>
                  </a:moveTo>
                  <a:lnTo>
                    <a:pt x="3407661" y="5358384"/>
                  </a:lnTo>
                  <a:lnTo>
                    <a:pt x="3378705" y="5358384"/>
                  </a:lnTo>
                  <a:lnTo>
                    <a:pt x="3378705" y="5367528"/>
                  </a:lnTo>
                  <a:lnTo>
                    <a:pt x="3407661" y="5367528"/>
                  </a:lnTo>
                  <a:close/>
                </a:path>
                <a:path w="8326120" h="5367655">
                  <a:moveTo>
                    <a:pt x="3369561" y="5367528"/>
                  </a:moveTo>
                  <a:lnTo>
                    <a:pt x="3369561" y="5358384"/>
                  </a:lnTo>
                  <a:lnTo>
                    <a:pt x="3340605" y="5358384"/>
                  </a:lnTo>
                  <a:lnTo>
                    <a:pt x="3340605" y="5367528"/>
                  </a:lnTo>
                  <a:lnTo>
                    <a:pt x="3369561" y="5367528"/>
                  </a:lnTo>
                  <a:close/>
                </a:path>
                <a:path w="8326120" h="5367655">
                  <a:moveTo>
                    <a:pt x="3331461" y="5367528"/>
                  </a:moveTo>
                  <a:lnTo>
                    <a:pt x="3331461" y="5358384"/>
                  </a:lnTo>
                  <a:lnTo>
                    <a:pt x="3302505" y="5358384"/>
                  </a:lnTo>
                  <a:lnTo>
                    <a:pt x="3302505" y="5367528"/>
                  </a:lnTo>
                  <a:lnTo>
                    <a:pt x="3331461" y="5367528"/>
                  </a:lnTo>
                  <a:close/>
                </a:path>
                <a:path w="8326120" h="5367655">
                  <a:moveTo>
                    <a:pt x="3293361" y="5367528"/>
                  </a:moveTo>
                  <a:lnTo>
                    <a:pt x="3293361" y="5358384"/>
                  </a:lnTo>
                  <a:lnTo>
                    <a:pt x="3264405" y="5358384"/>
                  </a:lnTo>
                  <a:lnTo>
                    <a:pt x="3264405" y="5367528"/>
                  </a:lnTo>
                  <a:lnTo>
                    <a:pt x="3293361" y="5367528"/>
                  </a:lnTo>
                  <a:close/>
                </a:path>
                <a:path w="8326120" h="5367655">
                  <a:moveTo>
                    <a:pt x="3255261" y="5367528"/>
                  </a:moveTo>
                  <a:lnTo>
                    <a:pt x="3255261" y="5358384"/>
                  </a:lnTo>
                  <a:lnTo>
                    <a:pt x="3226305" y="5358384"/>
                  </a:lnTo>
                  <a:lnTo>
                    <a:pt x="3226305" y="5367528"/>
                  </a:lnTo>
                  <a:lnTo>
                    <a:pt x="3255261" y="5367528"/>
                  </a:lnTo>
                  <a:close/>
                </a:path>
                <a:path w="8326120" h="5367655">
                  <a:moveTo>
                    <a:pt x="3217161" y="5367528"/>
                  </a:moveTo>
                  <a:lnTo>
                    <a:pt x="3217161" y="5358384"/>
                  </a:lnTo>
                  <a:lnTo>
                    <a:pt x="3188205" y="5358384"/>
                  </a:lnTo>
                  <a:lnTo>
                    <a:pt x="3188205" y="5367528"/>
                  </a:lnTo>
                  <a:lnTo>
                    <a:pt x="3217161" y="5367528"/>
                  </a:lnTo>
                  <a:close/>
                </a:path>
                <a:path w="8326120" h="5367655">
                  <a:moveTo>
                    <a:pt x="3179061" y="5367528"/>
                  </a:moveTo>
                  <a:lnTo>
                    <a:pt x="3179061" y="5358384"/>
                  </a:lnTo>
                  <a:lnTo>
                    <a:pt x="3150105" y="5358384"/>
                  </a:lnTo>
                  <a:lnTo>
                    <a:pt x="3150105" y="5367528"/>
                  </a:lnTo>
                  <a:lnTo>
                    <a:pt x="3179061" y="5367528"/>
                  </a:lnTo>
                  <a:close/>
                </a:path>
                <a:path w="8326120" h="5367655">
                  <a:moveTo>
                    <a:pt x="3140961" y="5367528"/>
                  </a:moveTo>
                  <a:lnTo>
                    <a:pt x="3140961" y="5358384"/>
                  </a:lnTo>
                  <a:lnTo>
                    <a:pt x="3112005" y="5358384"/>
                  </a:lnTo>
                  <a:lnTo>
                    <a:pt x="3112005" y="5367528"/>
                  </a:lnTo>
                  <a:lnTo>
                    <a:pt x="3140961" y="5367528"/>
                  </a:lnTo>
                  <a:close/>
                </a:path>
                <a:path w="8326120" h="5367655">
                  <a:moveTo>
                    <a:pt x="3102861" y="5367528"/>
                  </a:moveTo>
                  <a:lnTo>
                    <a:pt x="3102861" y="5358384"/>
                  </a:lnTo>
                  <a:lnTo>
                    <a:pt x="3073905" y="5358384"/>
                  </a:lnTo>
                  <a:lnTo>
                    <a:pt x="3073905" y="5367528"/>
                  </a:lnTo>
                  <a:lnTo>
                    <a:pt x="3102861" y="5367528"/>
                  </a:lnTo>
                  <a:close/>
                </a:path>
                <a:path w="8326120" h="5367655">
                  <a:moveTo>
                    <a:pt x="3064761" y="5367528"/>
                  </a:moveTo>
                  <a:lnTo>
                    <a:pt x="3064761" y="5358384"/>
                  </a:lnTo>
                  <a:lnTo>
                    <a:pt x="3035805" y="5358384"/>
                  </a:lnTo>
                  <a:lnTo>
                    <a:pt x="3035805" y="5367528"/>
                  </a:lnTo>
                  <a:lnTo>
                    <a:pt x="3064761" y="5367528"/>
                  </a:lnTo>
                  <a:close/>
                </a:path>
                <a:path w="8326120" h="5367655">
                  <a:moveTo>
                    <a:pt x="3026661" y="5367528"/>
                  </a:moveTo>
                  <a:lnTo>
                    <a:pt x="3026661" y="5358384"/>
                  </a:lnTo>
                  <a:lnTo>
                    <a:pt x="2997705" y="5358384"/>
                  </a:lnTo>
                  <a:lnTo>
                    <a:pt x="2997705" y="5367528"/>
                  </a:lnTo>
                  <a:lnTo>
                    <a:pt x="3026661" y="5367528"/>
                  </a:lnTo>
                  <a:close/>
                </a:path>
                <a:path w="8326120" h="5367655">
                  <a:moveTo>
                    <a:pt x="2988561" y="5367528"/>
                  </a:moveTo>
                  <a:lnTo>
                    <a:pt x="2988561" y="5358384"/>
                  </a:lnTo>
                  <a:lnTo>
                    <a:pt x="2959605" y="5358384"/>
                  </a:lnTo>
                  <a:lnTo>
                    <a:pt x="2959605" y="5367528"/>
                  </a:lnTo>
                  <a:lnTo>
                    <a:pt x="2988561" y="5367528"/>
                  </a:lnTo>
                  <a:close/>
                </a:path>
                <a:path w="8326120" h="5367655">
                  <a:moveTo>
                    <a:pt x="2950461" y="5367528"/>
                  </a:moveTo>
                  <a:lnTo>
                    <a:pt x="2950461" y="5358384"/>
                  </a:lnTo>
                  <a:lnTo>
                    <a:pt x="2921505" y="5358384"/>
                  </a:lnTo>
                  <a:lnTo>
                    <a:pt x="2921505" y="5367528"/>
                  </a:lnTo>
                  <a:lnTo>
                    <a:pt x="2950461" y="5367528"/>
                  </a:lnTo>
                  <a:close/>
                </a:path>
                <a:path w="8326120" h="5367655">
                  <a:moveTo>
                    <a:pt x="2912361" y="5367528"/>
                  </a:moveTo>
                  <a:lnTo>
                    <a:pt x="2912361" y="5358384"/>
                  </a:lnTo>
                  <a:lnTo>
                    <a:pt x="2883405" y="5358384"/>
                  </a:lnTo>
                  <a:lnTo>
                    <a:pt x="2883405" y="5367528"/>
                  </a:lnTo>
                  <a:lnTo>
                    <a:pt x="2912361" y="5367528"/>
                  </a:lnTo>
                  <a:close/>
                </a:path>
                <a:path w="8326120" h="5367655">
                  <a:moveTo>
                    <a:pt x="2874261" y="5367528"/>
                  </a:moveTo>
                  <a:lnTo>
                    <a:pt x="2874261" y="5358384"/>
                  </a:lnTo>
                  <a:lnTo>
                    <a:pt x="2845305" y="5358384"/>
                  </a:lnTo>
                  <a:lnTo>
                    <a:pt x="2845305" y="5367528"/>
                  </a:lnTo>
                  <a:lnTo>
                    <a:pt x="2874261" y="5367528"/>
                  </a:lnTo>
                  <a:close/>
                </a:path>
                <a:path w="8326120" h="5367655">
                  <a:moveTo>
                    <a:pt x="2836161" y="5367528"/>
                  </a:moveTo>
                  <a:lnTo>
                    <a:pt x="2836161" y="5358384"/>
                  </a:lnTo>
                  <a:lnTo>
                    <a:pt x="2807205" y="5358384"/>
                  </a:lnTo>
                  <a:lnTo>
                    <a:pt x="2807205" y="5367528"/>
                  </a:lnTo>
                  <a:lnTo>
                    <a:pt x="2836161" y="5367528"/>
                  </a:lnTo>
                  <a:close/>
                </a:path>
                <a:path w="8326120" h="5367655">
                  <a:moveTo>
                    <a:pt x="2798061" y="5367528"/>
                  </a:moveTo>
                  <a:lnTo>
                    <a:pt x="2798061" y="5358384"/>
                  </a:lnTo>
                  <a:lnTo>
                    <a:pt x="2769105" y="5358384"/>
                  </a:lnTo>
                  <a:lnTo>
                    <a:pt x="2769105" y="5367528"/>
                  </a:lnTo>
                  <a:lnTo>
                    <a:pt x="2798061" y="5367528"/>
                  </a:lnTo>
                  <a:close/>
                </a:path>
                <a:path w="8326120" h="5367655">
                  <a:moveTo>
                    <a:pt x="2759961" y="5367528"/>
                  </a:moveTo>
                  <a:lnTo>
                    <a:pt x="2759961" y="5358384"/>
                  </a:lnTo>
                  <a:lnTo>
                    <a:pt x="2731005" y="5358384"/>
                  </a:lnTo>
                  <a:lnTo>
                    <a:pt x="2731005" y="5367528"/>
                  </a:lnTo>
                  <a:lnTo>
                    <a:pt x="2759961" y="5367528"/>
                  </a:lnTo>
                  <a:close/>
                </a:path>
                <a:path w="8326120" h="5367655">
                  <a:moveTo>
                    <a:pt x="2721861" y="5367528"/>
                  </a:moveTo>
                  <a:lnTo>
                    <a:pt x="2721861" y="5358384"/>
                  </a:lnTo>
                  <a:lnTo>
                    <a:pt x="2692905" y="5358384"/>
                  </a:lnTo>
                  <a:lnTo>
                    <a:pt x="2692905" y="5367528"/>
                  </a:lnTo>
                  <a:lnTo>
                    <a:pt x="2721861" y="5367528"/>
                  </a:lnTo>
                  <a:close/>
                </a:path>
                <a:path w="8326120" h="5367655">
                  <a:moveTo>
                    <a:pt x="2683761" y="5367528"/>
                  </a:moveTo>
                  <a:lnTo>
                    <a:pt x="2683761" y="5358384"/>
                  </a:lnTo>
                  <a:lnTo>
                    <a:pt x="2654805" y="5358384"/>
                  </a:lnTo>
                  <a:lnTo>
                    <a:pt x="2654805" y="5367528"/>
                  </a:lnTo>
                  <a:lnTo>
                    <a:pt x="2683761" y="5367528"/>
                  </a:lnTo>
                  <a:close/>
                </a:path>
                <a:path w="8326120" h="5367655">
                  <a:moveTo>
                    <a:pt x="2645661" y="5367528"/>
                  </a:moveTo>
                  <a:lnTo>
                    <a:pt x="2645661" y="5358384"/>
                  </a:lnTo>
                  <a:lnTo>
                    <a:pt x="2616705" y="5358384"/>
                  </a:lnTo>
                  <a:lnTo>
                    <a:pt x="2616705" y="5367528"/>
                  </a:lnTo>
                  <a:lnTo>
                    <a:pt x="2645661" y="5367528"/>
                  </a:lnTo>
                  <a:close/>
                </a:path>
                <a:path w="8326120" h="5367655">
                  <a:moveTo>
                    <a:pt x="2607561" y="5367528"/>
                  </a:moveTo>
                  <a:lnTo>
                    <a:pt x="2607561" y="5358384"/>
                  </a:lnTo>
                  <a:lnTo>
                    <a:pt x="2578605" y="5358384"/>
                  </a:lnTo>
                  <a:lnTo>
                    <a:pt x="2578605" y="5367528"/>
                  </a:lnTo>
                  <a:lnTo>
                    <a:pt x="2607561" y="5367528"/>
                  </a:lnTo>
                  <a:close/>
                </a:path>
                <a:path w="8326120" h="5367655">
                  <a:moveTo>
                    <a:pt x="2569461" y="5367528"/>
                  </a:moveTo>
                  <a:lnTo>
                    <a:pt x="2569461" y="5358384"/>
                  </a:lnTo>
                  <a:lnTo>
                    <a:pt x="2540505" y="5358384"/>
                  </a:lnTo>
                  <a:lnTo>
                    <a:pt x="2540505" y="5367528"/>
                  </a:lnTo>
                  <a:lnTo>
                    <a:pt x="2569461" y="5367528"/>
                  </a:lnTo>
                  <a:close/>
                </a:path>
                <a:path w="8326120" h="5367655">
                  <a:moveTo>
                    <a:pt x="2531361" y="5367528"/>
                  </a:moveTo>
                  <a:lnTo>
                    <a:pt x="2531361" y="5358384"/>
                  </a:lnTo>
                  <a:lnTo>
                    <a:pt x="2502405" y="5358384"/>
                  </a:lnTo>
                  <a:lnTo>
                    <a:pt x="2502405" y="5367528"/>
                  </a:lnTo>
                  <a:lnTo>
                    <a:pt x="2531361" y="5367528"/>
                  </a:lnTo>
                  <a:close/>
                </a:path>
                <a:path w="8326120" h="5367655">
                  <a:moveTo>
                    <a:pt x="2493261" y="5367528"/>
                  </a:moveTo>
                  <a:lnTo>
                    <a:pt x="2493261" y="5358384"/>
                  </a:lnTo>
                  <a:lnTo>
                    <a:pt x="2464305" y="5358384"/>
                  </a:lnTo>
                  <a:lnTo>
                    <a:pt x="2464305" y="5367528"/>
                  </a:lnTo>
                  <a:lnTo>
                    <a:pt x="2493261" y="5367528"/>
                  </a:lnTo>
                  <a:close/>
                </a:path>
                <a:path w="8326120" h="5367655">
                  <a:moveTo>
                    <a:pt x="2455161" y="5367528"/>
                  </a:moveTo>
                  <a:lnTo>
                    <a:pt x="2455161" y="5358384"/>
                  </a:lnTo>
                  <a:lnTo>
                    <a:pt x="2426205" y="5358384"/>
                  </a:lnTo>
                  <a:lnTo>
                    <a:pt x="2426205" y="5367528"/>
                  </a:lnTo>
                  <a:lnTo>
                    <a:pt x="2455161" y="5367528"/>
                  </a:lnTo>
                  <a:close/>
                </a:path>
                <a:path w="8326120" h="5367655">
                  <a:moveTo>
                    <a:pt x="2417061" y="5367528"/>
                  </a:moveTo>
                  <a:lnTo>
                    <a:pt x="2417061" y="5358384"/>
                  </a:lnTo>
                  <a:lnTo>
                    <a:pt x="2388105" y="5358384"/>
                  </a:lnTo>
                  <a:lnTo>
                    <a:pt x="2388105" y="5367528"/>
                  </a:lnTo>
                  <a:lnTo>
                    <a:pt x="2417061" y="5367528"/>
                  </a:lnTo>
                  <a:close/>
                </a:path>
                <a:path w="8326120" h="5367655">
                  <a:moveTo>
                    <a:pt x="2378961" y="5367528"/>
                  </a:moveTo>
                  <a:lnTo>
                    <a:pt x="2378961" y="5358384"/>
                  </a:lnTo>
                  <a:lnTo>
                    <a:pt x="2350005" y="5358384"/>
                  </a:lnTo>
                  <a:lnTo>
                    <a:pt x="2350005" y="5367528"/>
                  </a:lnTo>
                  <a:lnTo>
                    <a:pt x="2378961" y="5367528"/>
                  </a:lnTo>
                  <a:close/>
                </a:path>
                <a:path w="8326120" h="5367655">
                  <a:moveTo>
                    <a:pt x="2340861" y="5367528"/>
                  </a:moveTo>
                  <a:lnTo>
                    <a:pt x="2340861" y="5358384"/>
                  </a:lnTo>
                  <a:lnTo>
                    <a:pt x="2311905" y="5358384"/>
                  </a:lnTo>
                  <a:lnTo>
                    <a:pt x="2311905" y="5367528"/>
                  </a:lnTo>
                  <a:lnTo>
                    <a:pt x="2340861" y="5367528"/>
                  </a:lnTo>
                  <a:close/>
                </a:path>
                <a:path w="8326120" h="5367655">
                  <a:moveTo>
                    <a:pt x="2302761" y="5367528"/>
                  </a:moveTo>
                  <a:lnTo>
                    <a:pt x="2302761" y="5358384"/>
                  </a:lnTo>
                  <a:lnTo>
                    <a:pt x="2273805" y="5358384"/>
                  </a:lnTo>
                  <a:lnTo>
                    <a:pt x="2273805" y="5367528"/>
                  </a:lnTo>
                  <a:lnTo>
                    <a:pt x="2302761" y="5367528"/>
                  </a:lnTo>
                  <a:close/>
                </a:path>
                <a:path w="8326120" h="5367655">
                  <a:moveTo>
                    <a:pt x="2264661" y="5367528"/>
                  </a:moveTo>
                  <a:lnTo>
                    <a:pt x="2264661" y="5358384"/>
                  </a:lnTo>
                  <a:lnTo>
                    <a:pt x="2235705" y="5358384"/>
                  </a:lnTo>
                  <a:lnTo>
                    <a:pt x="2235705" y="5367528"/>
                  </a:lnTo>
                  <a:lnTo>
                    <a:pt x="2264661" y="5367528"/>
                  </a:lnTo>
                  <a:close/>
                </a:path>
                <a:path w="8326120" h="5367655">
                  <a:moveTo>
                    <a:pt x="2226561" y="5367528"/>
                  </a:moveTo>
                  <a:lnTo>
                    <a:pt x="2226561" y="5358384"/>
                  </a:lnTo>
                  <a:lnTo>
                    <a:pt x="2197605" y="5358384"/>
                  </a:lnTo>
                  <a:lnTo>
                    <a:pt x="2197605" y="5367528"/>
                  </a:lnTo>
                  <a:lnTo>
                    <a:pt x="2226561" y="5367528"/>
                  </a:lnTo>
                  <a:close/>
                </a:path>
                <a:path w="8326120" h="5367655">
                  <a:moveTo>
                    <a:pt x="2188461" y="5367528"/>
                  </a:moveTo>
                  <a:lnTo>
                    <a:pt x="2188461" y="5358384"/>
                  </a:lnTo>
                  <a:lnTo>
                    <a:pt x="2159505" y="5358384"/>
                  </a:lnTo>
                  <a:lnTo>
                    <a:pt x="2159505" y="5367528"/>
                  </a:lnTo>
                  <a:lnTo>
                    <a:pt x="2188461" y="5367528"/>
                  </a:lnTo>
                  <a:close/>
                </a:path>
                <a:path w="8326120" h="5367655">
                  <a:moveTo>
                    <a:pt x="2150361" y="5367528"/>
                  </a:moveTo>
                  <a:lnTo>
                    <a:pt x="2150361" y="5358384"/>
                  </a:lnTo>
                  <a:lnTo>
                    <a:pt x="2121405" y="5358384"/>
                  </a:lnTo>
                  <a:lnTo>
                    <a:pt x="2121405" y="5367528"/>
                  </a:lnTo>
                  <a:lnTo>
                    <a:pt x="2150361" y="5367528"/>
                  </a:lnTo>
                  <a:close/>
                </a:path>
                <a:path w="8326120" h="5367655">
                  <a:moveTo>
                    <a:pt x="2112261" y="5367528"/>
                  </a:moveTo>
                  <a:lnTo>
                    <a:pt x="2112261" y="5358384"/>
                  </a:lnTo>
                  <a:lnTo>
                    <a:pt x="2083305" y="5358384"/>
                  </a:lnTo>
                  <a:lnTo>
                    <a:pt x="2083305" y="5367528"/>
                  </a:lnTo>
                  <a:lnTo>
                    <a:pt x="2112261" y="5367528"/>
                  </a:lnTo>
                  <a:close/>
                </a:path>
                <a:path w="8326120" h="5367655">
                  <a:moveTo>
                    <a:pt x="2074161" y="5367528"/>
                  </a:moveTo>
                  <a:lnTo>
                    <a:pt x="2074161" y="5358384"/>
                  </a:lnTo>
                  <a:lnTo>
                    <a:pt x="2045205" y="5358384"/>
                  </a:lnTo>
                  <a:lnTo>
                    <a:pt x="2045205" y="5367528"/>
                  </a:lnTo>
                  <a:lnTo>
                    <a:pt x="2074161" y="5367528"/>
                  </a:lnTo>
                  <a:close/>
                </a:path>
                <a:path w="8326120" h="5367655">
                  <a:moveTo>
                    <a:pt x="2036061" y="5367528"/>
                  </a:moveTo>
                  <a:lnTo>
                    <a:pt x="2036061" y="5358384"/>
                  </a:lnTo>
                  <a:lnTo>
                    <a:pt x="2007105" y="5358384"/>
                  </a:lnTo>
                  <a:lnTo>
                    <a:pt x="2007105" y="5367528"/>
                  </a:lnTo>
                  <a:lnTo>
                    <a:pt x="2036061" y="5367528"/>
                  </a:lnTo>
                  <a:close/>
                </a:path>
                <a:path w="8326120" h="5367655">
                  <a:moveTo>
                    <a:pt x="1997961" y="5367528"/>
                  </a:moveTo>
                  <a:lnTo>
                    <a:pt x="1997961" y="5358384"/>
                  </a:lnTo>
                  <a:lnTo>
                    <a:pt x="1969005" y="5358384"/>
                  </a:lnTo>
                  <a:lnTo>
                    <a:pt x="1969005" y="5367528"/>
                  </a:lnTo>
                  <a:lnTo>
                    <a:pt x="1997961" y="5367528"/>
                  </a:lnTo>
                  <a:close/>
                </a:path>
                <a:path w="8326120" h="5367655">
                  <a:moveTo>
                    <a:pt x="1959861" y="5367528"/>
                  </a:moveTo>
                  <a:lnTo>
                    <a:pt x="1959861" y="5358384"/>
                  </a:lnTo>
                  <a:lnTo>
                    <a:pt x="1930905" y="5358384"/>
                  </a:lnTo>
                  <a:lnTo>
                    <a:pt x="1930905" y="5367528"/>
                  </a:lnTo>
                  <a:lnTo>
                    <a:pt x="1959861" y="5367528"/>
                  </a:lnTo>
                  <a:close/>
                </a:path>
                <a:path w="8326120" h="5367655">
                  <a:moveTo>
                    <a:pt x="1921761" y="5367528"/>
                  </a:moveTo>
                  <a:lnTo>
                    <a:pt x="1921761" y="5358384"/>
                  </a:lnTo>
                  <a:lnTo>
                    <a:pt x="1892805" y="5358384"/>
                  </a:lnTo>
                  <a:lnTo>
                    <a:pt x="1892805" y="5367528"/>
                  </a:lnTo>
                  <a:lnTo>
                    <a:pt x="1921761" y="5367528"/>
                  </a:lnTo>
                  <a:close/>
                </a:path>
                <a:path w="8326120" h="5367655">
                  <a:moveTo>
                    <a:pt x="1883661" y="5367528"/>
                  </a:moveTo>
                  <a:lnTo>
                    <a:pt x="1883661" y="5358384"/>
                  </a:lnTo>
                  <a:lnTo>
                    <a:pt x="1854705" y="5358384"/>
                  </a:lnTo>
                  <a:lnTo>
                    <a:pt x="1854705" y="5367528"/>
                  </a:lnTo>
                  <a:lnTo>
                    <a:pt x="1883661" y="5367528"/>
                  </a:lnTo>
                  <a:close/>
                </a:path>
                <a:path w="8326120" h="5367655">
                  <a:moveTo>
                    <a:pt x="1845561" y="5367528"/>
                  </a:moveTo>
                  <a:lnTo>
                    <a:pt x="1845561" y="5358384"/>
                  </a:lnTo>
                  <a:lnTo>
                    <a:pt x="1816605" y="5358384"/>
                  </a:lnTo>
                  <a:lnTo>
                    <a:pt x="1816605" y="5367528"/>
                  </a:lnTo>
                  <a:lnTo>
                    <a:pt x="1845561" y="5367528"/>
                  </a:lnTo>
                  <a:close/>
                </a:path>
                <a:path w="8326120" h="5367655">
                  <a:moveTo>
                    <a:pt x="1807461" y="5367528"/>
                  </a:moveTo>
                  <a:lnTo>
                    <a:pt x="1807461" y="5358384"/>
                  </a:lnTo>
                  <a:lnTo>
                    <a:pt x="1778505" y="5358384"/>
                  </a:lnTo>
                  <a:lnTo>
                    <a:pt x="1778505" y="5367528"/>
                  </a:lnTo>
                  <a:lnTo>
                    <a:pt x="1807461" y="5367528"/>
                  </a:lnTo>
                  <a:close/>
                </a:path>
                <a:path w="8326120" h="5367655">
                  <a:moveTo>
                    <a:pt x="1769361" y="5367528"/>
                  </a:moveTo>
                  <a:lnTo>
                    <a:pt x="1769361" y="5358384"/>
                  </a:lnTo>
                  <a:lnTo>
                    <a:pt x="1740405" y="5358384"/>
                  </a:lnTo>
                  <a:lnTo>
                    <a:pt x="1740405" y="5367528"/>
                  </a:lnTo>
                  <a:lnTo>
                    <a:pt x="1769361" y="5367528"/>
                  </a:lnTo>
                  <a:close/>
                </a:path>
                <a:path w="8326120" h="5367655">
                  <a:moveTo>
                    <a:pt x="1731261" y="5367528"/>
                  </a:moveTo>
                  <a:lnTo>
                    <a:pt x="1731261" y="5358384"/>
                  </a:lnTo>
                  <a:lnTo>
                    <a:pt x="1702305" y="5358384"/>
                  </a:lnTo>
                  <a:lnTo>
                    <a:pt x="1702305" y="5367528"/>
                  </a:lnTo>
                  <a:lnTo>
                    <a:pt x="1731261" y="5367528"/>
                  </a:lnTo>
                  <a:close/>
                </a:path>
                <a:path w="8326120" h="5367655">
                  <a:moveTo>
                    <a:pt x="1693161" y="5367528"/>
                  </a:moveTo>
                  <a:lnTo>
                    <a:pt x="1693161" y="5358384"/>
                  </a:lnTo>
                  <a:lnTo>
                    <a:pt x="1664205" y="5358384"/>
                  </a:lnTo>
                  <a:lnTo>
                    <a:pt x="1664205" y="5367528"/>
                  </a:lnTo>
                  <a:lnTo>
                    <a:pt x="1693161" y="5367528"/>
                  </a:lnTo>
                  <a:close/>
                </a:path>
                <a:path w="8326120" h="5367655">
                  <a:moveTo>
                    <a:pt x="1655061" y="5367528"/>
                  </a:moveTo>
                  <a:lnTo>
                    <a:pt x="1655061" y="5358384"/>
                  </a:lnTo>
                  <a:lnTo>
                    <a:pt x="1626105" y="5358384"/>
                  </a:lnTo>
                  <a:lnTo>
                    <a:pt x="1626105" y="5367528"/>
                  </a:lnTo>
                  <a:lnTo>
                    <a:pt x="1655061" y="5367528"/>
                  </a:lnTo>
                  <a:close/>
                </a:path>
                <a:path w="8326120" h="5367655">
                  <a:moveTo>
                    <a:pt x="1616961" y="5367528"/>
                  </a:moveTo>
                  <a:lnTo>
                    <a:pt x="1616961" y="5358384"/>
                  </a:lnTo>
                  <a:lnTo>
                    <a:pt x="1588005" y="5358384"/>
                  </a:lnTo>
                  <a:lnTo>
                    <a:pt x="1588005" y="5367528"/>
                  </a:lnTo>
                  <a:lnTo>
                    <a:pt x="1616961" y="5367528"/>
                  </a:lnTo>
                  <a:close/>
                </a:path>
                <a:path w="8326120" h="5367655">
                  <a:moveTo>
                    <a:pt x="1578861" y="5367528"/>
                  </a:moveTo>
                  <a:lnTo>
                    <a:pt x="1578861" y="5358384"/>
                  </a:lnTo>
                  <a:lnTo>
                    <a:pt x="1549905" y="5358384"/>
                  </a:lnTo>
                  <a:lnTo>
                    <a:pt x="1549905" y="5367528"/>
                  </a:lnTo>
                  <a:lnTo>
                    <a:pt x="1578861" y="5367528"/>
                  </a:lnTo>
                  <a:close/>
                </a:path>
                <a:path w="8326120" h="5367655">
                  <a:moveTo>
                    <a:pt x="1540761" y="5367528"/>
                  </a:moveTo>
                  <a:lnTo>
                    <a:pt x="1540761" y="5358384"/>
                  </a:lnTo>
                  <a:lnTo>
                    <a:pt x="1511804" y="5358384"/>
                  </a:lnTo>
                  <a:lnTo>
                    <a:pt x="1511804" y="5367528"/>
                  </a:lnTo>
                  <a:lnTo>
                    <a:pt x="1540761" y="5367528"/>
                  </a:lnTo>
                  <a:close/>
                </a:path>
                <a:path w="8326120" h="5367655">
                  <a:moveTo>
                    <a:pt x="1502660" y="5367528"/>
                  </a:moveTo>
                  <a:lnTo>
                    <a:pt x="1502660" y="5358384"/>
                  </a:lnTo>
                  <a:lnTo>
                    <a:pt x="1473704" y="5358384"/>
                  </a:lnTo>
                  <a:lnTo>
                    <a:pt x="1473704" y="5367528"/>
                  </a:lnTo>
                  <a:lnTo>
                    <a:pt x="1502660" y="5367528"/>
                  </a:lnTo>
                  <a:close/>
                </a:path>
                <a:path w="8326120" h="5367655">
                  <a:moveTo>
                    <a:pt x="1464560" y="5367528"/>
                  </a:moveTo>
                  <a:lnTo>
                    <a:pt x="1464560" y="5358384"/>
                  </a:lnTo>
                  <a:lnTo>
                    <a:pt x="1435604" y="5358384"/>
                  </a:lnTo>
                  <a:lnTo>
                    <a:pt x="1435604" y="5367528"/>
                  </a:lnTo>
                  <a:lnTo>
                    <a:pt x="1464560" y="5367528"/>
                  </a:lnTo>
                  <a:close/>
                </a:path>
                <a:path w="8326120" h="5367655">
                  <a:moveTo>
                    <a:pt x="1426460" y="5367528"/>
                  </a:moveTo>
                  <a:lnTo>
                    <a:pt x="1426460" y="5358384"/>
                  </a:lnTo>
                  <a:lnTo>
                    <a:pt x="1397504" y="5358384"/>
                  </a:lnTo>
                  <a:lnTo>
                    <a:pt x="1397504" y="5367528"/>
                  </a:lnTo>
                  <a:lnTo>
                    <a:pt x="1426460" y="5367528"/>
                  </a:lnTo>
                  <a:close/>
                </a:path>
                <a:path w="8326120" h="5367655">
                  <a:moveTo>
                    <a:pt x="1388360" y="5367528"/>
                  </a:moveTo>
                  <a:lnTo>
                    <a:pt x="1388360" y="5358384"/>
                  </a:lnTo>
                  <a:lnTo>
                    <a:pt x="1359404" y="5358384"/>
                  </a:lnTo>
                  <a:lnTo>
                    <a:pt x="1359404" y="5367528"/>
                  </a:lnTo>
                  <a:lnTo>
                    <a:pt x="1388360" y="5367528"/>
                  </a:lnTo>
                  <a:close/>
                </a:path>
                <a:path w="8326120" h="5367655">
                  <a:moveTo>
                    <a:pt x="1350260" y="5367528"/>
                  </a:moveTo>
                  <a:lnTo>
                    <a:pt x="1350260" y="5358384"/>
                  </a:lnTo>
                  <a:lnTo>
                    <a:pt x="1321304" y="5358384"/>
                  </a:lnTo>
                  <a:lnTo>
                    <a:pt x="1321304" y="5367528"/>
                  </a:lnTo>
                  <a:lnTo>
                    <a:pt x="1350260" y="5367528"/>
                  </a:lnTo>
                  <a:close/>
                </a:path>
                <a:path w="8326120" h="5367655">
                  <a:moveTo>
                    <a:pt x="1312160" y="5367528"/>
                  </a:moveTo>
                  <a:lnTo>
                    <a:pt x="1312160" y="5358384"/>
                  </a:lnTo>
                  <a:lnTo>
                    <a:pt x="1283204" y="5358384"/>
                  </a:lnTo>
                  <a:lnTo>
                    <a:pt x="1283204" y="5367528"/>
                  </a:lnTo>
                  <a:lnTo>
                    <a:pt x="1312160" y="5367528"/>
                  </a:lnTo>
                  <a:close/>
                </a:path>
                <a:path w="8326120" h="5367655">
                  <a:moveTo>
                    <a:pt x="1274060" y="5367528"/>
                  </a:moveTo>
                  <a:lnTo>
                    <a:pt x="1274060" y="5358384"/>
                  </a:lnTo>
                  <a:lnTo>
                    <a:pt x="1245104" y="5358384"/>
                  </a:lnTo>
                  <a:lnTo>
                    <a:pt x="1245104" y="5367528"/>
                  </a:lnTo>
                  <a:lnTo>
                    <a:pt x="1274060" y="5367528"/>
                  </a:lnTo>
                  <a:close/>
                </a:path>
                <a:path w="8326120" h="5367655">
                  <a:moveTo>
                    <a:pt x="1235960" y="5367528"/>
                  </a:moveTo>
                  <a:lnTo>
                    <a:pt x="1235960" y="5358384"/>
                  </a:lnTo>
                  <a:lnTo>
                    <a:pt x="1207004" y="5358384"/>
                  </a:lnTo>
                  <a:lnTo>
                    <a:pt x="1207004" y="5367528"/>
                  </a:lnTo>
                  <a:lnTo>
                    <a:pt x="1235960" y="5367528"/>
                  </a:lnTo>
                  <a:close/>
                </a:path>
                <a:path w="8326120" h="5367655">
                  <a:moveTo>
                    <a:pt x="1197860" y="5367528"/>
                  </a:moveTo>
                  <a:lnTo>
                    <a:pt x="1197860" y="5358384"/>
                  </a:lnTo>
                  <a:lnTo>
                    <a:pt x="1168904" y="5358384"/>
                  </a:lnTo>
                  <a:lnTo>
                    <a:pt x="1168904" y="5367528"/>
                  </a:lnTo>
                  <a:lnTo>
                    <a:pt x="1197860" y="5367528"/>
                  </a:lnTo>
                  <a:close/>
                </a:path>
                <a:path w="8326120" h="5367655">
                  <a:moveTo>
                    <a:pt x="1159760" y="5367528"/>
                  </a:moveTo>
                  <a:lnTo>
                    <a:pt x="1159760" y="5358384"/>
                  </a:lnTo>
                  <a:lnTo>
                    <a:pt x="1130804" y="5358384"/>
                  </a:lnTo>
                  <a:lnTo>
                    <a:pt x="1130804" y="5367528"/>
                  </a:lnTo>
                  <a:lnTo>
                    <a:pt x="1159760" y="5367528"/>
                  </a:lnTo>
                  <a:close/>
                </a:path>
                <a:path w="8326120" h="5367655">
                  <a:moveTo>
                    <a:pt x="1121660" y="5367528"/>
                  </a:moveTo>
                  <a:lnTo>
                    <a:pt x="1121660" y="5358384"/>
                  </a:lnTo>
                  <a:lnTo>
                    <a:pt x="1092704" y="5358384"/>
                  </a:lnTo>
                  <a:lnTo>
                    <a:pt x="1092704" y="5367528"/>
                  </a:lnTo>
                  <a:lnTo>
                    <a:pt x="1121660" y="5367528"/>
                  </a:lnTo>
                  <a:close/>
                </a:path>
                <a:path w="8326120" h="5367655">
                  <a:moveTo>
                    <a:pt x="1083560" y="5367528"/>
                  </a:moveTo>
                  <a:lnTo>
                    <a:pt x="1083560" y="5358384"/>
                  </a:lnTo>
                  <a:lnTo>
                    <a:pt x="1054604" y="5358384"/>
                  </a:lnTo>
                  <a:lnTo>
                    <a:pt x="1054604" y="5367528"/>
                  </a:lnTo>
                  <a:lnTo>
                    <a:pt x="1083560" y="5367528"/>
                  </a:lnTo>
                  <a:close/>
                </a:path>
                <a:path w="8326120" h="5367655">
                  <a:moveTo>
                    <a:pt x="1045460" y="5367528"/>
                  </a:moveTo>
                  <a:lnTo>
                    <a:pt x="1045460" y="5358384"/>
                  </a:lnTo>
                  <a:lnTo>
                    <a:pt x="1016504" y="5358384"/>
                  </a:lnTo>
                  <a:lnTo>
                    <a:pt x="1016504" y="5367528"/>
                  </a:lnTo>
                  <a:lnTo>
                    <a:pt x="1045460" y="5367528"/>
                  </a:lnTo>
                  <a:close/>
                </a:path>
                <a:path w="8326120" h="5367655">
                  <a:moveTo>
                    <a:pt x="1007360" y="5367528"/>
                  </a:moveTo>
                  <a:lnTo>
                    <a:pt x="1007360" y="5358384"/>
                  </a:lnTo>
                  <a:lnTo>
                    <a:pt x="978404" y="5358384"/>
                  </a:lnTo>
                  <a:lnTo>
                    <a:pt x="978404" y="5367528"/>
                  </a:lnTo>
                  <a:lnTo>
                    <a:pt x="1007360" y="5367528"/>
                  </a:lnTo>
                  <a:close/>
                </a:path>
                <a:path w="8326120" h="5367655">
                  <a:moveTo>
                    <a:pt x="969260" y="5367528"/>
                  </a:moveTo>
                  <a:lnTo>
                    <a:pt x="969260" y="5358384"/>
                  </a:lnTo>
                  <a:lnTo>
                    <a:pt x="940304" y="5358384"/>
                  </a:lnTo>
                  <a:lnTo>
                    <a:pt x="940304" y="5367528"/>
                  </a:lnTo>
                  <a:lnTo>
                    <a:pt x="969260" y="5367528"/>
                  </a:lnTo>
                  <a:close/>
                </a:path>
                <a:path w="8326120" h="5367655">
                  <a:moveTo>
                    <a:pt x="931160" y="5367528"/>
                  </a:moveTo>
                  <a:lnTo>
                    <a:pt x="931160" y="5358384"/>
                  </a:lnTo>
                  <a:lnTo>
                    <a:pt x="902204" y="5358384"/>
                  </a:lnTo>
                  <a:lnTo>
                    <a:pt x="902204" y="5367528"/>
                  </a:lnTo>
                  <a:lnTo>
                    <a:pt x="931160" y="5367528"/>
                  </a:lnTo>
                  <a:close/>
                </a:path>
                <a:path w="8326120" h="5367655">
                  <a:moveTo>
                    <a:pt x="893060" y="5367528"/>
                  </a:moveTo>
                  <a:lnTo>
                    <a:pt x="893060" y="5358384"/>
                  </a:lnTo>
                  <a:lnTo>
                    <a:pt x="864104" y="5358384"/>
                  </a:lnTo>
                  <a:lnTo>
                    <a:pt x="864104" y="5367528"/>
                  </a:lnTo>
                  <a:lnTo>
                    <a:pt x="893060" y="5367528"/>
                  </a:lnTo>
                  <a:close/>
                </a:path>
                <a:path w="8326120" h="5367655">
                  <a:moveTo>
                    <a:pt x="854960" y="5367528"/>
                  </a:moveTo>
                  <a:lnTo>
                    <a:pt x="854960" y="5358384"/>
                  </a:lnTo>
                  <a:lnTo>
                    <a:pt x="826004" y="5358384"/>
                  </a:lnTo>
                  <a:lnTo>
                    <a:pt x="826004" y="5367528"/>
                  </a:lnTo>
                  <a:lnTo>
                    <a:pt x="854960" y="5367528"/>
                  </a:lnTo>
                  <a:close/>
                </a:path>
                <a:path w="8326120" h="5367655">
                  <a:moveTo>
                    <a:pt x="816860" y="5367528"/>
                  </a:moveTo>
                  <a:lnTo>
                    <a:pt x="816860" y="5358384"/>
                  </a:lnTo>
                  <a:lnTo>
                    <a:pt x="787904" y="5358384"/>
                  </a:lnTo>
                  <a:lnTo>
                    <a:pt x="787904" y="5367528"/>
                  </a:lnTo>
                  <a:lnTo>
                    <a:pt x="816860" y="5367528"/>
                  </a:lnTo>
                  <a:close/>
                </a:path>
                <a:path w="8326120" h="5367655">
                  <a:moveTo>
                    <a:pt x="778760" y="5367528"/>
                  </a:moveTo>
                  <a:lnTo>
                    <a:pt x="778760" y="5358384"/>
                  </a:lnTo>
                  <a:lnTo>
                    <a:pt x="749804" y="5358384"/>
                  </a:lnTo>
                  <a:lnTo>
                    <a:pt x="749804" y="5367528"/>
                  </a:lnTo>
                  <a:lnTo>
                    <a:pt x="778760" y="5367528"/>
                  </a:lnTo>
                  <a:close/>
                </a:path>
                <a:path w="8326120" h="5367655">
                  <a:moveTo>
                    <a:pt x="740660" y="5367528"/>
                  </a:moveTo>
                  <a:lnTo>
                    <a:pt x="740660" y="5358384"/>
                  </a:lnTo>
                  <a:lnTo>
                    <a:pt x="711704" y="5358384"/>
                  </a:lnTo>
                  <a:lnTo>
                    <a:pt x="711704" y="5367528"/>
                  </a:lnTo>
                  <a:lnTo>
                    <a:pt x="740660" y="5367528"/>
                  </a:lnTo>
                  <a:close/>
                </a:path>
                <a:path w="8326120" h="5367655">
                  <a:moveTo>
                    <a:pt x="702560" y="5367528"/>
                  </a:moveTo>
                  <a:lnTo>
                    <a:pt x="702560" y="5358384"/>
                  </a:lnTo>
                  <a:lnTo>
                    <a:pt x="673604" y="5358384"/>
                  </a:lnTo>
                  <a:lnTo>
                    <a:pt x="673604" y="5367528"/>
                  </a:lnTo>
                  <a:lnTo>
                    <a:pt x="702560" y="5367528"/>
                  </a:lnTo>
                  <a:close/>
                </a:path>
                <a:path w="8326120" h="5367655">
                  <a:moveTo>
                    <a:pt x="664460" y="5367528"/>
                  </a:moveTo>
                  <a:lnTo>
                    <a:pt x="664460" y="5358384"/>
                  </a:lnTo>
                  <a:lnTo>
                    <a:pt x="635504" y="5358384"/>
                  </a:lnTo>
                  <a:lnTo>
                    <a:pt x="635504" y="5367528"/>
                  </a:lnTo>
                  <a:lnTo>
                    <a:pt x="664460" y="5367528"/>
                  </a:lnTo>
                  <a:close/>
                </a:path>
                <a:path w="8326120" h="5367655">
                  <a:moveTo>
                    <a:pt x="626360" y="5367528"/>
                  </a:moveTo>
                  <a:lnTo>
                    <a:pt x="626360" y="5358384"/>
                  </a:lnTo>
                  <a:lnTo>
                    <a:pt x="597404" y="5358384"/>
                  </a:lnTo>
                  <a:lnTo>
                    <a:pt x="597404" y="5367528"/>
                  </a:lnTo>
                  <a:lnTo>
                    <a:pt x="626360" y="5367528"/>
                  </a:lnTo>
                  <a:close/>
                </a:path>
                <a:path w="8326120" h="5367655">
                  <a:moveTo>
                    <a:pt x="588260" y="5367528"/>
                  </a:moveTo>
                  <a:lnTo>
                    <a:pt x="588260" y="5358384"/>
                  </a:lnTo>
                  <a:lnTo>
                    <a:pt x="559304" y="5358384"/>
                  </a:lnTo>
                  <a:lnTo>
                    <a:pt x="559304" y="5367528"/>
                  </a:lnTo>
                  <a:lnTo>
                    <a:pt x="588260" y="5367528"/>
                  </a:lnTo>
                  <a:close/>
                </a:path>
                <a:path w="8326120" h="5367655">
                  <a:moveTo>
                    <a:pt x="550160" y="5367528"/>
                  </a:moveTo>
                  <a:lnTo>
                    <a:pt x="550160" y="5358384"/>
                  </a:lnTo>
                  <a:lnTo>
                    <a:pt x="521204" y="5358384"/>
                  </a:lnTo>
                  <a:lnTo>
                    <a:pt x="521204" y="5367528"/>
                  </a:lnTo>
                  <a:lnTo>
                    <a:pt x="550160" y="5367528"/>
                  </a:lnTo>
                  <a:close/>
                </a:path>
                <a:path w="8326120" h="5367655">
                  <a:moveTo>
                    <a:pt x="512060" y="5367528"/>
                  </a:moveTo>
                  <a:lnTo>
                    <a:pt x="512060" y="5358384"/>
                  </a:lnTo>
                  <a:lnTo>
                    <a:pt x="483104" y="5358384"/>
                  </a:lnTo>
                  <a:lnTo>
                    <a:pt x="483104" y="5367528"/>
                  </a:lnTo>
                  <a:lnTo>
                    <a:pt x="512060" y="5367528"/>
                  </a:lnTo>
                  <a:close/>
                </a:path>
                <a:path w="8326120" h="5367655">
                  <a:moveTo>
                    <a:pt x="473960" y="5367528"/>
                  </a:moveTo>
                  <a:lnTo>
                    <a:pt x="473960" y="5358384"/>
                  </a:lnTo>
                  <a:lnTo>
                    <a:pt x="445004" y="5358384"/>
                  </a:lnTo>
                  <a:lnTo>
                    <a:pt x="445004" y="5367528"/>
                  </a:lnTo>
                  <a:lnTo>
                    <a:pt x="473960" y="5367528"/>
                  </a:lnTo>
                  <a:close/>
                </a:path>
                <a:path w="8326120" h="5367655">
                  <a:moveTo>
                    <a:pt x="435860" y="5367528"/>
                  </a:moveTo>
                  <a:lnTo>
                    <a:pt x="435860" y="5358384"/>
                  </a:lnTo>
                  <a:lnTo>
                    <a:pt x="406904" y="5358384"/>
                  </a:lnTo>
                  <a:lnTo>
                    <a:pt x="406904" y="5367528"/>
                  </a:lnTo>
                  <a:lnTo>
                    <a:pt x="435860" y="5367528"/>
                  </a:lnTo>
                  <a:close/>
                </a:path>
                <a:path w="8326120" h="5367655">
                  <a:moveTo>
                    <a:pt x="397760" y="5367528"/>
                  </a:moveTo>
                  <a:lnTo>
                    <a:pt x="397760" y="5358384"/>
                  </a:lnTo>
                  <a:lnTo>
                    <a:pt x="368804" y="5358384"/>
                  </a:lnTo>
                  <a:lnTo>
                    <a:pt x="368804" y="5367528"/>
                  </a:lnTo>
                  <a:lnTo>
                    <a:pt x="397760" y="5367528"/>
                  </a:lnTo>
                  <a:close/>
                </a:path>
                <a:path w="8326120" h="5367655">
                  <a:moveTo>
                    <a:pt x="359664" y="5367528"/>
                  </a:moveTo>
                  <a:lnTo>
                    <a:pt x="359664" y="5358384"/>
                  </a:lnTo>
                  <a:lnTo>
                    <a:pt x="330708" y="5358384"/>
                  </a:lnTo>
                  <a:lnTo>
                    <a:pt x="330708" y="5367528"/>
                  </a:lnTo>
                  <a:lnTo>
                    <a:pt x="359664" y="5367528"/>
                  </a:lnTo>
                  <a:close/>
                </a:path>
                <a:path w="8326120" h="5367655">
                  <a:moveTo>
                    <a:pt x="321564" y="5367528"/>
                  </a:moveTo>
                  <a:lnTo>
                    <a:pt x="321564" y="5358384"/>
                  </a:lnTo>
                  <a:lnTo>
                    <a:pt x="292608" y="5358384"/>
                  </a:lnTo>
                  <a:lnTo>
                    <a:pt x="292608" y="5367528"/>
                  </a:lnTo>
                  <a:lnTo>
                    <a:pt x="321564" y="5367528"/>
                  </a:lnTo>
                  <a:close/>
                </a:path>
                <a:path w="8326120" h="5367655">
                  <a:moveTo>
                    <a:pt x="283464" y="5367528"/>
                  </a:moveTo>
                  <a:lnTo>
                    <a:pt x="283464" y="5358384"/>
                  </a:lnTo>
                  <a:lnTo>
                    <a:pt x="254508" y="5358384"/>
                  </a:lnTo>
                  <a:lnTo>
                    <a:pt x="254508" y="5367528"/>
                  </a:lnTo>
                  <a:lnTo>
                    <a:pt x="283464" y="5367528"/>
                  </a:lnTo>
                  <a:close/>
                </a:path>
                <a:path w="8326120" h="5367655">
                  <a:moveTo>
                    <a:pt x="245364" y="5367528"/>
                  </a:moveTo>
                  <a:lnTo>
                    <a:pt x="245364" y="5358384"/>
                  </a:lnTo>
                  <a:lnTo>
                    <a:pt x="216408" y="5358384"/>
                  </a:lnTo>
                  <a:lnTo>
                    <a:pt x="216408" y="5367528"/>
                  </a:lnTo>
                  <a:lnTo>
                    <a:pt x="245364" y="5367528"/>
                  </a:lnTo>
                  <a:close/>
                </a:path>
                <a:path w="8326120" h="5367655">
                  <a:moveTo>
                    <a:pt x="207264" y="5367528"/>
                  </a:moveTo>
                  <a:lnTo>
                    <a:pt x="207264" y="5358384"/>
                  </a:lnTo>
                  <a:lnTo>
                    <a:pt x="178308" y="5358384"/>
                  </a:lnTo>
                  <a:lnTo>
                    <a:pt x="178308" y="5367528"/>
                  </a:lnTo>
                  <a:lnTo>
                    <a:pt x="207264" y="5367528"/>
                  </a:lnTo>
                  <a:close/>
                </a:path>
                <a:path w="8326120" h="5367655">
                  <a:moveTo>
                    <a:pt x="169164" y="5367528"/>
                  </a:moveTo>
                  <a:lnTo>
                    <a:pt x="169164" y="5358384"/>
                  </a:lnTo>
                  <a:lnTo>
                    <a:pt x="140208" y="5358384"/>
                  </a:lnTo>
                  <a:lnTo>
                    <a:pt x="140208" y="5367528"/>
                  </a:lnTo>
                  <a:lnTo>
                    <a:pt x="169164" y="5367528"/>
                  </a:lnTo>
                  <a:close/>
                </a:path>
                <a:path w="8326120" h="5367655">
                  <a:moveTo>
                    <a:pt x="131064" y="5367528"/>
                  </a:moveTo>
                  <a:lnTo>
                    <a:pt x="131064" y="5358384"/>
                  </a:lnTo>
                  <a:lnTo>
                    <a:pt x="102108" y="5358384"/>
                  </a:lnTo>
                  <a:lnTo>
                    <a:pt x="102108" y="5367528"/>
                  </a:lnTo>
                  <a:lnTo>
                    <a:pt x="131064" y="5367528"/>
                  </a:lnTo>
                  <a:close/>
                </a:path>
                <a:path w="8326120" h="5367655">
                  <a:moveTo>
                    <a:pt x="92964" y="5367528"/>
                  </a:moveTo>
                  <a:lnTo>
                    <a:pt x="92964" y="5358384"/>
                  </a:lnTo>
                  <a:lnTo>
                    <a:pt x="64008" y="5358384"/>
                  </a:lnTo>
                  <a:lnTo>
                    <a:pt x="64008" y="5367528"/>
                  </a:lnTo>
                  <a:lnTo>
                    <a:pt x="92964" y="5367528"/>
                  </a:lnTo>
                  <a:close/>
                </a:path>
                <a:path w="8326120" h="5367655">
                  <a:moveTo>
                    <a:pt x="54864" y="5367528"/>
                  </a:moveTo>
                  <a:lnTo>
                    <a:pt x="54864" y="5358384"/>
                  </a:lnTo>
                  <a:lnTo>
                    <a:pt x="25908" y="5358384"/>
                  </a:lnTo>
                  <a:lnTo>
                    <a:pt x="25908" y="5367528"/>
                  </a:lnTo>
                  <a:lnTo>
                    <a:pt x="54864" y="5367528"/>
                  </a:lnTo>
                  <a:close/>
                </a:path>
                <a:path w="8326120" h="5367655">
                  <a:moveTo>
                    <a:pt x="9144" y="5358384"/>
                  </a:moveTo>
                  <a:lnTo>
                    <a:pt x="9144" y="5346192"/>
                  </a:lnTo>
                  <a:lnTo>
                    <a:pt x="0" y="5346192"/>
                  </a:lnTo>
                  <a:lnTo>
                    <a:pt x="0" y="5364480"/>
                  </a:lnTo>
                  <a:lnTo>
                    <a:pt x="1524" y="5367528"/>
                  </a:lnTo>
                  <a:lnTo>
                    <a:pt x="4572" y="5367528"/>
                  </a:lnTo>
                  <a:lnTo>
                    <a:pt x="4572" y="5358384"/>
                  </a:lnTo>
                  <a:lnTo>
                    <a:pt x="9144" y="5358384"/>
                  </a:lnTo>
                  <a:close/>
                </a:path>
                <a:path w="8326120" h="5367655">
                  <a:moveTo>
                    <a:pt x="16764" y="5367528"/>
                  </a:moveTo>
                  <a:lnTo>
                    <a:pt x="16764" y="5358384"/>
                  </a:lnTo>
                  <a:lnTo>
                    <a:pt x="4572" y="5358384"/>
                  </a:lnTo>
                  <a:lnTo>
                    <a:pt x="9144" y="5362956"/>
                  </a:lnTo>
                  <a:lnTo>
                    <a:pt x="9144" y="5367528"/>
                  </a:lnTo>
                  <a:lnTo>
                    <a:pt x="16764" y="5367528"/>
                  </a:lnTo>
                  <a:close/>
                </a:path>
                <a:path w="8326120" h="5367655">
                  <a:moveTo>
                    <a:pt x="9144" y="5367528"/>
                  </a:moveTo>
                  <a:lnTo>
                    <a:pt x="9144" y="5362956"/>
                  </a:lnTo>
                  <a:lnTo>
                    <a:pt x="4572" y="5358384"/>
                  </a:lnTo>
                  <a:lnTo>
                    <a:pt x="4572" y="5367528"/>
                  </a:lnTo>
                  <a:lnTo>
                    <a:pt x="9144" y="5367528"/>
                  </a:lnTo>
                  <a:close/>
                </a:path>
                <a:path w="8326120" h="5367655">
                  <a:moveTo>
                    <a:pt x="9144" y="5337048"/>
                  </a:moveTo>
                  <a:lnTo>
                    <a:pt x="9144" y="5308092"/>
                  </a:lnTo>
                  <a:lnTo>
                    <a:pt x="0" y="5308092"/>
                  </a:lnTo>
                  <a:lnTo>
                    <a:pt x="0" y="5337048"/>
                  </a:lnTo>
                  <a:lnTo>
                    <a:pt x="9144" y="5337048"/>
                  </a:lnTo>
                  <a:close/>
                </a:path>
                <a:path w="8326120" h="5367655">
                  <a:moveTo>
                    <a:pt x="9144" y="5298948"/>
                  </a:moveTo>
                  <a:lnTo>
                    <a:pt x="9144" y="5269992"/>
                  </a:lnTo>
                  <a:lnTo>
                    <a:pt x="0" y="5269992"/>
                  </a:lnTo>
                  <a:lnTo>
                    <a:pt x="0" y="5298948"/>
                  </a:lnTo>
                  <a:lnTo>
                    <a:pt x="9144" y="5298948"/>
                  </a:lnTo>
                  <a:close/>
                </a:path>
                <a:path w="8326120" h="5367655">
                  <a:moveTo>
                    <a:pt x="9144" y="5260848"/>
                  </a:moveTo>
                  <a:lnTo>
                    <a:pt x="9144" y="5231892"/>
                  </a:lnTo>
                  <a:lnTo>
                    <a:pt x="0" y="5231892"/>
                  </a:lnTo>
                  <a:lnTo>
                    <a:pt x="0" y="5260848"/>
                  </a:lnTo>
                  <a:lnTo>
                    <a:pt x="9144" y="5260848"/>
                  </a:lnTo>
                  <a:close/>
                </a:path>
                <a:path w="8326120" h="5367655">
                  <a:moveTo>
                    <a:pt x="9144" y="5222748"/>
                  </a:moveTo>
                  <a:lnTo>
                    <a:pt x="9144" y="5193792"/>
                  </a:lnTo>
                  <a:lnTo>
                    <a:pt x="0" y="5193792"/>
                  </a:lnTo>
                  <a:lnTo>
                    <a:pt x="0" y="5222748"/>
                  </a:lnTo>
                  <a:lnTo>
                    <a:pt x="9144" y="5222748"/>
                  </a:lnTo>
                  <a:close/>
                </a:path>
                <a:path w="8326120" h="5367655">
                  <a:moveTo>
                    <a:pt x="9144" y="5184648"/>
                  </a:moveTo>
                  <a:lnTo>
                    <a:pt x="9144" y="5155692"/>
                  </a:lnTo>
                  <a:lnTo>
                    <a:pt x="0" y="5155692"/>
                  </a:lnTo>
                  <a:lnTo>
                    <a:pt x="0" y="5184648"/>
                  </a:lnTo>
                  <a:lnTo>
                    <a:pt x="9144" y="5184648"/>
                  </a:lnTo>
                  <a:close/>
                </a:path>
                <a:path w="8326120" h="5367655">
                  <a:moveTo>
                    <a:pt x="9144" y="5146548"/>
                  </a:moveTo>
                  <a:lnTo>
                    <a:pt x="9144" y="5117592"/>
                  </a:lnTo>
                  <a:lnTo>
                    <a:pt x="0" y="5117592"/>
                  </a:lnTo>
                  <a:lnTo>
                    <a:pt x="0" y="5146548"/>
                  </a:lnTo>
                  <a:lnTo>
                    <a:pt x="9144" y="5146548"/>
                  </a:lnTo>
                  <a:close/>
                </a:path>
                <a:path w="8326120" h="5367655">
                  <a:moveTo>
                    <a:pt x="9144" y="5108448"/>
                  </a:moveTo>
                  <a:lnTo>
                    <a:pt x="9144" y="5079492"/>
                  </a:lnTo>
                  <a:lnTo>
                    <a:pt x="0" y="5079492"/>
                  </a:lnTo>
                  <a:lnTo>
                    <a:pt x="0" y="5108448"/>
                  </a:lnTo>
                  <a:lnTo>
                    <a:pt x="9144" y="5108448"/>
                  </a:lnTo>
                  <a:close/>
                </a:path>
                <a:path w="8326120" h="5367655">
                  <a:moveTo>
                    <a:pt x="9144" y="5070348"/>
                  </a:moveTo>
                  <a:lnTo>
                    <a:pt x="9144" y="5041392"/>
                  </a:lnTo>
                  <a:lnTo>
                    <a:pt x="0" y="5041392"/>
                  </a:lnTo>
                  <a:lnTo>
                    <a:pt x="0" y="5070348"/>
                  </a:lnTo>
                  <a:lnTo>
                    <a:pt x="9144" y="5070348"/>
                  </a:lnTo>
                  <a:close/>
                </a:path>
                <a:path w="8326120" h="5367655">
                  <a:moveTo>
                    <a:pt x="9144" y="5032248"/>
                  </a:moveTo>
                  <a:lnTo>
                    <a:pt x="9144" y="5003292"/>
                  </a:lnTo>
                  <a:lnTo>
                    <a:pt x="0" y="5003292"/>
                  </a:lnTo>
                  <a:lnTo>
                    <a:pt x="0" y="5032248"/>
                  </a:lnTo>
                  <a:lnTo>
                    <a:pt x="9144" y="5032248"/>
                  </a:lnTo>
                  <a:close/>
                </a:path>
                <a:path w="8326120" h="5367655">
                  <a:moveTo>
                    <a:pt x="9144" y="4994148"/>
                  </a:moveTo>
                  <a:lnTo>
                    <a:pt x="9144" y="4965192"/>
                  </a:lnTo>
                  <a:lnTo>
                    <a:pt x="0" y="4965192"/>
                  </a:lnTo>
                  <a:lnTo>
                    <a:pt x="0" y="4994148"/>
                  </a:lnTo>
                  <a:lnTo>
                    <a:pt x="9144" y="4994148"/>
                  </a:lnTo>
                  <a:close/>
                </a:path>
                <a:path w="8326120" h="5367655">
                  <a:moveTo>
                    <a:pt x="9144" y="4956048"/>
                  </a:moveTo>
                  <a:lnTo>
                    <a:pt x="9144" y="4927092"/>
                  </a:lnTo>
                  <a:lnTo>
                    <a:pt x="0" y="4927092"/>
                  </a:lnTo>
                  <a:lnTo>
                    <a:pt x="0" y="4956048"/>
                  </a:lnTo>
                  <a:lnTo>
                    <a:pt x="9144" y="4956048"/>
                  </a:lnTo>
                  <a:close/>
                </a:path>
                <a:path w="8326120" h="5367655">
                  <a:moveTo>
                    <a:pt x="9144" y="4917948"/>
                  </a:moveTo>
                  <a:lnTo>
                    <a:pt x="9144" y="4888992"/>
                  </a:lnTo>
                  <a:lnTo>
                    <a:pt x="0" y="4888992"/>
                  </a:lnTo>
                  <a:lnTo>
                    <a:pt x="0" y="4917948"/>
                  </a:lnTo>
                  <a:lnTo>
                    <a:pt x="9144" y="4917948"/>
                  </a:lnTo>
                  <a:close/>
                </a:path>
                <a:path w="8326120" h="5367655">
                  <a:moveTo>
                    <a:pt x="9144" y="4879848"/>
                  </a:moveTo>
                  <a:lnTo>
                    <a:pt x="9144" y="4850892"/>
                  </a:lnTo>
                  <a:lnTo>
                    <a:pt x="0" y="4850892"/>
                  </a:lnTo>
                  <a:lnTo>
                    <a:pt x="0" y="4879848"/>
                  </a:lnTo>
                  <a:lnTo>
                    <a:pt x="9144" y="4879848"/>
                  </a:lnTo>
                  <a:close/>
                </a:path>
                <a:path w="8326120" h="5367655">
                  <a:moveTo>
                    <a:pt x="9144" y="4841748"/>
                  </a:moveTo>
                  <a:lnTo>
                    <a:pt x="9144" y="4812792"/>
                  </a:lnTo>
                  <a:lnTo>
                    <a:pt x="0" y="4812792"/>
                  </a:lnTo>
                  <a:lnTo>
                    <a:pt x="0" y="4841748"/>
                  </a:lnTo>
                  <a:lnTo>
                    <a:pt x="9144" y="4841748"/>
                  </a:lnTo>
                  <a:close/>
                </a:path>
                <a:path w="8326120" h="5367655">
                  <a:moveTo>
                    <a:pt x="9144" y="4803648"/>
                  </a:moveTo>
                  <a:lnTo>
                    <a:pt x="9144" y="4774692"/>
                  </a:lnTo>
                  <a:lnTo>
                    <a:pt x="0" y="4774692"/>
                  </a:lnTo>
                  <a:lnTo>
                    <a:pt x="0" y="4803648"/>
                  </a:lnTo>
                  <a:lnTo>
                    <a:pt x="9144" y="4803648"/>
                  </a:lnTo>
                  <a:close/>
                </a:path>
                <a:path w="8326120" h="5367655">
                  <a:moveTo>
                    <a:pt x="9144" y="4765548"/>
                  </a:moveTo>
                  <a:lnTo>
                    <a:pt x="9144" y="4736592"/>
                  </a:lnTo>
                  <a:lnTo>
                    <a:pt x="0" y="4736592"/>
                  </a:lnTo>
                  <a:lnTo>
                    <a:pt x="0" y="4765548"/>
                  </a:lnTo>
                  <a:lnTo>
                    <a:pt x="9144" y="4765548"/>
                  </a:lnTo>
                  <a:close/>
                </a:path>
                <a:path w="8326120" h="5367655">
                  <a:moveTo>
                    <a:pt x="9144" y="4727448"/>
                  </a:moveTo>
                  <a:lnTo>
                    <a:pt x="9144" y="4698492"/>
                  </a:lnTo>
                  <a:lnTo>
                    <a:pt x="0" y="4698492"/>
                  </a:lnTo>
                  <a:lnTo>
                    <a:pt x="0" y="4727448"/>
                  </a:lnTo>
                  <a:lnTo>
                    <a:pt x="9144" y="4727448"/>
                  </a:lnTo>
                  <a:close/>
                </a:path>
                <a:path w="8326120" h="5367655">
                  <a:moveTo>
                    <a:pt x="9144" y="4689348"/>
                  </a:moveTo>
                  <a:lnTo>
                    <a:pt x="9144" y="4660392"/>
                  </a:lnTo>
                  <a:lnTo>
                    <a:pt x="0" y="4660392"/>
                  </a:lnTo>
                  <a:lnTo>
                    <a:pt x="0" y="4689348"/>
                  </a:lnTo>
                  <a:lnTo>
                    <a:pt x="9144" y="4689348"/>
                  </a:lnTo>
                  <a:close/>
                </a:path>
                <a:path w="8326120" h="5367655">
                  <a:moveTo>
                    <a:pt x="9144" y="4651248"/>
                  </a:moveTo>
                  <a:lnTo>
                    <a:pt x="9144" y="4622292"/>
                  </a:lnTo>
                  <a:lnTo>
                    <a:pt x="0" y="4622292"/>
                  </a:lnTo>
                  <a:lnTo>
                    <a:pt x="0" y="4651248"/>
                  </a:lnTo>
                  <a:lnTo>
                    <a:pt x="9144" y="4651248"/>
                  </a:lnTo>
                  <a:close/>
                </a:path>
                <a:path w="8326120" h="5367655">
                  <a:moveTo>
                    <a:pt x="9144" y="4613148"/>
                  </a:moveTo>
                  <a:lnTo>
                    <a:pt x="9144" y="4584192"/>
                  </a:lnTo>
                  <a:lnTo>
                    <a:pt x="0" y="4584192"/>
                  </a:lnTo>
                  <a:lnTo>
                    <a:pt x="0" y="4613148"/>
                  </a:lnTo>
                  <a:lnTo>
                    <a:pt x="9144" y="4613148"/>
                  </a:lnTo>
                  <a:close/>
                </a:path>
                <a:path w="8326120" h="5367655">
                  <a:moveTo>
                    <a:pt x="9144" y="4575048"/>
                  </a:moveTo>
                  <a:lnTo>
                    <a:pt x="9144" y="4546092"/>
                  </a:lnTo>
                  <a:lnTo>
                    <a:pt x="0" y="4546092"/>
                  </a:lnTo>
                  <a:lnTo>
                    <a:pt x="0" y="4575048"/>
                  </a:lnTo>
                  <a:lnTo>
                    <a:pt x="9144" y="4575048"/>
                  </a:lnTo>
                  <a:close/>
                </a:path>
                <a:path w="8326120" h="5367655">
                  <a:moveTo>
                    <a:pt x="9144" y="4536948"/>
                  </a:moveTo>
                  <a:lnTo>
                    <a:pt x="9144" y="4507992"/>
                  </a:lnTo>
                  <a:lnTo>
                    <a:pt x="0" y="4507992"/>
                  </a:lnTo>
                  <a:lnTo>
                    <a:pt x="0" y="4536948"/>
                  </a:lnTo>
                  <a:lnTo>
                    <a:pt x="9144" y="4536948"/>
                  </a:lnTo>
                  <a:close/>
                </a:path>
                <a:path w="8326120" h="5367655">
                  <a:moveTo>
                    <a:pt x="9144" y="4498848"/>
                  </a:moveTo>
                  <a:lnTo>
                    <a:pt x="9144" y="4469892"/>
                  </a:lnTo>
                  <a:lnTo>
                    <a:pt x="0" y="4469892"/>
                  </a:lnTo>
                  <a:lnTo>
                    <a:pt x="0" y="4498848"/>
                  </a:lnTo>
                  <a:lnTo>
                    <a:pt x="9144" y="4498848"/>
                  </a:lnTo>
                  <a:close/>
                </a:path>
                <a:path w="8326120" h="5367655">
                  <a:moveTo>
                    <a:pt x="9144" y="4460748"/>
                  </a:moveTo>
                  <a:lnTo>
                    <a:pt x="9144" y="4431792"/>
                  </a:lnTo>
                  <a:lnTo>
                    <a:pt x="0" y="4431792"/>
                  </a:lnTo>
                  <a:lnTo>
                    <a:pt x="0" y="4460748"/>
                  </a:lnTo>
                  <a:lnTo>
                    <a:pt x="9144" y="4460748"/>
                  </a:lnTo>
                  <a:close/>
                </a:path>
                <a:path w="8326120" h="5367655">
                  <a:moveTo>
                    <a:pt x="9144" y="4422648"/>
                  </a:moveTo>
                  <a:lnTo>
                    <a:pt x="9144" y="4393692"/>
                  </a:lnTo>
                  <a:lnTo>
                    <a:pt x="0" y="4393692"/>
                  </a:lnTo>
                  <a:lnTo>
                    <a:pt x="0" y="4422648"/>
                  </a:lnTo>
                  <a:lnTo>
                    <a:pt x="9144" y="4422648"/>
                  </a:lnTo>
                  <a:close/>
                </a:path>
                <a:path w="8326120" h="5367655">
                  <a:moveTo>
                    <a:pt x="9144" y="4384548"/>
                  </a:moveTo>
                  <a:lnTo>
                    <a:pt x="9144" y="4355592"/>
                  </a:lnTo>
                  <a:lnTo>
                    <a:pt x="0" y="4355592"/>
                  </a:lnTo>
                  <a:lnTo>
                    <a:pt x="0" y="4384548"/>
                  </a:lnTo>
                  <a:lnTo>
                    <a:pt x="9144" y="4384548"/>
                  </a:lnTo>
                  <a:close/>
                </a:path>
                <a:path w="8326120" h="5367655">
                  <a:moveTo>
                    <a:pt x="9144" y="4346448"/>
                  </a:moveTo>
                  <a:lnTo>
                    <a:pt x="9144" y="4317492"/>
                  </a:lnTo>
                  <a:lnTo>
                    <a:pt x="0" y="4317492"/>
                  </a:lnTo>
                  <a:lnTo>
                    <a:pt x="0" y="4346448"/>
                  </a:lnTo>
                  <a:lnTo>
                    <a:pt x="9144" y="4346448"/>
                  </a:lnTo>
                  <a:close/>
                </a:path>
                <a:path w="8326120" h="5367655">
                  <a:moveTo>
                    <a:pt x="9144" y="4308348"/>
                  </a:moveTo>
                  <a:lnTo>
                    <a:pt x="9144" y="4279392"/>
                  </a:lnTo>
                  <a:lnTo>
                    <a:pt x="0" y="4279392"/>
                  </a:lnTo>
                  <a:lnTo>
                    <a:pt x="0" y="4308348"/>
                  </a:lnTo>
                  <a:lnTo>
                    <a:pt x="9144" y="4308348"/>
                  </a:lnTo>
                  <a:close/>
                </a:path>
                <a:path w="8326120" h="5367655">
                  <a:moveTo>
                    <a:pt x="9144" y="4270248"/>
                  </a:moveTo>
                  <a:lnTo>
                    <a:pt x="9144" y="4241292"/>
                  </a:lnTo>
                  <a:lnTo>
                    <a:pt x="0" y="4241292"/>
                  </a:lnTo>
                  <a:lnTo>
                    <a:pt x="0" y="4270248"/>
                  </a:lnTo>
                  <a:lnTo>
                    <a:pt x="9144" y="4270248"/>
                  </a:lnTo>
                  <a:close/>
                </a:path>
                <a:path w="8326120" h="5367655">
                  <a:moveTo>
                    <a:pt x="9144" y="4232148"/>
                  </a:moveTo>
                  <a:lnTo>
                    <a:pt x="9144" y="4203192"/>
                  </a:lnTo>
                  <a:lnTo>
                    <a:pt x="0" y="4203192"/>
                  </a:lnTo>
                  <a:lnTo>
                    <a:pt x="0" y="4232148"/>
                  </a:lnTo>
                  <a:lnTo>
                    <a:pt x="9144" y="4232148"/>
                  </a:lnTo>
                  <a:close/>
                </a:path>
                <a:path w="8326120" h="5367655">
                  <a:moveTo>
                    <a:pt x="9144" y="4194048"/>
                  </a:moveTo>
                  <a:lnTo>
                    <a:pt x="9144" y="4165092"/>
                  </a:lnTo>
                  <a:lnTo>
                    <a:pt x="0" y="4165092"/>
                  </a:lnTo>
                  <a:lnTo>
                    <a:pt x="0" y="4194048"/>
                  </a:lnTo>
                  <a:lnTo>
                    <a:pt x="9144" y="4194048"/>
                  </a:lnTo>
                  <a:close/>
                </a:path>
                <a:path w="8326120" h="5367655">
                  <a:moveTo>
                    <a:pt x="9144" y="4155948"/>
                  </a:moveTo>
                  <a:lnTo>
                    <a:pt x="9144" y="4126992"/>
                  </a:lnTo>
                  <a:lnTo>
                    <a:pt x="0" y="4126992"/>
                  </a:lnTo>
                  <a:lnTo>
                    <a:pt x="0" y="4155948"/>
                  </a:lnTo>
                  <a:lnTo>
                    <a:pt x="9144" y="4155948"/>
                  </a:lnTo>
                  <a:close/>
                </a:path>
                <a:path w="8326120" h="5367655">
                  <a:moveTo>
                    <a:pt x="9144" y="4117848"/>
                  </a:moveTo>
                  <a:lnTo>
                    <a:pt x="9144" y="4088892"/>
                  </a:lnTo>
                  <a:lnTo>
                    <a:pt x="0" y="4088892"/>
                  </a:lnTo>
                  <a:lnTo>
                    <a:pt x="0" y="4117848"/>
                  </a:lnTo>
                  <a:lnTo>
                    <a:pt x="9144" y="4117848"/>
                  </a:lnTo>
                  <a:close/>
                </a:path>
                <a:path w="8326120" h="5367655">
                  <a:moveTo>
                    <a:pt x="9144" y="4079748"/>
                  </a:moveTo>
                  <a:lnTo>
                    <a:pt x="9144" y="4050792"/>
                  </a:lnTo>
                  <a:lnTo>
                    <a:pt x="0" y="4050792"/>
                  </a:lnTo>
                  <a:lnTo>
                    <a:pt x="0" y="4079748"/>
                  </a:lnTo>
                  <a:lnTo>
                    <a:pt x="9144" y="4079748"/>
                  </a:lnTo>
                  <a:close/>
                </a:path>
                <a:path w="8326120" h="5367655">
                  <a:moveTo>
                    <a:pt x="9144" y="4041648"/>
                  </a:moveTo>
                  <a:lnTo>
                    <a:pt x="9144" y="4012692"/>
                  </a:lnTo>
                  <a:lnTo>
                    <a:pt x="0" y="4012692"/>
                  </a:lnTo>
                  <a:lnTo>
                    <a:pt x="0" y="4041648"/>
                  </a:lnTo>
                  <a:lnTo>
                    <a:pt x="9144" y="4041648"/>
                  </a:lnTo>
                  <a:close/>
                </a:path>
                <a:path w="8326120" h="5367655">
                  <a:moveTo>
                    <a:pt x="9144" y="4003548"/>
                  </a:moveTo>
                  <a:lnTo>
                    <a:pt x="9144" y="3974592"/>
                  </a:lnTo>
                  <a:lnTo>
                    <a:pt x="0" y="3974592"/>
                  </a:lnTo>
                  <a:lnTo>
                    <a:pt x="0" y="4003548"/>
                  </a:lnTo>
                  <a:lnTo>
                    <a:pt x="9144" y="4003548"/>
                  </a:lnTo>
                  <a:close/>
                </a:path>
                <a:path w="8326120" h="5367655">
                  <a:moveTo>
                    <a:pt x="9144" y="3965448"/>
                  </a:moveTo>
                  <a:lnTo>
                    <a:pt x="9144" y="3936492"/>
                  </a:lnTo>
                  <a:lnTo>
                    <a:pt x="0" y="3936492"/>
                  </a:lnTo>
                  <a:lnTo>
                    <a:pt x="0" y="3965448"/>
                  </a:lnTo>
                  <a:lnTo>
                    <a:pt x="9144" y="3965448"/>
                  </a:lnTo>
                  <a:close/>
                </a:path>
                <a:path w="8326120" h="5367655">
                  <a:moveTo>
                    <a:pt x="9144" y="3927348"/>
                  </a:moveTo>
                  <a:lnTo>
                    <a:pt x="9144" y="3898392"/>
                  </a:lnTo>
                  <a:lnTo>
                    <a:pt x="0" y="3898392"/>
                  </a:lnTo>
                  <a:lnTo>
                    <a:pt x="0" y="3927348"/>
                  </a:lnTo>
                  <a:lnTo>
                    <a:pt x="9144" y="3927348"/>
                  </a:lnTo>
                  <a:close/>
                </a:path>
                <a:path w="8326120" h="5367655">
                  <a:moveTo>
                    <a:pt x="9144" y="3889248"/>
                  </a:moveTo>
                  <a:lnTo>
                    <a:pt x="9144" y="3860292"/>
                  </a:lnTo>
                  <a:lnTo>
                    <a:pt x="0" y="3860292"/>
                  </a:lnTo>
                  <a:lnTo>
                    <a:pt x="0" y="3889248"/>
                  </a:lnTo>
                  <a:lnTo>
                    <a:pt x="9144" y="3889248"/>
                  </a:lnTo>
                  <a:close/>
                </a:path>
                <a:path w="8326120" h="5367655">
                  <a:moveTo>
                    <a:pt x="9144" y="3851148"/>
                  </a:moveTo>
                  <a:lnTo>
                    <a:pt x="9144" y="3822192"/>
                  </a:lnTo>
                  <a:lnTo>
                    <a:pt x="0" y="3822192"/>
                  </a:lnTo>
                  <a:lnTo>
                    <a:pt x="0" y="3851148"/>
                  </a:lnTo>
                  <a:lnTo>
                    <a:pt x="9144" y="3851148"/>
                  </a:lnTo>
                  <a:close/>
                </a:path>
                <a:path w="8326120" h="5367655">
                  <a:moveTo>
                    <a:pt x="9144" y="3813048"/>
                  </a:moveTo>
                  <a:lnTo>
                    <a:pt x="9144" y="3784092"/>
                  </a:lnTo>
                  <a:lnTo>
                    <a:pt x="0" y="3784092"/>
                  </a:lnTo>
                  <a:lnTo>
                    <a:pt x="0" y="3813048"/>
                  </a:lnTo>
                  <a:lnTo>
                    <a:pt x="9144" y="3813048"/>
                  </a:lnTo>
                  <a:close/>
                </a:path>
                <a:path w="8326120" h="5367655">
                  <a:moveTo>
                    <a:pt x="9144" y="3774948"/>
                  </a:moveTo>
                  <a:lnTo>
                    <a:pt x="9144" y="3745992"/>
                  </a:lnTo>
                  <a:lnTo>
                    <a:pt x="0" y="3745992"/>
                  </a:lnTo>
                  <a:lnTo>
                    <a:pt x="0" y="3774948"/>
                  </a:lnTo>
                  <a:lnTo>
                    <a:pt x="9144" y="3774948"/>
                  </a:lnTo>
                  <a:close/>
                </a:path>
                <a:path w="8326120" h="5367655">
                  <a:moveTo>
                    <a:pt x="9144" y="3736848"/>
                  </a:moveTo>
                  <a:lnTo>
                    <a:pt x="9144" y="3707892"/>
                  </a:lnTo>
                  <a:lnTo>
                    <a:pt x="0" y="3707892"/>
                  </a:lnTo>
                  <a:lnTo>
                    <a:pt x="0" y="3736848"/>
                  </a:lnTo>
                  <a:lnTo>
                    <a:pt x="9144" y="3736848"/>
                  </a:lnTo>
                  <a:close/>
                </a:path>
                <a:path w="8326120" h="5367655">
                  <a:moveTo>
                    <a:pt x="9144" y="3698748"/>
                  </a:moveTo>
                  <a:lnTo>
                    <a:pt x="9144" y="3669792"/>
                  </a:lnTo>
                  <a:lnTo>
                    <a:pt x="0" y="3669792"/>
                  </a:lnTo>
                  <a:lnTo>
                    <a:pt x="0" y="3698748"/>
                  </a:lnTo>
                  <a:lnTo>
                    <a:pt x="9144" y="3698748"/>
                  </a:lnTo>
                  <a:close/>
                </a:path>
                <a:path w="8326120" h="5367655">
                  <a:moveTo>
                    <a:pt x="9144" y="3660648"/>
                  </a:moveTo>
                  <a:lnTo>
                    <a:pt x="9144" y="3631692"/>
                  </a:lnTo>
                  <a:lnTo>
                    <a:pt x="0" y="3631692"/>
                  </a:lnTo>
                  <a:lnTo>
                    <a:pt x="0" y="3660648"/>
                  </a:lnTo>
                  <a:lnTo>
                    <a:pt x="9144" y="3660648"/>
                  </a:lnTo>
                  <a:close/>
                </a:path>
                <a:path w="8326120" h="5367655">
                  <a:moveTo>
                    <a:pt x="9144" y="3622548"/>
                  </a:moveTo>
                  <a:lnTo>
                    <a:pt x="9144" y="3593592"/>
                  </a:lnTo>
                  <a:lnTo>
                    <a:pt x="0" y="3593592"/>
                  </a:lnTo>
                  <a:lnTo>
                    <a:pt x="0" y="3622548"/>
                  </a:lnTo>
                  <a:lnTo>
                    <a:pt x="9144" y="3622548"/>
                  </a:lnTo>
                  <a:close/>
                </a:path>
                <a:path w="8326120" h="5367655">
                  <a:moveTo>
                    <a:pt x="9144" y="3584448"/>
                  </a:moveTo>
                  <a:lnTo>
                    <a:pt x="9144" y="3555492"/>
                  </a:lnTo>
                  <a:lnTo>
                    <a:pt x="0" y="3555492"/>
                  </a:lnTo>
                  <a:lnTo>
                    <a:pt x="0" y="3584448"/>
                  </a:lnTo>
                  <a:lnTo>
                    <a:pt x="9144" y="3584448"/>
                  </a:lnTo>
                  <a:close/>
                </a:path>
                <a:path w="8326120" h="5367655">
                  <a:moveTo>
                    <a:pt x="9144" y="3546348"/>
                  </a:moveTo>
                  <a:lnTo>
                    <a:pt x="9144" y="3517392"/>
                  </a:lnTo>
                  <a:lnTo>
                    <a:pt x="0" y="3517392"/>
                  </a:lnTo>
                  <a:lnTo>
                    <a:pt x="0" y="3546348"/>
                  </a:lnTo>
                  <a:lnTo>
                    <a:pt x="9144" y="3546348"/>
                  </a:lnTo>
                  <a:close/>
                </a:path>
                <a:path w="8326120" h="5367655">
                  <a:moveTo>
                    <a:pt x="9144" y="3508248"/>
                  </a:moveTo>
                  <a:lnTo>
                    <a:pt x="9144" y="3479292"/>
                  </a:lnTo>
                  <a:lnTo>
                    <a:pt x="0" y="3479292"/>
                  </a:lnTo>
                  <a:lnTo>
                    <a:pt x="0" y="3508248"/>
                  </a:lnTo>
                  <a:lnTo>
                    <a:pt x="9144" y="3508248"/>
                  </a:lnTo>
                  <a:close/>
                </a:path>
                <a:path w="8326120" h="5367655">
                  <a:moveTo>
                    <a:pt x="9144" y="3470148"/>
                  </a:moveTo>
                  <a:lnTo>
                    <a:pt x="9144" y="3441192"/>
                  </a:lnTo>
                  <a:lnTo>
                    <a:pt x="0" y="3441192"/>
                  </a:lnTo>
                  <a:lnTo>
                    <a:pt x="0" y="3470148"/>
                  </a:lnTo>
                  <a:lnTo>
                    <a:pt x="9144" y="3470148"/>
                  </a:lnTo>
                  <a:close/>
                </a:path>
                <a:path w="8326120" h="5367655">
                  <a:moveTo>
                    <a:pt x="9144" y="3432048"/>
                  </a:moveTo>
                  <a:lnTo>
                    <a:pt x="9144" y="3403092"/>
                  </a:lnTo>
                  <a:lnTo>
                    <a:pt x="0" y="3403092"/>
                  </a:lnTo>
                  <a:lnTo>
                    <a:pt x="0" y="3432048"/>
                  </a:lnTo>
                  <a:lnTo>
                    <a:pt x="9144" y="3432048"/>
                  </a:lnTo>
                  <a:close/>
                </a:path>
                <a:path w="8326120" h="5367655">
                  <a:moveTo>
                    <a:pt x="9144" y="3393948"/>
                  </a:moveTo>
                  <a:lnTo>
                    <a:pt x="9144" y="3364992"/>
                  </a:lnTo>
                  <a:lnTo>
                    <a:pt x="0" y="3364992"/>
                  </a:lnTo>
                  <a:lnTo>
                    <a:pt x="0" y="3393948"/>
                  </a:lnTo>
                  <a:lnTo>
                    <a:pt x="9144" y="3393948"/>
                  </a:lnTo>
                  <a:close/>
                </a:path>
                <a:path w="8326120" h="5367655">
                  <a:moveTo>
                    <a:pt x="9144" y="3355848"/>
                  </a:moveTo>
                  <a:lnTo>
                    <a:pt x="9144" y="3326892"/>
                  </a:lnTo>
                  <a:lnTo>
                    <a:pt x="0" y="3326892"/>
                  </a:lnTo>
                  <a:lnTo>
                    <a:pt x="0" y="3355848"/>
                  </a:lnTo>
                  <a:lnTo>
                    <a:pt x="9144" y="3355848"/>
                  </a:lnTo>
                  <a:close/>
                </a:path>
                <a:path w="8326120" h="5367655">
                  <a:moveTo>
                    <a:pt x="9144" y="3317748"/>
                  </a:moveTo>
                  <a:lnTo>
                    <a:pt x="9144" y="3288792"/>
                  </a:lnTo>
                  <a:lnTo>
                    <a:pt x="0" y="3288792"/>
                  </a:lnTo>
                  <a:lnTo>
                    <a:pt x="0" y="3317748"/>
                  </a:lnTo>
                  <a:lnTo>
                    <a:pt x="9144" y="3317748"/>
                  </a:lnTo>
                  <a:close/>
                </a:path>
                <a:path w="8326120" h="5367655">
                  <a:moveTo>
                    <a:pt x="9144" y="3279648"/>
                  </a:moveTo>
                  <a:lnTo>
                    <a:pt x="9144" y="3250692"/>
                  </a:lnTo>
                  <a:lnTo>
                    <a:pt x="0" y="3250692"/>
                  </a:lnTo>
                  <a:lnTo>
                    <a:pt x="0" y="3279648"/>
                  </a:lnTo>
                  <a:lnTo>
                    <a:pt x="9144" y="3279648"/>
                  </a:lnTo>
                  <a:close/>
                </a:path>
                <a:path w="8326120" h="5367655">
                  <a:moveTo>
                    <a:pt x="9144" y="3241548"/>
                  </a:moveTo>
                  <a:lnTo>
                    <a:pt x="9144" y="3212592"/>
                  </a:lnTo>
                  <a:lnTo>
                    <a:pt x="0" y="3212592"/>
                  </a:lnTo>
                  <a:lnTo>
                    <a:pt x="0" y="3241548"/>
                  </a:lnTo>
                  <a:lnTo>
                    <a:pt x="9144" y="3241548"/>
                  </a:lnTo>
                  <a:close/>
                </a:path>
                <a:path w="8326120" h="5367655">
                  <a:moveTo>
                    <a:pt x="9144" y="3203448"/>
                  </a:moveTo>
                  <a:lnTo>
                    <a:pt x="9144" y="3174492"/>
                  </a:lnTo>
                  <a:lnTo>
                    <a:pt x="0" y="3174492"/>
                  </a:lnTo>
                  <a:lnTo>
                    <a:pt x="0" y="3203448"/>
                  </a:lnTo>
                  <a:lnTo>
                    <a:pt x="9144" y="3203448"/>
                  </a:lnTo>
                  <a:close/>
                </a:path>
                <a:path w="8326120" h="5367655">
                  <a:moveTo>
                    <a:pt x="9144" y="3165348"/>
                  </a:moveTo>
                  <a:lnTo>
                    <a:pt x="9144" y="3136392"/>
                  </a:lnTo>
                  <a:lnTo>
                    <a:pt x="0" y="3136392"/>
                  </a:lnTo>
                  <a:lnTo>
                    <a:pt x="0" y="3165348"/>
                  </a:lnTo>
                  <a:lnTo>
                    <a:pt x="9144" y="3165348"/>
                  </a:lnTo>
                  <a:close/>
                </a:path>
                <a:path w="8326120" h="5367655">
                  <a:moveTo>
                    <a:pt x="9144" y="3127248"/>
                  </a:moveTo>
                  <a:lnTo>
                    <a:pt x="9144" y="3098292"/>
                  </a:lnTo>
                  <a:lnTo>
                    <a:pt x="0" y="3098292"/>
                  </a:lnTo>
                  <a:lnTo>
                    <a:pt x="0" y="3127248"/>
                  </a:lnTo>
                  <a:lnTo>
                    <a:pt x="9144" y="3127248"/>
                  </a:lnTo>
                  <a:close/>
                </a:path>
                <a:path w="8326120" h="5367655">
                  <a:moveTo>
                    <a:pt x="9144" y="3089148"/>
                  </a:moveTo>
                  <a:lnTo>
                    <a:pt x="9144" y="3060192"/>
                  </a:lnTo>
                  <a:lnTo>
                    <a:pt x="0" y="3060192"/>
                  </a:lnTo>
                  <a:lnTo>
                    <a:pt x="0" y="3089148"/>
                  </a:lnTo>
                  <a:lnTo>
                    <a:pt x="9144" y="3089148"/>
                  </a:lnTo>
                  <a:close/>
                </a:path>
                <a:path w="8326120" h="5367655">
                  <a:moveTo>
                    <a:pt x="9144" y="3051048"/>
                  </a:moveTo>
                  <a:lnTo>
                    <a:pt x="9144" y="3022092"/>
                  </a:lnTo>
                  <a:lnTo>
                    <a:pt x="0" y="3022092"/>
                  </a:lnTo>
                  <a:lnTo>
                    <a:pt x="0" y="3051048"/>
                  </a:lnTo>
                  <a:lnTo>
                    <a:pt x="9144" y="3051048"/>
                  </a:lnTo>
                  <a:close/>
                </a:path>
                <a:path w="8326120" h="5367655">
                  <a:moveTo>
                    <a:pt x="9144" y="3012948"/>
                  </a:moveTo>
                  <a:lnTo>
                    <a:pt x="9144" y="2983992"/>
                  </a:lnTo>
                  <a:lnTo>
                    <a:pt x="0" y="2983992"/>
                  </a:lnTo>
                  <a:lnTo>
                    <a:pt x="0" y="3012948"/>
                  </a:lnTo>
                  <a:lnTo>
                    <a:pt x="9144" y="3012948"/>
                  </a:lnTo>
                  <a:close/>
                </a:path>
                <a:path w="8326120" h="5367655">
                  <a:moveTo>
                    <a:pt x="9144" y="2974848"/>
                  </a:moveTo>
                  <a:lnTo>
                    <a:pt x="9144" y="2945892"/>
                  </a:lnTo>
                  <a:lnTo>
                    <a:pt x="0" y="2945892"/>
                  </a:lnTo>
                  <a:lnTo>
                    <a:pt x="0" y="2974848"/>
                  </a:lnTo>
                  <a:lnTo>
                    <a:pt x="9144" y="2974848"/>
                  </a:lnTo>
                  <a:close/>
                </a:path>
                <a:path w="8326120" h="5367655">
                  <a:moveTo>
                    <a:pt x="9144" y="2936748"/>
                  </a:moveTo>
                  <a:lnTo>
                    <a:pt x="9144" y="2907792"/>
                  </a:lnTo>
                  <a:lnTo>
                    <a:pt x="0" y="2907792"/>
                  </a:lnTo>
                  <a:lnTo>
                    <a:pt x="0" y="2936748"/>
                  </a:lnTo>
                  <a:lnTo>
                    <a:pt x="9144" y="2936748"/>
                  </a:lnTo>
                  <a:close/>
                </a:path>
                <a:path w="8326120" h="5367655">
                  <a:moveTo>
                    <a:pt x="9144" y="2898648"/>
                  </a:moveTo>
                  <a:lnTo>
                    <a:pt x="9144" y="2869692"/>
                  </a:lnTo>
                  <a:lnTo>
                    <a:pt x="0" y="2869692"/>
                  </a:lnTo>
                  <a:lnTo>
                    <a:pt x="0" y="2898648"/>
                  </a:lnTo>
                  <a:lnTo>
                    <a:pt x="9144" y="2898648"/>
                  </a:lnTo>
                  <a:close/>
                </a:path>
                <a:path w="8326120" h="5367655">
                  <a:moveTo>
                    <a:pt x="9144" y="2860548"/>
                  </a:moveTo>
                  <a:lnTo>
                    <a:pt x="9144" y="2831592"/>
                  </a:lnTo>
                  <a:lnTo>
                    <a:pt x="0" y="2831592"/>
                  </a:lnTo>
                  <a:lnTo>
                    <a:pt x="0" y="2860548"/>
                  </a:lnTo>
                  <a:lnTo>
                    <a:pt x="9144" y="2860548"/>
                  </a:lnTo>
                  <a:close/>
                </a:path>
                <a:path w="8326120" h="5367655">
                  <a:moveTo>
                    <a:pt x="9144" y="2822448"/>
                  </a:moveTo>
                  <a:lnTo>
                    <a:pt x="9144" y="2793492"/>
                  </a:lnTo>
                  <a:lnTo>
                    <a:pt x="0" y="2793492"/>
                  </a:lnTo>
                  <a:lnTo>
                    <a:pt x="0" y="2822448"/>
                  </a:lnTo>
                  <a:lnTo>
                    <a:pt x="9144" y="2822448"/>
                  </a:lnTo>
                  <a:close/>
                </a:path>
                <a:path w="8326120" h="5367655">
                  <a:moveTo>
                    <a:pt x="9144" y="2784348"/>
                  </a:moveTo>
                  <a:lnTo>
                    <a:pt x="9144" y="2755392"/>
                  </a:lnTo>
                  <a:lnTo>
                    <a:pt x="0" y="2755392"/>
                  </a:lnTo>
                  <a:lnTo>
                    <a:pt x="0" y="2784348"/>
                  </a:lnTo>
                  <a:lnTo>
                    <a:pt x="9144" y="2784348"/>
                  </a:lnTo>
                  <a:close/>
                </a:path>
                <a:path w="8326120" h="5367655">
                  <a:moveTo>
                    <a:pt x="9144" y="2746248"/>
                  </a:moveTo>
                  <a:lnTo>
                    <a:pt x="9144" y="2717292"/>
                  </a:lnTo>
                  <a:lnTo>
                    <a:pt x="0" y="2717292"/>
                  </a:lnTo>
                  <a:lnTo>
                    <a:pt x="0" y="2746248"/>
                  </a:lnTo>
                  <a:lnTo>
                    <a:pt x="9144" y="2746248"/>
                  </a:lnTo>
                  <a:close/>
                </a:path>
                <a:path w="8326120" h="5367655">
                  <a:moveTo>
                    <a:pt x="9144" y="2708148"/>
                  </a:moveTo>
                  <a:lnTo>
                    <a:pt x="9144" y="2679192"/>
                  </a:lnTo>
                  <a:lnTo>
                    <a:pt x="0" y="2679192"/>
                  </a:lnTo>
                  <a:lnTo>
                    <a:pt x="0" y="2708148"/>
                  </a:lnTo>
                  <a:lnTo>
                    <a:pt x="9144" y="2708148"/>
                  </a:lnTo>
                  <a:close/>
                </a:path>
                <a:path w="8326120" h="5367655">
                  <a:moveTo>
                    <a:pt x="9144" y="2670048"/>
                  </a:moveTo>
                  <a:lnTo>
                    <a:pt x="9144" y="2641092"/>
                  </a:lnTo>
                  <a:lnTo>
                    <a:pt x="0" y="2641092"/>
                  </a:lnTo>
                  <a:lnTo>
                    <a:pt x="0" y="2670048"/>
                  </a:lnTo>
                  <a:lnTo>
                    <a:pt x="9144" y="2670048"/>
                  </a:lnTo>
                  <a:close/>
                </a:path>
                <a:path w="8326120" h="5367655">
                  <a:moveTo>
                    <a:pt x="9144" y="2631948"/>
                  </a:moveTo>
                  <a:lnTo>
                    <a:pt x="9144" y="2602992"/>
                  </a:lnTo>
                  <a:lnTo>
                    <a:pt x="0" y="2602992"/>
                  </a:lnTo>
                  <a:lnTo>
                    <a:pt x="0" y="2631948"/>
                  </a:lnTo>
                  <a:lnTo>
                    <a:pt x="9144" y="2631948"/>
                  </a:lnTo>
                  <a:close/>
                </a:path>
                <a:path w="8326120" h="5367655">
                  <a:moveTo>
                    <a:pt x="9144" y="2593848"/>
                  </a:moveTo>
                  <a:lnTo>
                    <a:pt x="9144" y="2564892"/>
                  </a:lnTo>
                  <a:lnTo>
                    <a:pt x="0" y="2564892"/>
                  </a:lnTo>
                  <a:lnTo>
                    <a:pt x="0" y="2593848"/>
                  </a:lnTo>
                  <a:lnTo>
                    <a:pt x="9144" y="2593848"/>
                  </a:lnTo>
                  <a:close/>
                </a:path>
                <a:path w="8326120" h="5367655">
                  <a:moveTo>
                    <a:pt x="9144" y="2555748"/>
                  </a:moveTo>
                  <a:lnTo>
                    <a:pt x="9144" y="2526792"/>
                  </a:lnTo>
                  <a:lnTo>
                    <a:pt x="0" y="2526792"/>
                  </a:lnTo>
                  <a:lnTo>
                    <a:pt x="0" y="2555748"/>
                  </a:lnTo>
                  <a:lnTo>
                    <a:pt x="9144" y="2555748"/>
                  </a:lnTo>
                  <a:close/>
                </a:path>
                <a:path w="8326120" h="5367655">
                  <a:moveTo>
                    <a:pt x="9144" y="2517648"/>
                  </a:moveTo>
                  <a:lnTo>
                    <a:pt x="9144" y="2488692"/>
                  </a:lnTo>
                  <a:lnTo>
                    <a:pt x="0" y="2488692"/>
                  </a:lnTo>
                  <a:lnTo>
                    <a:pt x="0" y="2517648"/>
                  </a:lnTo>
                  <a:lnTo>
                    <a:pt x="9144" y="2517648"/>
                  </a:lnTo>
                  <a:close/>
                </a:path>
                <a:path w="8326120" h="5367655">
                  <a:moveTo>
                    <a:pt x="9144" y="2479548"/>
                  </a:moveTo>
                  <a:lnTo>
                    <a:pt x="9144" y="2450592"/>
                  </a:lnTo>
                  <a:lnTo>
                    <a:pt x="0" y="2450592"/>
                  </a:lnTo>
                  <a:lnTo>
                    <a:pt x="0" y="2479548"/>
                  </a:lnTo>
                  <a:lnTo>
                    <a:pt x="9144" y="2479548"/>
                  </a:lnTo>
                  <a:close/>
                </a:path>
                <a:path w="8326120" h="5367655">
                  <a:moveTo>
                    <a:pt x="9144" y="2441448"/>
                  </a:moveTo>
                  <a:lnTo>
                    <a:pt x="9144" y="2412492"/>
                  </a:lnTo>
                  <a:lnTo>
                    <a:pt x="0" y="2412492"/>
                  </a:lnTo>
                  <a:lnTo>
                    <a:pt x="0" y="2441448"/>
                  </a:lnTo>
                  <a:lnTo>
                    <a:pt x="9144" y="2441448"/>
                  </a:lnTo>
                  <a:close/>
                </a:path>
                <a:path w="8326120" h="5367655">
                  <a:moveTo>
                    <a:pt x="9144" y="2403348"/>
                  </a:moveTo>
                  <a:lnTo>
                    <a:pt x="9144" y="2374392"/>
                  </a:lnTo>
                  <a:lnTo>
                    <a:pt x="0" y="2374392"/>
                  </a:lnTo>
                  <a:lnTo>
                    <a:pt x="0" y="2403348"/>
                  </a:lnTo>
                  <a:lnTo>
                    <a:pt x="9144" y="2403348"/>
                  </a:lnTo>
                  <a:close/>
                </a:path>
                <a:path w="8326120" h="5367655">
                  <a:moveTo>
                    <a:pt x="9144" y="2365248"/>
                  </a:moveTo>
                  <a:lnTo>
                    <a:pt x="9144" y="2336292"/>
                  </a:lnTo>
                  <a:lnTo>
                    <a:pt x="0" y="2336292"/>
                  </a:lnTo>
                  <a:lnTo>
                    <a:pt x="0" y="2365248"/>
                  </a:lnTo>
                  <a:lnTo>
                    <a:pt x="9144" y="2365248"/>
                  </a:lnTo>
                  <a:close/>
                </a:path>
                <a:path w="8326120" h="5367655">
                  <a:moveTo>
                    <a:pt x="9144" y="2327148"/>
                  </a:moveTo>
                  <a:lnTo>
                    <a:pt x="9144" y="2298192"/>
                  </a:lnTo>
                  <a:lnTo>
                    <a:pt x="0" y="2298192"/>
                  </a:lnTo>
                  <a:lnTo>
                    <a:pt x="0" y="2327148"/>
                  </a:lnTo>
                  <a:lnTo>
                    <a:pt x="9144" y="2327148"/>
                  </a:lnTo>
                  <a:close/>
                </a:path>
                <a:path w="8326120" h="5367655">
                  <a:moveTo>
                    <a:pt x="9144" y="2289048"/>
                  </a:moveTo>
                  <a:lnTo>
                    <a:pt x="9144" y="2260092"/>
                  </a:lnTo>
                  <a:lnTo>
                    <a:pt x="0" y="2260092"/>
                  </a:lnTo>
                  <a:lnTo>
                    <a:pt x="0" y="2289048"/>
                  </a:lnTo>
                  <a:lnTo>
                    <a:pt x="9144" y="2289048"/>
                  </a:lnTo>
                  <a:close/>
                </a:path>
                <a:path w="8326120" h="5367655">
                  <a:moveTo>
                    <a:pt x="9144" y="2250948"/>
                  </a:moveTo>
                  <a:lnTo>
                    <a:pt x="9144" y="2221992"/>
                  </a:lnTo>
                  <a:lnTo>
                    <a:pt x="0" y="2221992"/>
                  </a:lnTo>
                  <a:lnTo>
                    <a:pt x="0" y="2250948"/>
                  </a:lnTo>
                  <a:lnTo>
                    <a:pt x="9144" y="2250948"/>
                  </a:lnTo>
                  <a:close/>
                </a:path>
                <a:path w="8326120" h="5367655">
                  <a:moveTo>
                    <a:pt x="9144" y="2212848"/>
                  </a:moveTo>
                  <a:lnTo>
                    <a:pt x="9144" y="2183892"/>
                  </a:lnTo>
                  <a:lnTo>
                    <a:pt x="0" y="2183892"/>
                  </a:lnTo>
                  <a:lnTo>
                    <a:pt x="0" y="2212848"/>
                  </a:lnTo>
                  <a:lnTo>
                    <a:pt x="9144" y="2212848"/>
                  </a:lnTo>
                  <a:close/>
                </a:path>
                <a:path w="8326120" h="5367655">
                  <a:moveTo>
                    <a:pt x="9144" y="2174748"/>
                  </a:moveTo>
                  <a:lnTo>
                    <a:pt x="9144" y="2145792"/>
                  </a:lnTo>
                  <a:lnTo>
                    <a:pt x="0" y="2145792"/>
                  </a:lnTo>
                  <a:lnTo>
                    <a:pt x="0" y="2174748"/>
                  </a:lnTo>
                  <a:lnTo>
                    <a:pt x="9144" y="2174748"/>
                  </a:lnTo>
                  <a:close/>
                </a:path>
                <a:path w="8326120" h="5367655">
                  <a:moveTo>
                    <a:pt x="9144" y="2136648"/>
                  </a:moveTo>
                  <a:lnTo>
                    <a:pt x="9144" y="2107692"/>
                  </a:lnTo>
                  <a:lnTo>
                    <a:pt x="0" y="2107692"/>
                  </a:lnTo>
                  <a:lnTo>
                    <a:pt x="0" y="2136648"/>
                  </a:lnTo>
                  <a:lnTo>
                    <a:pt x="9144" y="2136648"/>
                  </a:lnTo>
                  <a:close/>
                </a:path>
                <a:path w="8326120" h="5367655">
                  <a:moveTo>
                    <a:pt x="9144" y="2098548"/>
                  </a:moveTo>
                  <a:lnTo>
                    <a:pt x="9144" y="2069592"/>
                  </a:lnTo>
                  <a:lnTo>
                    <a:pt x="0" y="2069592"/>
                  </a:lnTo>
                  <a:lnTo>
                    <a:pt x="0" y="2098548"/>
                  </a:lnTo>
                  <a:lnTo>
                    <a:pt x="9144" y="2098548"/>
                  </a:lnTo>
                  <a:close/>
                </a:path>
                <a:path w="8326120" h="5367655">
                  <a:moveTo>
                    <a:pt x="9144" y="2060448"/>
                  </a:moveTo>
                  <a:lnTo>
                    <a:pt x="9144" y="2031492"/>
                  </a:lnTo>
                  <a:lnTo>
                    <a:pt x="0" y="2031492"/>
                  </a:lnTo>
                  <a:lnTo>
                    <a:pt x="0" y="2060448"/>
                  </a:lnTo>
                  <a:lnTo>
                    <a:pt x="9144" y="2060448"/>
                  </a:lnTo>
                  <a:close/>
                </a:path>
                <a:path w="8326120" h="5367655">
                  <a:moveTo>
                    <a:pt x="9144" y="2022348"/>
                  </a:moveTo>
                  <a:lnTo>
                    <a:pt x="9144" y="1993392"/>
                  </a:lnTo>
                  <a:lnTo>
                    <a:pt x="0" y="1993392"/>
                  </a:lnTo>
                  <a:lnTo>
                    <a:pt x="0" y="2022348"/>
                  </a:lnTo>
                  <a:lnTo>
                    <a:pt x="9144" y="2022348"/>
                  </a:lnTo>
                  <a:close/>
                </a:path>
                <a:path w="8326120" h="5367655">
                  <a:moveTo>
                    <a:pt x="9144" y="1984248"/>
                  </a:moveTo>
                  <a:lnTo>
                    <a:pt x="9144" y="1955292"/>
                  </a:lnTo>
                  <a:lnTo>
                    <a:pt x="0" y="1955292"/>
                  </a:lnTo>
                  <a:lnTo>
                    <a:pt x="0" y="1984248"/>
                  </a:lnTo>
                  <a:lnTo>
                    <a:pt x="9144" y="1984248"/>
                  </a:lnTo>
                  <a:close/>
                </a:path>
                <a:path w="8326120" h="5367655">
                  <a:moveTo>
                    <a:pt x="9144" y="1946148"/>
                  </a:moveTo>
                  <a:lnTo>
                    <a:pt x="9144" y="1917192"/>
                  </a:lnTo>
                  <a:lnTo>
                    <a:pt x="0" y="1917192"/>
                  </a:lnTo>
                  <a:lnTo>
                    <a:pt x="0" y="1946148"/>
                  </a:lnTo>
                  <a:lnTo>
                    <a:pt x="9144" y="1946148"/>
                  </a:lnTo>
                  <a:close/>
                </a:path>
                <a:path w="8326120" h="5367655">
                  <a:moveTo>
                    <a:pt x="9144" y="1908048"/>
                  </a:moveTo>
                  <a:lnTo>
                    <a:pt x="9144" y="1879092"/>
                  </a:lnTo>
                  <a:lnTo>
                    <a:pt x="0" y="1879092"/>
                  </a:lnTo>
                  <a:lnTo>
                    <a:pt x="0" y="1908048"/>
                  </a:lnTo>
                  <a:lnTo>
                    <a:pt x="9144" y="1908048"/>
                  </a:lnTo>
                  <a:close/>
                </a:path>
                <a:path w="8326120" h="5367655">
                  <a:moveTo>
                    <a:pt x="9144" y="1869948"/>
                  </a:moveTo>
                  <a:lnTo>
                    <a:pt x="9144" y="1840992"/>
                  </a:lnTo>
                  <a:lnTo>
                    <a:pt x="0" y="1840992"/>
                  </a:lnTo>
                  <a:lnTo>
                    <a:pt x="0" y="1869948"/>
                  </a:lnTo>
                  <a:lnTo>
                    <a:pt x="9144" y="1869948"/>
                  </a:lnTo>
                  <a:close/>
                </a:path>
                <a:path w="8326120" h="5367655">
                  <a:moveTo>
                    <a:pt x="9144" y="1831848"/>
                  </a:moveTo>
                  <a:lnTo>
                    <a:pt x="9144" y="1802892"/>
                  </a:lnTo>
                  <a:lnTo>
                    <a:pt x="0" y="1802892"/>
                  </a:lnTo>
                  <a:lnTo>
                    <a:pt x="0" y="1831848"/>
                  </a:lnTo>
                  <a:lnTo>
                    <a:pt x="9144" y="1831848"/>
                  </a:lnTo>
                  <a:close/>
                </a:path>
                <a:path w="8326120" h="5367655">
                  <a:moveTo>
                    <a:pt x="9144" y="1793748"/>
                  </a:moveTo>
                  <a:lnTo>
                    <a:pt x="9144" y="1764792"/>
                  </a:lnTo>
                  <a:lnTo>
                    <a:pt x="0" y="1764792"/>
                  </a:lnTo>
                  <a:lnTo>
                    <a:pt x="0" y="1793748"/>
                  </a:lnTo>
                  <a:lnTo>
                    <a:pt x="9144" y="1793748"/>
                  </a:lnTo>
                  <a:close/>
                </a:path>
                <a:path w="8326120" h="5367655">
                  <a:moveTo>
                    <a:pt x="9144" y="1755648"/>
                  </a:moveTo>
                  <a:lnTo>
                    <a:pt x="9144" y="1726692"/>
                  </a:lnTo>
                  <a:lnTo>
                    <a:pt x="0" y="1726692"/>
                  </a:lnTo>
                  <a:lnTo>
                    <a:pt x="0" y="1755648"/>
                  </a:lnTo>
                  <a:lnTo>
                    <a:pt x="9144" y="1755648"/>
                  </a:lnTo>
                  <a:close/>
                </a:path>
                <a:path w="8326120" h="5367655">
                  <a:moveTo>
                    <a:pt x="9144" y="1717548"/>
                  </a:moveTo>
                  <a:lnTo>
                    <a:pt x="9144" y="1688592"/>
                  </a:lnTo>
                  <a:lnTo>
                    <a:pt x="0" y="1688592"/>
                  </a:lnTo>
                  <a:lnTo>
                    <a:pt x="0" y="1717548"/>
                  </a:lnTo>
                  <a:lnTo>
                    <a:pt x="9144" y="1717548"/>
                  </a:lnTo>
                  <a:close/>
                </a:path>
                <a:path w="8326120" h="5367655">
                  <a:moveTo>
                    <a:pt x="9144" y="1679448"/>
                  </a:moveTo>
                  <a:lnTo>
                    <a:pt x="9144" y="1650492"/>
                  </a:lnTo>
                  <a:lnTo>
                    <a:pt x="0" y="1650492"/>
                  </a:lnTo>
                  <a:lnTo>
                    <a:pt x="0" y="1679448"/>
                  </a:lnTo>
                  <a:lnTo>
                    <a:pt x="9144" y="1679448"/>
                  </a:lnTo>
                  <a:close/>
                </a:path>
                <a:path w="8326120" h="5367655">
                  <a:moveTo>
                    <a:pt x="9144" y="1641348"/>
                  </a:moveTo>
                  <a:lnTo>
                    <a:pt x="9144" y="1612392"/>
                  </a:lnTo>
                  <a:lnTo>
                    <a:pt x="0" y="1612392"/>
                  </a:lnTo>
                  <a:lnTo>
                    <a:pt x="0" y="1641348"/>
                  </a:lnTo>
                  <a:lnTo>
                    <a:pt x="9144" y="1641348"/>
                  </a:lnTo>
                  <a:close/>
                </a:path>
                <a:path w="8326120" h="5367655">
                  <a:moveTo>
                    <a:pt x="9144" y="1603248"/>
                  </a:moveTo>
                  <a:lnTo>
                    <a:pt x="9144" y="1574292"/>
                  </a:lnTo>
                  <a:lnTo>
                    <a:pt x="0" y="1574292"/>
                  </a:lnTo>
                  <a:lnTo>
                    <a:pt x="0" y="1603248"/>
                  </a:lnTo>
                  <a:lnTo>
                    <a:pt x="9144" y="1603248"/>
                  </a:lnTo>
                  <a:close/>
                </a:path>
                <a:path w="8326120" h="5367655">
                  <a:moveTo>
                    <a:pt x="9144" y="1565148"/>
                  </a:moveTo>
                  <a:lnTo>
                    <a:pt x="9144" y="1536192"/>
                  </a:lnTo>
                  <a:lnTo>
                    <a:pt x="0" y="1536192"/>
                  </a:lnTo>
                  <a:lnTo>
                    <a:pt x="0" y="1565148"/>
                  </a:lnTo>
                  <a:lnTo>
                    <a:pt x="9144" y="1565148"/>
                  </a:lnTo>
                  <a:close/>
                </a:path>
                <a:path w="8326120" h="5367655">
                  <a:moveTo>
                    <a:pt x="9144" y="1527048"/>
                  </a:moveTo>
                  <a:lnTo>
                    <a:pt x="9144" y="1498092"/>
                  </a:lnTo>
                  <a:lnTo>
                    <a:pt x="0" y="1498092"/>
                  </a:lnTo>
                  <a:lnTo>
                    <a:pt x="0" y="1527048"/>
                  </a:lnTo>
                  <a:lnTo>
                    <a:pt x="9144" y="1527048"/>
                  </a:lnTo>
                  <a:close/>
                </a:path>
                <a:path w="8326120" h="5367655">
                  <a:moveTo>
                    <a:pt x="9144" y="1488948"/>
                  </a:moveTo>
                  <a:lnTo>
                    <a:pt x="9144" y="1459992"/>
                  </a:lnTo>
                  <a:lnTo>
                    <a:pt x="0" y="1459992"/>
                  </a:lnTo>
                  <a:lnTo>
                    <a:pt x="0" y="1488948"/>
                  </a:lnTo>
                  <a:lnTo>
                    <a:pt x="9144" y="1488948"/>
                  </a:lnTo>
                  <a:close/>
                </a:path>
                <a:path w="8326120" h="5367655">
                  <a:moveTo>
                    <a:pt x="9144" y="1450848"/>
                  </a:moveTo>
                  <a:lnTo>
                    <a:pt x="9144" y="1421892"/>
                  </a:lnTo>
                  <a:lnTo>
                    <a:pt x="0" y="1421892"/>
                  </a:lnTo>
                  <a:lnTo>
                    <a:pt x="0" y="1450848"/>
                  </a:lnTo>
                  <a:lnTo>
                    <a:pt x="9144" y="1450848"/>
                  </a:lnTo>
                  <a:close/>
                </a:path>
                <a:path w="8326120" h="5367655">
                  <a:moveTo>
                    <a:pt x="9144" y="1412748"/>
                  </a:moveTo>
                  <a:lnTo>
                    <a:pt x="9144" y="1383792"/>
                  </a:lnTo>
                  <a:lnTo>
                    <a:pt x="0" y="1383792"/>
                  </a:lnTo>
                  <a:lnTo>
                    <a:pt x="0" y="1412748"/>
                  </a:lnTo>
                  <a:lnTo>
                    <a:pt x="9144" y="1412748"/>
                  </a:lnTo>
                  <a:close/>
                </a:path>
                <a:path w="8326120" h="5367655">
                  <a:moveTo>
                    <a:pt x="9144" y="1374648"/>
                  </a:moveTo>
                  <a:lnTo>
                    <a:pt x="9144" y="1345692"/>
                  </a:lnTo>
                  <a:lnTo>
                    <a:pt x="0" y="1345692"/>
                  </a:lnTo>
                  <a:lnTo>
                    <a:pt x="0" y="1374648"/>
                  </a:lnTo>
                  <a:lnTo>
                    <a:pt x="9144" y="1374648"/>
                  </a:lnTo>
                  <a:close/>
                </a:path>
                <a:path w="8326120" h="5367655">
                  <a:moveTo>
                    <a:pt x="9144" y="1336548"/>
                  </a:moveTo>
                  <a:lnTo>
                    <a:pt x="9144" y="1307592"/>
                  </a:lnTo>
                  <a:lnTo>
                    <a:pt x="0" y="1307592"/>
                  </a:lnTo>
                  <a:lnTo>
                    <a:pt x="0" y="1336548"/>
                  </a:lnTo>
                  <a:lnTo>
                    <a:pt x="9144" y="1336548"/>
                  </a:lnTo>
                  <a:close/>
                </a:path>
                <a:path w="8326120" h="5367655">
                  <a:moveTo>
                    <a:pt x="9144" y="1298448"/>
                  </a:moveTo>
                  <a:lnTo>
                    <a:pt x="9144" y="1269492"/>
                  </a:lnTo>
                  <a:lnTo>
                    <a:pt x="0" y="1269492"/>
                  </a:lnTo>
                  <a:lnTo>
                    <a:pt x="0" y="1298448"/>
                  </a:lnTo>
                  <a:lnTo>
                    <a:pt x="9144" y="1298448"/>
                  </a:lnTo>
                  <a:close/>
                </a:path>
                <a:path w="8326120" h="5367655">
                  <a:moveTo>
                    <a:pt x="9144" y="1260348"/>
                  </a:moveTo>
                  <a:lnTo>
                    <a:pt x="9144" y="1231392"/>
                  </a:lnTo>
                  <a:lnTo>
                    <a:pt x="0" y="1231392"/>
                  </a:lnTo>
                  <a:lnTo>
                    <a:pt x="0" y="1260348"/>
                  </a:lnTo>
                  <a:lnTo>
                    <a:pt x="9144" y="1260348"/>
                  </a:lnTo>
                  <a:close/>
                </a:path>
                <a:path w="8326120" h="5367655">
                  <a:moveTo>
                    <a:pt x="9144" y="1222248"/>
                  </a:moveTo>
                  <a:lnTo>
                    <a:pt x="9144" y="1193292"/>
                  </a:lnTo>
                  <a:lnTo>
                    <a:pt x="0" y="1193292"/>
                  </a:lnTo>
                  <a:lnTo>
                    <a:pt x="0" y="1222248"/>
                  </a:lnTo>
                  <a:lnTo>
                    <a:pt x="9144" y="1222248"/>
                  </a:lnTo>
                  <a:close/>
                </a:path>
                <a:path w="8326120" h="5367655">
                  <a:moveTo>
                    <a:pt x="9144" y="1184148"/>
                  </a:moveTo>
                  <a:lnTo>
                    <a:pt x="9144" y="1155192"/>
                  </a:lnTo>
                  <a:lnTo>
                    <a:pt x="0" y="1155192"/>
                  </a:lnTo>
                  <a:lnTo>
                    <a:pt x="0" y="1184148"/>
                  </a:lnTo>
                  <a:lnTo>
                    <a:pt x="9144" y="1184148"/>
                  </a:lnTo>
                  <a:close/>
                </a:path>
                <a:path w="8326120" h="5367655">
                  <a:moveTo>
                    <a:pt x="9144" y="1146048"/>
                  </a:moveTo>
                  <a:lnTo>
                    <a:pt x="9144" y="1117092"/>
                  </a:lnTo>
                  <a:lnTo>
                    <a:pt x="0" y="1117092"/>
                  </a:lnTo>
                  <a:lnTo>
                    <a:pt x="0" y="1146048"/>
                  </a:lnTo>
                  <a:lnTo>
                    <a:pt x="9144" y="1146048"/>
                  </a:lnTo>
                  <a:close/>
                </a:path>
                <a:path w="8326120" h="5367655">
                  <a:moveTo>
                    <a:pt x="9144" y="1107948"/>
                  </a:moveTo>
                  <a:lnTo>
                    <a:pt x="9144" y="1078992"/>
                  </a:lnTo>
                  <a:lnTo>
                    <a:pt x="0" y="1078992"/>
                  </a:lnTo>
                  <a:lnTo>
                    <a:pt x="0" y="1107948"/>
                  </a:lnTo>
                  <a:lnTo>
                    <a:pt x="9144" y="1107948"/>
                  </a:lnTo>
                  <a:close/>
                </a:path>
                <a:path w="8326120" h="5367655">
                  <a:moveTo>
                    <a:pt x="9144" y="1069848"/>
                  </a:moveTo>
                  <a:lnTo>
                    <a:pt x="9144" y="1040892"/>
                  </a:lnTo>
                  <a:lnTo>
                    <a:pt x="0" y="1040892"/>
                  </a:lnTo>
                  <a:lnTo>
                    <a:pt x="0" y="1069848"/>
                  </a:lnTo>
                  <a:lnTo>
                    <a:pt x="9144" y="1069848"/>
                  </a:lnTo>
                  <a:close/>
                </a:path>
                <a:path w="8326120" h="5367655">
                  <a:moveTo>
                    <a:pt x="9144" y="1031748"/>
                  </a:moveTo>
                  <a:lnTo>
                    <a:pt x="9144" y="1002792"/>
                  </a:lnTo>
                  <a:lnTo>
                    <a:pt x="0" y="1002792"/>
                  </a:lnTo>
                  <a:lnTo>
                    <a:pt x="0" y="1031748"/>
                  </a:lnTo>
                  <a:lnTo>
                    <a:pt x="9144" y="1031748"/>
                  </a:lnTo>
                  <a:close/>
                </a:path>
                <a:path w="8326120" h="5367655">
                  <a:moveTo>
                    <a:pt x="9144" y="993648"/>
                  </a:moveTo>
                  <a:lnTo>
                    <a:pt x="9144" y="964692"/>
                  </a:lnTo>
                  <a:lnTo>
                    <a:pt x="0" y="964692"/>
                  </a:lnTo>
                  <a:lnTo>
                    <a:pt x="0" y="993648"/>
                  </a:lnTo>
                  <a:lnTo>
                    <a:pt x="9144" y="993648"/>
                  </a:lnTo>
                  <a:close/>
                </a:path>
                <a:path w="8326120" h="5367655">
                  <a:moveTo>
                    <a:pt x="9144" y="955548"/>
                  </a:moveTo>
                  <a:lnTo>
                    <a:pt x="9144" y="926592"/>
                  </a:lnTo>
                  <a:lnTo>
                    <a:pt x="0" y="926592"/>
                  </a:lnTo>
                  <a:lnTo>
                    <a:pt x="0" y="955548"/>
                  </a:lnTo>
                  <a:lnTo>
                    <a:pt x="9144" y="955548"/>
                  </a:lnTo>
                  <a:close/>
                </a:path>
                <a:path w="8326120" h="5367655">
                  <a:moveTo>
                    <a:pt x="9144" y="917448"/>
                  </a:moveTo>
                  <a:lnTo>
                    <a:pt x="9144" y="888492"/>
                  </a:lnTo>
                  <a:lnTo>
                    <a:pt x="0" y="888492"/>
                  </a:lnTo>
                  <a:lnTo>
                    <a:pt x="0" y="917448"/>
                  </a:lnTo>
                  <a:lnTo>
                    <a:pt x="9144" y="917448"/>
                  </a:lnTo>
                  <a:close/>
                </a:path>
                <a:path w="8326120" h="5367655">
                  <a:moveTo>
                    <a:pt x="9144" y="879348"/>
                  </a:moveTo>
                  <a:lnTo>
                    <a:pt x="9144" y="850392"/>
                  </a:lnTo>
                  <a:lnTo>
                    <a:pt x="0" y="850392"/>
                  </a:lnTo>
                  <a:lnTo>
                    <a:pt x="0" y="879348"/>
                  </a:lnTo>
                  <a:lnTo>
                    <a:pt x="9144" y="879348"/>
                  </a:lnTo>
                  <a:close/>
                </a:path>
                <a:path w="8326120" h="5367655">
                  <a:moveTo>
                    <a:pt x="9144" y="841248"/>
                  </a:moveTo>
                  <a:lnTo>
                    <a:pt x="9144" y="812292"/>
                  </a:lnTo>
                  <a:lnTo>
                    <a:pt x="0" y="812292"/>
                  </a:lnTo>
                  <a:lnTo>
                    <a:pt x="0" y="841248"/>
                  </a:lnTo>
                  <a:lnTo>
                    <a:pt x="9144" y="841248"/>
                  </a:lnTo>
                  <a:close/>
                </a:path>
                <a:path w="8326120" h="5367655">
                  <a:moveTo>
                    <a:pt x="9144" y="803148"/>
                  </a:moveTo>
                  <a:lnTo>
                    <a:pt x="9144" y="774192"/>
                  </a:lnTo>
                  <a:lnTo>
                    <a:pt x="0" y="774192"/>
                  </a:lnTo>
                  <a:lnTo>
                    <a:pt x="0" y="803148"/>
                  </a:lnTo>
                  <a:lnTo>
                    <a:pt x="9144" y="803148"/>
                  </a:lnTo>
                  <a:close/>
                </a:path>
                <a:path w="8326120" h="5367655">
                  <a:moveTo>
                    <a:pt x="9144" y="765048"/>
                  </a:moveTo>
                  <a:lnTo>
                    <a:pt x="9144" y="736092"/>
                  </a:lnTo>
                  <a:lnTo>
                    <a:pt x="0" y="736092"/>
                  </a:lnTo>
                  <a:lnTo>
                    <a:pt x="0" y="765048"/>
                  </a:lnTo>
                  <a:lnTo>
                    <a:pt x="9144" y="765048"/>
                  </a:lnTo>
                  <a:close/>
                </a:path>
                <a:path w="8326120" h="5367655">
                  <a:moveTo>
                    <a:pt x="9144" y="726948"/>
                  </a:moveTo>
                  <a:lnTo>
                    <a:pt x="9144" y="697992"/>
                  </a:lnTo>
                  <a:lnTo>
                    <a:pt x="0" y="697992"/>
                  </a:lnTo>
                  <a:lnTo>
                    <a:pt x="0" y="726948"/>
                  </a:lnTo>
                  <a:lnTo>
                    <a:pt x="9144" y="726948"/>
                  </a:lnTo>
                  <a:close/>
                </a:path>
                <a:path w="8326120" h="5367655">
                  <a:moveTo>
                    <a:pt x="9144" y="688848"/>
                  </a:moveTo>
                  <a:lnTo>
                    <a:pt x="9144" y="659892"/>
                  </a:lnTo>
                  <a:lnTo>
                    <a:pt x="0" y="659892"/>
                  </a:lnTo>
                  <a:lnTo>
                    <a:pt x="0" y="688848"/>
                  </a:lnTo>
                  <a:lnTo>
                    <a:pt x="9144" y="688848"/>
                  </a:lnTo>
                  <a:close/>
                </a:path>
                <a:path w="8326120" h="5367655">
                  <a:moveTo>
                    <a:pt x="9144" y="650748"/>
                  </a:moveTo>
                  <a:lnTo>
                    <a:pt x="9144" y="621792"/>
                  </a:lnTo>
                  <a:lnTo>
                    <a:pt x="0" y="621792"/>
                  </a:lnTo>
                  <a:lnTo>
                    <a:pt x="0" y="650748"/>
                  </a:lnTo>
                  <a:lnTo>
                    <a:pt x="9144" y="650748"/>
                  </a:lnTo>
                  <a:close/>
                </a:path>
                <a:path w="8326120" h="5367655">
                  <a:moveTo>
                    <a:pt x="9144" y="612648"/>
                  </a:moveTo>
                  <a:lnTo>
                    <a:pt x="9144" y="583692"/>
                  </a:lnTo>
                  <a:lnTo>
                    <a:pt x="0" y="583692"/>
                  </a:lnTo>
                  <a:lnTo>
                    <a:pt x="0" y="612648"/>
                  </a:lnTo>
                  <a:lnTo>
                    <a:pt x="9144" y="612648"/>
                  </a:lnTo>
                  <a:close/>
                </a:path>
                <a:path w="8326120" h="5367655">
                  <a:moveTo>
                    <a:pt x="9144" y="574548"/>
                  </a:moveTo>
                  <a:lnTo>
                    <a:pt x="9144" y="545592"/>
                  </a:lnTo>
                  <a:lnTo>
                    <a:pt x="0" y="545592"/>
                  </a:lnTo>
                  <a:lnTo>
                    <a:pt x="0" y="574548"/>
                  </a:lnTo>
                  <a:lnTo>
                    <a:pt x="9144" y="574548"/>
                  </a:lnTo>
                  <a:close/>
                </a:path>
                <a:path w="8326120" h="5367655">
                  <a:moveTo>
                    <a:pt x="9144" y="536448"/>
                  </a:moveTo>
                  <a:lnTo>
                    <a:pt x="9144" y="507492"/>
                  </a:lnTo>
                  <a:lnTo>
                    <a:pt x="0" y="507492"/>
                  </a:lnTo>
                  <a:lnTo>
                    <a:pt x="0" y="536448"/>
                  </a:lnTo>
                  <a:lnTo>
                    <a:pt x="9144" y="536448"/>
                  </a:lnTo>
                  <a:close/>
                </a:path>
                <a:path w="8326120" h="5367655">
                  <a:moveTo>
                    <a:pt x="9144" y="498348"/>
                  </a:moveTo>
                  <a:lnTo>
                    <a:pt x="9144" y="469392"/>
                  </a:lnTo>
                  <a:lnTo>
                    <a:pt x="0" y="469392"/>
                  </a:lnTo>
                  <a:lnTo>
                    <a:pt x="0" y="498348"/>
                  </a:lnTo>
                  <a:lnTo>
                    <a:pt x="9144" y="498348"/>
                  </a:lnTo>
                  <a:close/>
                </a:path>
                <a:path w="8326120" h="5367655">
                  <a:moveTo>
                    <a:pt x="9144" y="460248"/>
                  </a:moveTo>
                  <a:lnTo>
                    <a:pt x="9144" y="431292"/>
                  </a:lnTo>
                  <a:lnTo>
                    <a:pt x="0" y="431292"/>
                  </a:lnTo>
                  <a:lnTo>
                    <a:pt x="0" y="460248"/>
                  </a:lnTo>
                  <a:lnTo>
                    <a:pt x="9144" y="460248"/>
                  </a:lnTo>
                  <a:close/>
                </a:path>
                <a:path w="8326120" h="5367655">
                  <a:moveTo>
                    <a:pt x="9144" y="422148"/>
                  </a:moveTo>
                  <a:lnTo>
                    <a:pt x="9144" y="393192"/>
                  </a:lnTo>
                  <a:lnTo>
                    <a:pt x="0" y="393192"/>
                  </a:lnTo>
                  <a:lnTo>
                    <a:pt x="0" y="422148"/>
                  </a:lnTo>
                  <a:lnTo>
                    <a:pt x="9144" y="422148"/>
                  </a:lnTo>
                  <a:close/>
                </a:path>
                <a:path w="8326120" h="5367655">
                  <a:moveTo>
                    <a:pt x="9144" y="384048"/>
                  </a:moveTo>
                  <a:lnTo>
                    <a:pt x="9144" y="355092"/>
                  </a:lnTo>
                  <a:lnTo>
                    <a:pt x="0" y="355092"/>
                  </a:lnTo>
                  <a:lnTo>
                    <a:pt x="0" y="384048"/>
                  </a:lnTo>
                  <a:lnTo>
                    <a:pt x="9144" y="384048"/>
                  </a:lnTo>
                  <a:close/>
                </a:path>
                <a:path w="8326120" h="5367655">
                  <a:moveTo>
                    <a:pt x="9144" y="345948"/>
                  </a:moveTo>
                  <a:lnTo>
                    <a:pt x="9144" y="316992"/>
                  </a:lnTo>
                  <a:lnTo>
                    <a:pt x="0" y="316992"/>
                  </a:lnTo>
                  <a:lnTo>
                    <a:pt x="0" y="345948"/>
                  </a:lnTo>
                  <a:lnTo>
                    <a:pt x="9144" y="345948"/>
                  </a:lnTo>
                  <a:close/>
                </a:path>
                <a:path w="8326120" h="5367655">
                  <a:moveTo>
                    <a:pt x="9144" y="307848"/>
                  </a:moveTo>
                  <a:lnTo>
                    <a:pt x="9144" y="278892"/>
                  </a:lnTo>
                  <a:lnTo>
                    <a:pt x="0" y="278892"/>
                  </a:lnTo>
                  <a:lnTo>
                    <a:pt x="0" y="307848"/>
                  </a:lnTo>
                  <a:lnTo>
                    <a:pt x="9144" y="307848"/>
                  </a:lnTo>
                  <a:close/>
                </a:path>
                <a:path w="8326120" h="5367655">
                  <a:moveTo>
                    <a:pt x="9144" y="269748"/>
                  </a:moveTo>
                  <a:lnTo>
                    <a:pt x="9144" y="240792"/>
                  </a:lnTo>
                  <a:lnTo>
                    <a:pt x="0" y="240792"/>
                  </a:lnTo>
                  <a:lnTo>
                    <a:pt x="0" y="269748"/>
                  </a:lnTo>
                  <a:lnTo>
                    <a:pt x="9144" y="269748"/>
                  </a:lnTo>
                  <a:close/>
                </a:path>
                <a:path w="8326120" h="5367655">
                  <a:moveTo>
                    <a:pt x="9144" y="231648"/>
                  </a:moveTo>
                  <a:lnTo>
                    <a:pt x="9144" y="202692"/>
                  </a:lnTo>
                  <a:lnTo>
                    <a:pt x="0" y="202692"/>
                  </a:lnTo>
                  <a:lnTo>
                    <a:pt x="0" y="231648"/>
                  </a:lnTo>
                  <a:lnTo>
                    <a:pt x="9144" y="231648"/>
                  </a:lnTo>
                  <a:close/>
                </a:path>
                <a:path w="8326120" h="5367655">
                  <a:moveTo>
                    <a:pt x="9144" y="193548"/>
                  </a:moveTo>
                  <a:lnTo>
                    <a:pt x="9144" y="164592"/>
                  </a:lnTo>
                  <a:lnTo>
                    <a:pt x="0" y="164592"/>
                  </a:lnTo>
                  <a:lnTo>
                    <a:pt x="0" y="193548"/>
                  </a:lnTo>
                  <a:lnTo>
                    <a:pt x="9144" y="193548"/>
                  </a:lnTo>
                  <a:close/>
                </a:path>
                <a:path w="8326120" h="5367655">
                  <a:moveTo>
                    <a:pt x="9144" y="155448"/>
                  </a:moveTo>
                  <a:lnTo>
                    <a:pt x="9144" y="126492"/>
                  </a:lnTo>
                  <a:lnTo>
                    <a:pt x="0" y="126492"/>
                  </a:lnTo>
                  <a:lnTo>
                    <a:pt x="0" y="155448"/>
                  </a:lnTo>
                  <a:lnTo>
                    <a:pt x="9144" y="155448"/>
                  </a:lnTo>
                  <a:close/>
                </a:path>
                <a:path w="8326120" h="5367655">
                  <a:moveTo>
                    <a:pt x="9144" y="117348"/>
                  </a:moveTo>
                  <a:lnTo>
                    <a:pt x="9144" y="88392"/>
                  </a:lnTo>
                  <a:lnTo>
                    <a:pt x="0" y="88392"/>
                  </a:lnTo>
                  <a:lnTo>
                    <a:pt x="0" y="117348"/>
                  </a:lnTo>
                  <a:lnTo>
                    <a:pt x="9144" y="117348"/>
                  </a:lnTo>
                  <a:close/>
                </a:path>
                <a:path w="8326120" h="5367655">
                  <a:moveTo>
                    <a:pt x="9144" y="79248"/>
                  </a:moveTo>
                  <a:lnTo>
                    <a:pt x="9144" y="50292"/>
                  </a:lnTo>
                  <a:lnTo>
                    <a:pt x="0" y="50292"/>
                  </a:lnTo>
                  <a:lnTo>
                    <a:pt x="0" y="79248"/>
                  </a:lnTo>
                  <a:lnTo>
                    <a:pt x="9144" y="79248"/>
                  </a:lnTo>
                  <a:close/>
                </a:path>
                <a:path w="8326120" h="5367655">
                  <a:moveTo>
                    <a:pt x="9144" y="41148"/>
                  </a:moveTo>
                  <a:lnTo>
                    <a:pt x="9144" y="12192"/>
                  </a:lnTo>
                  <a:lnTo>
                    <a:pt x="0" y="12192"/>
                  </a:lnTo>
                  <a:lnTo>
                    <a:pt x="0" y="41148"/>
                  </a:lnTo>
                  <a:lnTo>
                    <a:pt x="9144" y="41148"/>
                  </a:lnTo>
                  <a:close/>
                </a:path>
                <a:path w="8326120" h="5367655">
                  <a:moveTo>
                    <a:pt x="33528" y="9144"/>
                  </a:moveTo>
                  <a:lnTo>
                    <a:pt x="33528" y="0"/>
                  </a:lnTo>
                  <a:lnTo>
                    <a:pt x="6096" y="0"/>
                  </a:lnTo>
                  <a:lnTo>
                    <a:pt x="6096" y="9144"/>
                  </a:lnTo>
                  <a:lnTo>
                    <a:pt x="33528" y="9144"/>
                  </a:lnTo>
                  <a:close/>
                </a:path>
                <a:path w="8326120" h="5367655">
                  <a:moveTo>
                    <a:pt x="71628" y="9144"/>
                  </a:moveTo>
                  <a:lnTo>
                    <a:pt x="71628" y="0"/>
                  </a:lnTo>
                  <a:lnTo>
                    <a:pt x="44196" y="0"/>
                  </a:lnTo>
                  <a:lnTo>
                    <a:pt x="44196" y="9144"/>
                  </a:lnTo>
                  <a:lnTo>
                    <a:pt x="71628" y="9144"/>
                  </a:lnTo>
                  <a:close/>
                </a:path>
                <a:path w="8326120" h="5367655">
                  <a:moveTo>
                    <a:pt x="109728" y="9144"/>
                  </a:moveTo>
                  <a:lnTo>
                    <a:pt x="109728" y="0"/>
                  </a:lnTo>
                  <a:lnTo>
                    <a:pt x="82296" y="0"/>
                  </a:lnTo>
                  <a:lnTo>
                    <a:pt x="82296" y="9144"/>
                  </a:lnTo>
                  <a:lnTo>
                    <a:pt x="109728" y="9144"/>
                  </a:lnTo>
                  <a:close/>
                </a:path>
                <a:path w="8326120" h="5367655">
                  <a:moveTo>
                    <a:pt x="147828" y="9144"/>
                  </a:moveTo>
                  <a:lnTo>
                    <a:pt x="147828" y="0"/>
                  </a:lnTo>
                  <a:lnTo>
                    <a:pt x="120396" y="0"/>
                  </a:lnTo>
                  <a:lnTo>
                    <a:pt x="120396" y="9144"/>
                  </a:lnTo>
                  <a:lnTo>
                    <a:pt x="147828" y="9144"/>
                  </a:lnTo>
                  <a:close/>
                </a:path>
                <a:path w="8326120" h="5367655">
                  <a:moveTo>
                    <a:pt x="185928" y="9144"/>
                  </a:moveTo>
                  <a:lnTo>
                    <a:pt x="185928" y="0"/>
                  </a:lnTo>
                  <a:lnTo>
                    <a:pt x="158496" y="0"/>
                  </a:lnTo>
                  <a:lnTo>
                    <a:pt x="158496" y="9144"/>
                  </a:lnTo>
                  <a:lnTo>
                    <a:pt x="185928" y="9144"/>
                  </a:lnTo>
                  <a:close/>
                </a:path>
                <a:path w="8326120" h="5367655">
                  <a:moveTo>
                    <a:pt x="224028" y="9144"/>
                  </a:moveTo>
                  <a:lnTo>
                    <a:pt x="224028" y="0"/>
                  </a:lnTo>
                  <a:lnTo>
                    <a:pt x="196596" y="0"/>
                  </a:lnTo>
                  <a:lnTo>
                    <a:pt x="196596" y="9144"/>
                  </a:lnTo>
                  <a:lnTo>
                    <a:pt x="224028" y="9144"/>
                  </a:lnTo>
                  <a:close/>
                </a:path>
                <a:path w="8326120" h="5367655">
                  <a:moveTo>
                    <a:pt x="262128" y="9144"/>
                  </a:moveTo>
                  <a:lnTo>
                    <a:pt x="262128" y="0"/>
                  </a:lnTo>
                  <a:lnTo>
                    <a:pt x="234696" y="0"/>
                  </a:lnTo>
                  <a:lnTo>
                    <a:pt x="234696" y="9144"/>
                  </a:lnTo>
                  <a:lnTo>
                    <a:pt x="262128" y="9144"/>
                  </a:lnTo>
                  <a:close/>
                </a:path>
                <a:path w="8326120" h="5367655">
                  <a:moveTo>
                    <a:pt x="300228" y="9144"/>
                  </a:moveTo>
                  <a:lnTo>
                    <a:pt x="300228" y="0"/>
                  </a:lnTo>
                  <a:lnTo>
                    <a:pt x="272796" y="0"/>
                  </a:lnTo>
                  <a:lnTo>
                    <a:pt x="272796" y="9144"/>
                  </a:lnTo>
                  <a:lnTo>
                    <a:pt x="300228" y="9144"/>
                  </a:lnTo>
                  <a:close/>
                </a:path>
                <a:path w="8326120" h="5367655">
                  <a:moveTo>
                    <a:pt x="338328" y="9144"/>
                  </a:moveTo>
                  <a:lnTo>
                    <a:pt x="338328" y="0"/>
                  </a:lnTo>
                  <a:lnTo>
                    <a:pt x="310896" y="0"/>
                  </a:lnTo>
                  <a:lnTo>
                    <a:pt x="310896" y="9144"/>
                  </a:lnTo>
                  <a:lnTo>
                    <a:pt x="338328" y="9144"/>
                  </a:lnTo>
                  <a:close/>
                </a:path>
                <a:path w="8326120" h="5367655">
                  <a:moveTo>
                    <a:pt x="376424" y="9144"/>
                  </a:moveTo>
                  <a:lnTo>
                    <a:pt x="376424" y="0"/>
                  </a:lnTo>
                  <a:lnTo>
                    <a:pt x="348992" y="0"/>
                  </a:lnTo>
                  <a:lnTo>
                    <a:pt x="348992" y="9144"/>
                  </a:lnTo>
                  <a:lnTo>
                    <a:pt x="376424" y="9144"/>
                  </a:lnTo>
                  <a:close/>
                </a:path>
                <a:path w="8326120" h="5367655">
                  <a:moveTo>
                    <a:pt x="414524" y="9144"/>
                  </a:moveTo>
                  <a:lnTo>
                    <a:pt x="414524" y="0"/>
                  </a:lnTo>
                  <a:lnTo>
                    <a:pt x="387092" y="0"/>
                  </a:lnTo>
                  <a:lnTo>
                    <a:pt x="387092" y="9144"/>
                  </a:lnTo>
                  <a:lnTo>
                    <a:pt x="414524" y="9144"/>
                  </a:lnTo>
                  <a:close/>
                </a:path>
                <a:path w="8326120" h="5367655">
                  <a:moveTo>
                    <a:pt x="452624" y="9144"/>
                  </a:moveTo>
                  <a:lnTo>
                    <a:pt x="452624" y="0"/>
                  </a:lnTo>
                  <a:lnTo>
                    <a:pt x="425192" y="0"/>
                  </a:lnTo>
                  <a:lnTo>
                    <a:pt x="425192" y="9144"/>
                  </a:lnTo>
                  <a:lnTo>
                    <a:pt x="452624" y="9144"/>
                  </a:lnTo>
                  <a:close/>
                </a:path>
                <a:path w="8326120" h="5367655">
                  <a:moveTo>
                    <a:pt x="490724" y="9144"/>
                  </a:moveTo>
                  <a:lnTo>
                    <a:pt x="490724" y="0"/>
                  </a:lnTo>
                  <a:lnTo>
                    <a:pt x="463292" y="0"/>
                  </a:lnTo>
                  <a:lnTo>
                    <a:pt x="463292" y="9144"/>
                  </a:lnTo>
                  <a:lnTo>
                    <a:pt x="490724" y="9144"/>
                  </a:lnTo>
                  <a:close/>
                </a:path>
                <a:path w="8326120" h="5367655">
                  <a:moveTo>
                    <a:pt x="528824" y="9144"/>
                  </a:moveTo>
                  <a:lnTo>
                    <a:pt x="528824" y="0"/>
                  </a:lnTo>
                  <a:lnTo>
                    <a:pt x="501392" y="0"/>
                  </a:lnTo>
                  <a:lnTo>
                    <a:pt x="501392" y="9144"/>
                  </a:lnTo>
                  <a:lnTo>
                    <a:pt x="528824" y="9144"/>
                  </a:lnTo>
                  <a:close/>
                </a:path>
                <a:path w="8326120" h="5367655">
                  <a:moveTo>
                    <a:pt x="566924" y="9144"/>
                  </a:moveTo>
                  <a:lnTo>
                    <a:pt x="566924" y="0"/>
                  </a:lnTo>
                  <a:lnTo>
                    <a:pt x="539492" y="0"/>
                  </a:lnTo>
                  <a:lnTo>
                    <a:pt x="539492" y="9144"/>
                  </a:lnTo>
                  <a:lnTo>
                    <a:pt x="566924" y="9144"/>
                  </a:lnTo>
                  <a:close/>
                </a:path>
                <a:path w="8326120" h="5367655">
                  <a:moveTo>
                    <a:pt x="605024" y="9144"/>
                  </a:moveTo>
                  <a:lnTo>
                    <a:pt x="605024" y="0"/>
                  </a:lnTo>
                  <a:lnTo>
                    <a:pt x="577592" y="0"/>
                  </a:lnTo>
                  <a:lnTo>
                    <a:pt x="577592" y="9144"/>
                  </a:lnTo>
                  <a:lnTo>
                    <a:pt x="605024" y="9144"/>
                  </a:lnTo>
                  <a:close/>
                </a:path>
                <a:path w="8326120" h="5367655">
                  <a:moveTo>
                    <a:pt x="643124" y="9144"/>
                  </a:moveTo>
                  <a:lnTo>
                    <a:pt x="643124" y="0"/>
                  </a:lnTo>
                  <a:lnTo>
                    <a:pt x="615692" y="0"/>
                  </a:lnTo>
                  <a:lnTo>
                    <a:pt x="615692" y="9144"/>
                  </a:lnTo>
                  <a:lnTo>
                    <a:pt x="643124" y="9144"/>
                  </a:lnTo>
                  <a:close/>
                </a:path>
                <a:path w="8326120" h="5367655">
                  <a:moveTo>
                    <a:pt x="681224" y="9144"/>
                  </a:moveTo>
                  <a:lnTo>
                    <a:pt x="681224" y="0"/>
                  </a:lnTo>
                  <a:lnTo>
                    <a:pt x="653792" y="0"/>
                  </a:lnTo>
                  <a:lnTo>
                    <a:pt x="653792" y="9144"/>
                  </a:lnTo>
                  <a:lnTo>
                    <a:pt x="681224" y="9144"/>
                  </a:lnTo>
                  <a:close/>
                </a:path>
                <a:path w="8326120" h="5367655">
                  <a:moveTo>
                    <a:pt x="719324" y="9144"/>
                  </a:moveTo>
                  <a:lnTo>
                    <a:pt x="719324" y="0"/>
                  </a:lnTo>
                  <a:lnTo>
                    <a:pt x="691892" y="0"/>
                  </a:lnTo>
                  <a:lnTo>
                    <a:pt x="691892" y="9144"/>
                  </a:lnTo>
                  <a:lnTo>
                    <a:pt x="719324" y="9144"/>
                  </a:lnTo>
                  <a:close/>
                </a:path>
                <a:path w="8326120" h="5367655">
                  <a:moveTo>
                    <a:pt x="757424" y="9144"/>
                  </a:moveTo>
                  <a:lnTo>
                    <a:pt x="757424" y="0"/>
                  </a:lnTo>
                  <a:lnTo>
                    <a:pt x="729992" y="0"/>
                  </a:lnTo>
                  <a:lnTo>
                    <a:pt x="729992" y="9144"/>
                  </a:lnTo>
                  <a:lnTo>
                    <a:pt x="757424" y="9144"/>
                  </a:lnTo>
                  <a:close/>
                </a:path>
                <a:path w="8326120" h="5367655">
                  <a:moveTo>
                    <a:pt x="795524" y="9144"/>
                  </a:moveTo>
                  <a:lnTo>
                    <a:pt x="795524" y="0"/>
                  </a:lnTo>
                  <a:lnTo>
                    <a:pt x="768092" y="0"/>
                  </a:lnTo>
                  <a:lnTo>
                    <a:pt x="768092" y="9144"/>
                  </a:lnTo>
                  <a:lnTo>
                    <a:pt x="795524" y="9144"/>
                  </a:lnTo>
                  <a:close/>
                </a:path>
                <a:path w="8326120" h="5367655">
                  <a:moveTo>
                    <a:pt x="833624" y="9144"/>
                  </a:moveTo>
                  <a:lnTo>
                    <a:pt x="833624" y="0"/>
                  </a:lnTo>
                  <a:lnTo>
                    <a:pt x="806192" y="0"/>
                  </a:lnTo>
                  <a:lnTo>
                    <a:pt x="806192" y="9144"/>
                  </a:lnTo>
                  <a:lnTo>
                    <a:pt x="833624" y="9144"/>
                  </a:lnTo>
                  <a:close/>
                </a:path>
                <a:path w="8326120" h="5367655">
                  <a:moveTo>
                    <a:pt x="871724" y="9144"/>
                  </a:moveTo>
                  <a:lnTo>
                    <a:pt x="871724" y="0"/>
                  </a:lnTo>
                  <a:lnTo>
                    <a:pt x="844292" y="0"/>
                  </a:lnTo>
                  <a:lnTo>
                    <a:pt x="844292" y="9144"/>
                  </a:lnTo>
                  <a:lnTo>
                    <a:pt x="871724" y="9144"/>
                  </a:lnTo>
                  <a:close/>
                </a:path>
                <a:path w="8326120" h="5367655">
                  <a:moveTo>
                    <a:pt x="909824" y="9144"/>
                  </a:moveTo>
                  <a:lnTo>
                    <a:pt x="909824" y="0"/>
                  </a:lnTo>
                  <a:lnTo>
                    <a:pt x="882392" y="0"/>
                  </a:lnTo>
                  <a:lnTo>
                    <a:pt x="882392" y="9144"/>
                  </a:lnTo>
                  <a:lnTo>
                    <a:pt x="909824" y="9144"/>
                  </a:lnTo>
                  <a:close/>
                </a:path>
                <a:path w="8326120" h="5367655">
                  <a:moveTo>
                    <a:pt x="947924" y="9144"/>
                  </a:moveTo>
                  <a:lnTo>
                    <a:pt x="947924" y="0"/>
                  </a:lnTo>
                  <a:lnTo>
                    <a:pt x="920492" y="0"/>
                  </a:lnTo>
                  <a:lnTo>
                    <a:pt x="920492" y="9144"/>
                  </a:lnTo>
                  <a:lnTo>
                    <a:pt x="947924" y="9144"/>
                  </a:lnTo>
                  <a:close/>
                </a:path>
                <a:path w="8326120" h="5367655">
                  <a:moveTo>
                    <a:pt x="986024" y="9144"/>
                  </a:moveTo>
                  <a:lnTo>
                    <a:pt x="986024" y="0"/>
                  </a:lnTo>
                  <a:lnTo>
                    <a:pt x="958592" y="0"/>
                  </a:lnTo>
                  <a:lnTo>
                    <a:pt x="958592" y="9144"/>
                  </a:lnTo>
                  <a:lnTo>
                    <a:pt x="986024" y="9144"/>
                  </a:lnTo>
                  <a:close/>
                </a:path>
                <a:path w="8326120" h="5367655">
                  <a:moveTo>
                    <a:pt x="1024124" y="9144"/>
                  </a:moveTo>
                  <a:lnTo>
                    <a:pt x="1024124" y="0"/>
                  </a:lnTo>
                  <a:lnTo>
                    <a:pt x="996692" y="0"/>
                  </a:lnTo>
                  <a:lnTo>
                    <a:pt x="996692" y="9144"/>
                  </a:lnTo>
                  <a:lnTo>
                    <a:pt x="1024124" y="9144"/>
                  </a:lnTo>
                  <a:close/>
                </a:path>
                <a:path w="8326120" h="5367655">
                  <a:moveTo>
                    <a:pt x="1062224" y="9144"/>
                  </a:moveTo>
                  <a:lnTo>
                    <a:pt x="1062224" y="0"/>
                  </a:lnTo>
                  <a:lnTo>
                    <a:pt x="1034792" y="0"/>
                  </a:lnTo>
                  <a:lnTo>
                    <a:pt x="1034792" y="9144"/>
                  </a:lnTo>
                  <a:lnTo>
                    <a:pt x="1062224" y="9144"/>
                  </a:lnTo>
                  <a:close/>
                </a:path>
                <a:path w="8326120" h="5367655">
                  <a:moveTo>
                    <a:pt x="1100324" y="9144"/>
                  </a:moveTo>
                  <a:lnTo>
                    <a:pt x="1100324" y="0"/>
                  </a:lnTo>
                  <a:lnTo>
                    <a:pt x="1072892" y="0"/>
                  </a:lnTo>
                  <a:lnTo>
                    <a:pt x="1072892" y="9144"/>
                  </a:lnTo>
                  <a:lnTo>
                    <a:pt x="1100324" y="9144"/>
                  </a:lnTo>
                  <a:close/>
                </a:path>
                <a:path w="8326120" h="5367655">
                  <a:moveTo>
                    <a:pt x="1138424" y="9144"/>
                  </a:moveTo>
                  <a:lnTo>
                    <a:pt x="1138424" y="0"/>
                  </a:lnTo>
                  <a:lnTo>
                    <a:pt x="1110992" y="0"/>
                  </a:lnTo>
                  <a:lnTo>
                    <a:pt x="1110992" y="9144"/>
                  </a:lnTo>
                  <a:lnTo>
                    <a:pt x="1138424" y="9144"/>
                  </a:lnTo>
                  <a:close/>
                </a:path>
                <a:path w="8326120" h="5367655">
                  <a:moveTo>
                    <a:pt x="1176524" y="9144"/>
                  </a:moveTo>
                  <a:lnTo>
                    <a:pt x="1176524" y="0"/>
                  </a:lnTo>
                  <a:lnTo>
                    <a:pt x="1149092" y="0"/>
                  </a:lnTo>
                  <a:lnTo>
                    <a:pt x="1149092" y="9144"/>
                  </a:lnTo>
                  <a:lnTo>
                    <a:pt x="1176524" y="9144"/>
                  </a:lnTo>
                  <a:close/>
                </a:path>
                <a:path w="8326120" h="5367655">
                  <a:moveTo>
                    <a:pt x="1214624" y="9144"/>
                  </a:moveTo>
                  <a:lnTo>
                    <a:pt x="1214624" y="0"/>
                  </a:lnTo>
                  <a:lnTo>
                    <a:pt x="1187192" y="0"/>
                  </a:lnTo>
                  <a:lnTo>
                    <a:pt x="1187192" y="9144"/>
                  </a:lnTo>
                  <a:lnTo>
                    <a:pt x="1214624" y="9144"/>
                  </a:lnTo>
                  <a:close/>
                </a:path>
                <a:path w="8326120" h="5367655">
                  <a:moveTo>
                    <a:pt x="1252724" y="9144"/>
                  </a:moveTo>
                  <a:lnTo>
                    <a:pt x="1252724" y="0"/>
                  </a:lnTo>
                  <a:lnTo>
                    <a:pt x="1225292" y="0"/>
                  </a:lnTo>
                  <a:lnTo>
                    <a:pt x="1225292" y="9144"/>
                  </a:lnTo>
                  <a:lnTo>
                    <a:pt x="1252724" y="9144"/>
                  </a:lnTo>
                  <a:close/>
                </a:path>
                <a:path w="8326120" h="5367655">
                  <a:moveTo>
                    <a:pt x="1290824" y="9144"/>
                  </a:moveTo>
                  <a:lnTo>
                    <a:pt x="1290824" y="0"/>
                  </a:lnTo>
                  <a:lnTo>
                    <a:pt x="1263392" y="0"/>
                  </a:lnTo>
                  <a:lnTo>
                    <a:pt x="1263392" y="9144"/>
                  </a:lnTo>
                  <a:lnTo>
                    <a:pt x="1290824" y="9144"/>
                  </a:lnTo>
                  <a:close/>
                </a:path>
                <a:path w="8326120" h="5367655">
                  <a:moveTo>
                    <a:pt x="1328924" y="9144"/>
                  </a:moveTo>
                  <a:lnTo>
                    <a:pt x="1328924" y="0"/>
                  </a:lnTo>
                  <a:lnTo>
                    <a:pt x="1301492" y="0"/>
                  </a:lnTo>
                  <a:lnTo>
                    <a:pt x="1301492" y="9144"/>
                  </a:lnTo>
                  <a:lnTo>
                    <a:pt x="1328924" y="9144"/>
                  </a:lnTo>
                  <a:close/>
                </a:path>
                <a:path w="8326120" h="5367655">
                  <a:moveTo>
                    <a:pt x="1367024" y="9144"/>
                  </a:moveTo>
                  <a:lnTo>
                    <a:pt x="1367024" y="0"/>
                  </a:lnTo>
                  <a:lnTo>
                    <a:pt x="1339592" y="0"/>
                  </a:lnTo>
                  <a:lnTo>
                    <a:pt x="1339592" y="9144"/>
                  </a:lnTo>
                  <a:lnTo>
                    <a:pt x="1367024" y="9144"/>
                  </a:lnTo>
                  <a:close/>
                </a:path>
                <a:path w="8326120" h="5367655">
                  <a:moveTo>
                    <a:pt x="1405124" y="9144"/>
                  </a:moveTo>
                  <a:lnTo>
                    <a:pt x="1405124" y="0"/>
                  </a:lnTo>
                  <a:lnTo>
                    <a:pt x="1377692" y="0"/>
                  </a:lnTo>
                  <a:lnTo>
                    <a:pt x="1377692" y="9144"/>
                  </a:lnTo>
                  <a:lnTo>
                    <a:pt x="1405124" y="9144"/>
                  </a:lnTo>
                  <a:close/>
                </a:path>
                <a:path w="8326120" h="5367655">
                  <a:moveTo>
                    <a:pt x="1443224" y="9144"/>
                  </a:moveTo>
                  <a:lnTo>
                    <a:pt x="1443224" y="0"/>
                  </a:lnTo>
                  <a:lnTo>
                    <a:pt x="1415792" y="0"/>
                  </a:lnTo>
                  <a:lnTo>
                    <a:pt x="1415792" y="9144"/>
                  </a:lnTo>
                  <a:lnTo>
                    <a:pt x="1443224" y="9144"/>
                  </a:lnTo>
                  <a:close/>
                </a:path>
                <a:path w="8326120" h="5367655">
                  <a:moveTo>
                    <a:pt x="1481324" y="9144"/>
                  </a:moveTo>
                  <a:lnTo>
                    <a:pt x="1481324" y="0"/>
                  </a:lnTo>
                  <a:lnTo>
                    <a:pt x="1453892" y="0"/>
                  </a:lnTo>
                  <a:lnTo>
                    <a:pt x="1453892" y="9144"/>
                  </a:lnTo>
                  <a:lnTo>
                    <a:pt x="1481324" y="9144"/>
                  </a:lnTo>
                  <a:close/>
                </a:path>
                <a:path w="8326120" h="5367655">
                  <a:moveTo>
                    <a:pt x="1519424" y="9144"/>
                  </a:moveTo>
                  <a:lnTo>
                    <a:pt x="1519424" y="0"/>
                  </a:lnTo>
                  <a:lnTo>
                    <a:pt x="1491992" y="0"/>
                  </a:lnTo>
                  <a:lnTo>
                    <a:pt x="1491992" y="9144"/>
                  </a:lnTo>
                  <a:lnTo>
                    <a:pt x="1519424" y="9144"/>
                  </a:lnTo>
                  <a:close/>
                </a:path>
                <a:path w="8326120" h="5367655">
                  <a:moveTo>
                    <a:pt x="1557525" y="9144"/>
                  </a:moveTo>
                  <a:lnTo>
                    <a:pt x="1557525" y="0"/>
                  </a:lnTo>
                  <a:lnTo>
                    <a:pt x="1530093" y="0"/>
                  </a:lnTo>
                  <a:lnTo>
                    <a:pt x="1530093" y="9144"/>
                  </a:lnTo>
                  <a:lnTo>
                    <a:pt x="1557525" y="9144"/>
                  </a:lnTo>
                  <a:close/>
                </a:path>
                <a:path w="8326120" h="5367655">
                  <a:moveTo>
                    <a:pt x="1595625" y="9144"/>
                  </a:moveTo>
                  <a:lnTo>
                    <a:pt x="1595625" y="0"/>
                  </a:lnTo>
                  <a:lnTo>
                    <a:pt x="1568193" y="0"/>
                  </a:lnTo>
                  <a:lnTo>
                    <a:pt x="1568193" y="9144"/>
                  </a:lnTo>
                  <a:lnTo>
                    <a:pt x="1595625" y="9144"/>
                  </a:lnTo>
                  <a:close/>
                </a:path>
                <a:path w="8326120" h="5367655">
                  <a:moveTo>
                    <a:pt x="1633725" y="9144"/>
                  </a:moveTo>
                  <a:lnTo>
                    <a:pt x="1633725" y="0"/>
                  </a:lnTo>
                  <a:lnTo>
                    <a:pt x="1606293" y="0"/>
                  </a:lnTo>
                  <a:lnTo>
                    <a:pt x="1606293" y="9144"/>
                  </a:lnTo>
                  <a:lnTo>
                    <a:pt x="1633725" y="9144"/>
                  </a:lnTo>
                  <a:close/>
                </a:path>
                <a:path w="8326120" h="5367655">
                  <a:moveTo>
                    <a:pt x="1671825" y="9144"/>
                  </a:moveTo>
                  <a:lnTo>
                    <a:pt x="1671825" y="0"/>
                  </a:lnTo>
                  <a:lnTo>
                    <a:pt x="1644393" y="0"/>
                  </a:lnTo>
                  <a:lnTo>
                    <a:pt x="1644393" y="9144"/>
                  </a:lnTo>
                  <a:lnTo>
                    <a:pt x="1671825" y="9144"/>
                  </a:lnTo>
                  <a:close/>
                </a:path>
                <a:path w="8326120" h="5367655">
                  <a:moveTo>
                    <a:pt x="1709925" y="9144"/>
                  </a:moveTo>
                  <a:lnTo>
                    <a:pt x="1709925" y="0"/>
                  </a:lnTo>
                  <a:lnTo>
                    <a:pt x="1682493" y="0"/>
                  </a:lnTo>
                  <a:lnTo>
                    <a:pt x="1682493" y="9144"/>
                  </a:lnTo>
                  <a:lnTo>
                    <a:pt x="1709925" y="9144"/>
                  </a:lnTo>
                  <a:close/>
                </a:path>
                <a:path w="8326120" h="5367655">
                  <a:moveTo>
                    <a:pt x="1748025" y="9144"/>
                  </a:moveTo>
                  <a:lnTo>
                    <a:pt x="1748025" y="0"/>
                  </a:lnTo>
                  <a:lnTo>
                    <a:pt x="1720593" y="0"/>
                  </a:lnTo>
                  <a:lnTo>
                    <a:pt x="1720593" y="9144"/>
                  </a:lnTo>
                  <a:lnTo>
                    <a:pt x="1748025" y="9144"/>
                  </a:lnTo>
                  <a:close/>
                </a:path>
                <a:path w="8326120" h="5367655">
                  <a:moveTo>
                    <a:pt x="1786125" y="9144"/>
                  </a:moveTo>
                  <a:lnTo>
                    <a:pt x="1786125" y="0"/>
                  </a:lnTo>
                  <a:lnTo>
                    <a:pt x="1758693" y="0"/>
                  </a:lnTo>
                  <a:lnTo>
                    <a:pt x="1758693" y="9144"/>
                  </a:lnTo>
                  <a:lnTo>
                    <a:pt x="1786125" y="9144"/>
                  </a:lnTo>
                  <a:close/>
                </a:path>
                <a:path w="8326120" h="5367655">
                  <a:moveTo>
                    <a:pt x="1824225" y="9144"/>
                  </a:moveTo>
                  <a:lnTo>
                    <a:pt x="1824225" y="0"/>
                  </a:lnTo>
                  <a:lnTo>
                    <a:pt x="1796793" y="0"/>
                  </a:lnTo>
                  <a:lnTo>
                    <a:pt x="1796793" y="9144"/>
                  </a:lnTo>
                  <a:lnTo>
                    <a:pt x="1824225" y="9144"/>
                  </a:lnTo>
                  <a:close/>
                </a:path>
                <a:path w="8326120" h="5367655">
                  <a:moveTo>
                    <a:pt x="1862325" y="9144"/>
                  </a:moveTo>
                  <a:lnTo>
                    <a:pt x="1862325" y="0"/>
                  </a:lnTo>
                  <a:lnTo>
                    <a:pt x="1834893" y="0"/>
                  </a:lnTo>
                  <a:lnTo>
                    <a:pt x="1834893" y="9144"/>
                  </a:lnTo>
                  <a:lnTo>
                    <a:pt x="1862325" y="9144"/>
                  </a:lnTo>
                  <a:close/>
                </a:path>
                <a:path w="8326120" h="5367655">
                  <a:moveTo>
                    <a:pt x="1900425" y="9144"/>
                  </a:moveTo>
                  <a:lnTo>
                    <a:pt x="1900425" y="0"/>
                  </a:lnTo>
                  <a:lnTo>
                    <a:pt x="1872993" y="0"/>
                  </a:lnTo>
                  <a:lnTo>
                    <a:pt x="1872993" y="9144"/>
                  </a:lnTo>
                  <a:lnTo>
                    <a:pt x="1900425" y="9144"/>
                  </a:lnTo>
                  <a:close/>
                </a:path>
                <a:path w="8326120" h="5367655">
                  <a:moveTo>
                    <a:pt x="1938525" y="9144"/>
                  </a:moveTo>
                  <a:lnTo>
                    <a:pt x="1938525" y="0"/>
                  </a:lnTo>
                  <a:lnTo>
                    <a:pt x="1911093" y="0"/>
                  </a:lnTo>
                  <a:lnTo>
                    <a:pt x="1911093" y="9144"/>
                  </a:lnTo>
                  <a:lnTo>
                    <a:pt x="1938525" y="9144"/>
                  </a:lnTo>
                  <a:close/>
                </a:path>
                <a:path w="8326120" h="5367655">
                  <a:moveTo>
                    <a:pt x="1976625" y="9144"/>
                  </a:moveTo>
                  <a:lnTo>
                    <a:pt x="1976625" y="0"/>
                  </a:lnTo>
                  <a:lnTo>
                    <a:pt x="1949193" y="0"/>
                  </a:lnTo>
                  <a:lnTo>
                    <a:pt x="1949193" y="9144"/>
                  </a:lnTo>
                  <a:lnTo>
                    <a:pt x="1976625" y="9144"/>
                  </a:lnTo>
                  <a:close/>
                </a:path>
                <a:path w="8326120" h="5367655">
                  <a:moveTo>
                    <a:pt x="2014725" y="9144"/>
                  </a:moveTo>
                  <a:lnTo>
                    <a:pt x="2014725" y="0"/>
                  </a:lnTo>
                  <a:lnTo>
                    <a:pt x="1987293" y="0"/>
                  </a:lnTo>
                  <a:lnTo>
                    <a:pt x="1987293" y="9144"/>
                  </a:lnTo>
                  <a:lnTo>
                    <a:pt x="2014725" y="9144"/>
                  </a:lnTo>
                  <a:close/>
                </a:path>
                <a:path w="8326120" h="5367655">
                  <a:moveTo>
                    <a:pt x="2052825" y="9144"/>
                  </a:moveTo>
                  <a:lnTo>
                    <a:pt x="2052825" y="0"/>
                  </a:lnTo>
                  <a:lnTo>
                    <a:pt x="2025393" y="0"/>
                  </a:lnTo>
                  <a:lnTo>
                    <a:pt x="2025393" y="9144"/>
                  </a:lnTo>
                  <a:lnTo>
                    <a:pt x="2052825" y="9144"/>
                  </a:lnTo>
                  <a:close/>
                </a:path>
                <a:path w="8326120" h="5367655">
                  <a:moveTo>
                    <a:pt x="2090925" y="9144"/>
                  </a:moveTo>
                  <a:lnTo>
                    <a:pt x="2090925" y="0"/>
                  </a:lnTo>
                  <a:lnTo>
                    <a:pt x="2063493" y="0"/>
                  </a:lnTo>
                  <a:lnTo>
                    <a:pt x="2063493" y="9144"/>
                  </a:lnTo>
                  <a:lnTo>
                    <a:pt x="2090925" y="9144"/>
                  </a:lnTo>
                  <a:close/>
                </a:path>
                <a:path w="8326120" h="5367655">
                  <a:moveTo>
                    <a:pt x="2129025" y="9144"/>
                  </a:moveTo>
                  <a:lnTo>
                    <a:pt x="2129025" y="0"/>
                  </a:lnTo>
                  <a:lnTo>
                    <a:pt x="2101593" y="0"/>
                  </a:lnTo>
                  <a:lnTo>
                    <a:pt x="2101593" y="9144"/>
                  </a:lnTo>
                  <a:lnTo>
                    <a:pt x="2129025" y="9144"/>
                  </a:lnTo>
                  <a:close/>
                </a:path>
                <a:path w="8326120" h="5367655">
                  <a:moveTo>
                    <a:pt x="2167125" y="9144"/>
                  </a:moveTo>
                  <a:lnTo>
                    <a:pt x="2167125" y="0"/>
                  </a:lnTo>
                  <a:lnTo>
                    <a:pt x="2139693" y="0"/>
                  </a:lnTo>
                  <a:lnTo>
                    <a:pt x="2139693" y="9144"/>
                  </a:lnTo>
                  <a:lnTo>
                    <a:pt x="2167125" y="9144"/>
                  </a:lnTo>
                  <a:close/>
                </a:path>
                <a:path w="8326120" h="5367655">
                  <a:moveTo>
                    <a:pt x="2205225" y="9144"/>
                  </a:moveTo>
                  <a:lnTo>
                    <a:pt x="2205225" y="0"/>
                  </a:lnTo>
                  <a:lnTo>
                    <a:pt x="2177793" y="0"/>
                  </a:lnTo>
                  <a:lnTo>
                    <a:pt x="2177793" y="9144"/>
                  </a:lnTo>
                  <a:lnTo>
                    <a:pt x="2205225" y="9144"/>
                  </a:lnTo>
                  <a:close/>
                </a:path>
                <a:path w="8326120" h="5367655">
                  <a:moveTo>
                    <a:pt x="2243325" y="9144"/>
                  </a:moveTo>
                  <a:lnTo>
                    <a:pt x="2243325" y="0"/>
                  </a:lnTo>
                  <a:lnTo>
                    <a:pt x="2215893" y="0"/>
                  </a:lnTo>
                  <a:lnTo>
                    <a:pt x="2215893" y="9144"/>
                  </a:lnTo>
                  <a:lnTo>
                    <a:pt x="2243325" y="9144"/>
                  </a:lnTo>
                  <a:close/>
                </a:path>
                <a:path w="8326120" h="5367655">
                  <a:moveTo>
                    <a:pt x="2281425" y="9144"/>
                  </a:moveTo>
                  <a:lnTo>
                    <a:pt x="2281425" y="0"/>
                  </a:lnTo>
                  <a:lnTo>
                    <a:pt x="2253993" y="0"/>
                  </a:lnTo>
                  <a:lnTo>
                    <a:pt x="2253993" y="9144"/>
                  </a:lnTo>
                  <a:lnTo>
                    <a:pt x="2281425" y="9144"/>
                  </a:lnTo>
                  <a:close/>
                </a:path>
                <a:path w="8326120" h="5367655">
                  <a:moveTo>
                    <a:pt x="2319525" y="9144"/>
                  </a:moveTo>
                  <a:lnTo>
                    <a:pt x="2319525" y="0"/>
                  </a:lnTo>
                  <a:lnTo>
                    <a:pt x="2292093" y="0"/>
                  </a:lnTo>
                  <a:lnTo>
                    <a:pt x="2292093" y="9144"/>
                  </a:lnTo>
                  <a:lnTo>
                    <a:pt x="2319525" y="9144"/>
                  </a:lnTo>
                  <a:close/>
                </a:path>
                <a:path w="8326120" h="5367655">
                  <a:moveTo>
                    <a:pt x="2357625" y="9144"/>
                  </a:moveTo>
                  <a:lnTo>
                    <a:pt x="2357625" y="0"/>
                  </a:lnTo>
                  <a:lnTo>
                    <a:pt x="2330193" y="0"/>
                  </a:lnTo>
                  <a:lnTo>
                    <a:pt x="2330193" y="9144"/>
                  </a:lnTo>
                  <a:lnTo>
                    <a:pt x="2357625" y="9144"/>
                  </a:lnTo>
                  <a:close/>
                </a:path>
                <a:path w="8326120" h="5367655">
                  <a:moveTo>
                    <a:pt x="2395725" y="9144"/>
                  </a:moveTo>
                  <a:lnTo>
                    <a:pt x="2395725" y="0"/>
                  </a:lnTo>
                  <a:lnTo>
                    <a:pt x="2368293" y="0"/>
                  </a:lnTo>
                  <a:lnTo>
                    <a:pt x="2368293" y="9144"/>
                  </a:lnTo>
                  <a:lnTo>
                    <a:pt x="2395725" y="9144"/>
                  </a:lnTo>
                  <a:close/>
                </a:path>
                <a:path w="8326120" h="5367655">
                  <a:moveTo>
                    <a:pt x="2433825" y="9144"/>
                  </a:moveTo>
                  <a:lnTo>
                    <a:pt x="2433825" y="0"/>
                  </a:lnTo>
                  <a:lnTo>
                    <a:pt x="2406393" y="0"/>
                  </a:lnTo>
                  <a:lnTo>
                    <a:pt x="2406393" y="9144"/>
                  </a:lnTo>
                  <a:lnTo>
                    <a:pt x="2433825" y="9144"/>
                  </a:lnTo>
                  <a:close/>
                </a:path>
                <a:path w="8326120" h="5367655">
                  <a:moveTo>
                    <a:pt x="2471925" y="9144"/>
                  </a:moveTo>
                  <a:lnTo>
                    <a:pt x="2471925" y="0"/>
                  </a:lnTo>
                  <a:lnTo>
                    <a:pt x="2444493" y="0"/>
                  </a:lnTo>
                  <a:lnTo>
                    <a:pt x="2444493" y="9144"/>
                  </a:lnTo>
                  <a:lnTo>
                    <a:pt x="2471925" y="9144"/>
                  </a:lnTo>
                  <a:close/>
                </a:path>
                <a:path w="8326120" h="5367655">
                  <a:moveTo>
                    <a:pt x="2510025" y="9144"/>
                  </a:moveTo>
                  <a:lnTo>
                    <a:pt x="2510025" y="0"/>
                  </a:lnTo>
                  <a:lnTo>
                    <a:pt x="2482593" y="0"/>
                  </a:lnTo>
                  <a:lnTo>
                    <a:pt x="2482593" y="9144"/>
                  </a:lnTo>
                  <a:lnTo>
                    <a:pt x="2510025" y="9144"/>
                  </a:lnTo>
                  <a:close/>
                </a:path>
                <a:path w="8326120" h="5367655">
                  <a:moveTo>
                    <a:pt x="2548125" y="9144"/>
                  </a:moveTo>
                  <a:lnTo>
                    <a:pt x="2548125" y="0"/>
                  </a:lnTo>
                  <a:lnTo>
                    <a:pt x="2520693" y="0"/>
                  </a:lnTo>
                  <a:lnTo>
                    <a:pt x="2520693" y="9144"/>
                  </a:lnTo>
                  <a:lnTo>
                    <a:pt x="2548125" y="9144"/>
                  </a:lnTo>
                  <a:close/>
                </a:path>
                <a:path w="8326120" h="5367655">
                  <a:moveTo>
                    <a:pt x="2586225" y="9144"/>
                  </a:moveTo>
                  <a:lnTo>
                    <a:pt x="2586225" y="0"/>
                  </a:lnTo>
                  <a:lnTo>
                    <a:pt x="2558793" y="0"/>
                  </a:lnTo>
                  <a:lnTo>
                    <a:pt x="2558793" y="9144"/>
                  </a:lnTo>
                  <a:lnTo>
                    <a:pt x="2586225" y="9144"/>
                  </a:lnTo>
                  <a:close/>
                </a:path>
                <a:path w="8326120" h="5367655">
                  <a:moveTo>
                    <a:pt x="2624325" y="9144"/>
                  </a:moveTo>
                  <a:lnTo>
                    <a:pt x="2624325" y="0"/>
                  </a:lnTo>
                  <a:lnTo>
                    <a:pt x="2596893" y="0"/>
                  </a:lnTo>
                  <a:lnTo>
                    <a:pt x="2596893" y="9144"/>
                  </a:lnTo>
                  <a:lnTo>
                    <a:pt x="2624325" y="9144"/>
                  </a:lnTo>
                  <a:close/>
                </a:path>
                <a:path w="8326120" h="5367655">
                  <a:moveTo>
                    <a:pt x="2662425" y="9144"/>
                  </a:moveTo>
                  <a:lnTo>
                    <a:pt x="2662425" y="0"/>
                  </a:lnTo>
                  <a:lnTo>
                    <a:pt x="2634993" y="0"/>
                  </a:lnTo>
                  <a:lnTo>
                    <a:pt x="2634993" y="9144"/>
                  </a:lnTo>
                  <a:lnTo>
                    <a:pt x="2662425" y="9144"/>
                  </a:lnTo>
                  <a:close/>
                </a:path>
                <a:path w="8326120" h="5367655">
                  <a:moveTo>
                    <a:pt x="2700525" y="9144"/>
                  </a:moveTo>
                  <a:lnTo>
                    <a:pt x="2700525" y="0"/>
                  </a:lnTo>
                  <a:lnTo>
                    <a:pt x="2673093" y="0"/>
                  </a:lnTo>
                  <a:lnTo>
                    <a:pt x="2673093" y="9144"/>
                  </a:lnTo>
                  <a:lnTo>
                    <a:pt x="2700525" y="9144"/>
                  </a:lnTo>
                  <a:close/>
                </a:path>
                <a:path w="8326120" h="5367655">
                  <a:moveTo>
                    <a:pt x="2738625" y="9144"/>
                  </a:moveTo>
                  <a:lnTo>
                    <a:pt x="2738625" y="0"/>
                  </a:lnTo>
                  <a:lnTo>
                    <a:pt x="2711193" y="0"/>
                  </a:lnTo>
                  <a:lnTo>
                    <a:pt x="2711193" y="9144"/>
                  </a:lnTo>
                  <a:lnTo>
                    <a:pt x="2738625" y="9144"/>
                  </a:lnTo>
                  <a:close/>
                </a:path>
                <a:path w="8326120" h="5367655">
                  <a:moveTo>
                    <a:pt x="2776725" y="9144"/>
                  </a:moveTo>
                  <a:lnTo>
                    <a:pt x="2776725" y="0"/>
                  </a:lnTo>
                  <a:lnTo>
                    <a:pt x="2749293" y="0"/>
                  </a:lnTo>
                  <a:lnTo>
                    <a:pt x="2749293" y="9144"/>
                  </a:lnTo>
                  <a:lnTo>
                    <a:pt x="2776725" y="9144"/>
                  </a:lnTo>
                  <a:close/>
                </a:path>
                <a:path w="8326120" h="5367655">
                  <a:moveTo>
                    <a:pt x="2814825" y="9144"/>
                  </a:moveTo>
                  <a:lnTo>
                    <a:pt x="2814825" y="0"/>
                  </a:lnTo>
                  <a:lnTo>
                    <a:pt x="2787393" y="0"/>
                  </a:lnTo>
                  <a:lnTo>
                    <a:pt x="2787393" y="9144"/>
                  </a:lnTo>
                  <a:lnTo>
                    <a:pt x="2814825" y="9144"/>
                  </a:lnTo>
                  <a:close/>
                </a:path>
                <a:path w="8326120" h="5367655">
                  <a:moveTo>
                    <a:pt x="2852925" y="9144"/>
                  </a:moveTo>
                  <a:lnTo>
                    <a:pt x="2852925" y="0"/>
                  </a:lnTo>
                  <a:lnTo>
                    <a:pt x="2825493" y="0"/>
                  </a:lnTo>
                  <a:lnTo>
                    <a:pt x="2825493" y="9144"/>
                  </a:lnTo>
                  <a:lnTo>
                    <a:pt x="2852925" y="9144"/>
                  </a:lnTo>
                  <a:close/>
                </a:path>
                <a:path w="8326120" h="5367655">
                  <a:moveTo>
                    <a:pt x="2891025" y="9144"/>
                  </a:moveTo>
                  <a:lnTo>
                    <a:pt x="2891025" y="0"/>
                  </a:lnTo>
                  <a:lnTo>
                    <a:pt x="2863593" y="0"/>
                  </a:lnTo>
                  <a:lnTo>
                    <a:pt x="2863593" y="9144"/>
                  </a:lnTo>
                  <a:lnTo>
                    <a:pt x="2891025" y="9144"/>
                  </a:lnTo>
                  <a:close/>
                </a:path>
                <a:path w="8326120" h="5367655">
                  <a:moveTo>
                    <a:pt x="2929125" y="9144"/>
                  </a:moveTo>
                  <a:lnTo>
                    <a:pt x="2929125" y="0"/>
                  </a:lnTo>
                  <a:lnTo>
                    <a:pt x="2901693" y="0"/>
                  </a:lnTo>
                  <a:lnTo>
                    <a:pt x="2901693" y="9144"/>
                  </a:lnTo>
                  <a:lnTo>
                    <a:pt x="2929125" y="9144"/>
                  </a:lnTo>
                  <a:close/>
                </a:path>
                <a:path w="8326120" h="5367655">
                  <a:moveTo>
                    <a:pt x="2967225" y="9144"/>
                  </a:moveTo>
                  <a:lnTo>
                    <a:pt x="2967225" y="0"/>
                  </a:lnTo>
                  <a:lnTo>
                    <a:pt x="2939793" y="0"/>
                  </a:lnTo>
                  <a:lnTo>
                    <a:pt x="2939793" y="9144"/>
                  </a:lnTo>
                  <a:lnTo>
                    <a:pt x="2967225" y="9144"/>
                  </a:lnTo>
                  <a:close/>
                </a:path>
                <a:path w="8326120" h="5367655">
                  <a:moveTo>
                    <a:pt x="3005325" y="9144"/>
                  </a:moveTo>
                  <a:lnTo>
                    <a:pt x="3005325" y="0"/>
                  </a:lnTo>
                  <a:lnTo>
                    <a:pt x="2977893" y="0"/>
                  </a:lnTo>
                  <a:lnTo>
                    <a:pt x="2977893" y="9144"/>
                  </a:lnTo>
                  <a:lnTo>
                    <a:pt x="3005325" y="9144"/>
                  </a:lnTo>
                  <a:close/>
                </a:path>
                <a:path w="8326120" h="5367655">
                  <a:moveTo>
                    <a:pt x="3043425" y="9144"/>
                  </a:moveTo>
                  <a:lnTo>
                    <a:pt x="3043425" y="0"/>
                  </a:lnTo>
                  <a:lnTo>
                    <a:pt x="3015993" y="0"/>
                  </a:lnTo>
                  <a:lnTo>
                    <a:pt x="3015993" y="9144"/>
                  </a:lnTo>
                  <a:lnTo>
                    <a:pt x="3043425" y="9144"/>
                  </a:lnTo>
                  <a:close/>
                </a:path>
                <a:path w="8326120" h="5367655">
                  <a:moveTo>
                    <a:pt x="3081525" y="9144"/>
                  </a:moveTo>
                  <a:lnTo>
                    <a:pt x="3081525" y="0"/>
                  </a:lnTo>
                  <a:lnTo>
                    <a:pt x="3054093" y="0"/>
                  </a:lnTo>
                  <a:lnTo>
                    <a:pt x="3054093" y="9144"/>
                  </a:lnTo>
                  <a:lnTo>
                    <a:pt x="3081525" y="9144"/>
                  </a:lnTo>
                  <a:close/>
                </a:path>
                <a:path w="8326120" h="5367655">
                  <a:moveTo>
                    <a:pt x="3119625" y="9144"/>
                  </a:moveTo>
                  <a:lnTo>
                    <a:pt x="3119625" y="0"/>
                  </a:lnTo>
                  <a:lnTo>
                    <a:pt x="3092193" y="0"/>
                  </a:lnTo>
                  <a:lnTo>
                    <a:pt x="3092193" y="9144"/>
                  </a:lnTo>
                  <a:lnTo>
                    <a:pt x="3119625" y="9144"/>
                  </a:lnTo>
                  <a:close/>
                </a:path>
                <a:path w="8326120" h="5367655">
                  <a:moveTo>
                    <a:pt x="3157725" y="9144"/>
                  </a:moveTo>
                  <a:lnTo>
                    <a:pt x="3157725" y="0"/>
                  </a:lnTo>
                  <a:lnTo>
                    <a:pt x="3130293" y="0"/>
                  </a:lnTo>
                  <a:lnTo>
                    <a:pt x="3130293" y="9144"/>
                  </a:lnTo>
                  <a:lnTo>
                    <a:pt x="3157725" y="9144"/>
                  </a:lnTo>
                  <a:close/>
                </a:path>
                <a:path w="8326120" h="5367655">
                  <a:moveTo>
                    <a:pt x="3195825" y="9144"/>
                  </a:moveTo>
                  <a:lnTo>
                    <a:pt x="3195825" y="0"/>
                  </a:lnTo>
                  <a:lnTo>
                    <a:pt x="3168393" y="0"/>
                  </a:lnTo>
                  <a:lnTo>
                    <a:pt x="3168393" y="9144"/>
                  </a:lnTo>
                  <a:lnTo>
                    <a:pt x="3195825" y="9144"/>
                  </a:lnTo>
                  <a:close/>
                </a:path>
                <a:path w="8326120" h="5367655">
                  <a:moveTo>
                    <a:pt x="3233925" y="9144"/>
                  </a:moveTo>
                  <a:lnTo>
                    <a:pt x="3233925" y="0"/>
                  </a:lnTo>
                  <a:lnTo>
                    <a:pt x="3206493" y="0"/>
                  </a:lnTo>
                  <a:lnTo>
                    <a:pt x="3206493" y="9144"/>
                  </a:lnTo>
                  <a:lnTo>
                    <a:pt x="3233925" y="9144"/>
                  </a:lnTo>
                  <a:close/>
                </a:path>
                <a:path w="8326120" h="5367655">
                  <a:moveTo>
                    <a:pt x="3272025" y="9144"/>
                  </a:moveTo>
                  <a:lnTo>
                    <a:pt x="3272025" y="0"/>
                  </a:lnTo>
                  <a:lnTo>
                    <a:pt x="3244593" y="0"/>
                  </a:lnTo>
                  <a:lnTo>
                    <a:pt x="3244593" y="9144"/>
                  </a:lnTo>
                  <a:lnTo>
                    <a:pt x="3272025" y="9144"/>
                  </a:lnTo>
                  <a:close/>
                </a:path>
                <a:path w="8326120" h="5367655">
                  <a:moveTo>
                    <a:pt x="3310125" y="9144"/>
                  </a:moveTo>
                  <a:lnTo>
                    <a:pt x="3310125" y="0"/>
                  </a:lnTo>
                  <a:lnTo>
                    <a:pt x="3282693" y="0"/>
                  </a:lnTo>
                  <a:lnTo>
                    <a:pt x="3282693" y="9144"/>
                  </a:lnTo>
                  <a:lnTo>
                    <a:pt x="3310125" y="9144"/>
                  </a:lnTo>
                  <a:close/>
                </a:path>
                <a:path w="8326120" h="5367655">
                  <a:moveTo>
                    <a:pt x="3348225" y="9144"/>
                  </a:moveTo>
                  <a:lnTo>
                    <a:pt x="3348225" y="0"/>
                  </a:lnTo>
                  <a:lnTo>
                    <a:pt x="3320793" y="0"/>
                  </a:lnTo>
                  <a:lnTo>
                    <a:pt x="3320793" y="9144"/>
                  </a:lnTo>
                  <a:lnTo>
                    <a:pt x="3348225" y="9144"/>
                  </a:lnTo>
                  <a:close/>
                </a:path>
                <a:path w="8326120" h="5367655">
                  <a:moveTo>
                    <a:pt x="3386325" y="9144"/>
                  </a:moveTo>
                  <a:lnTo>
                    <a:pt x="3386325" y="0"/>
                  </a:lnTo>
                  <a:lnTo>
                    <a:pt x="3358893" y="0"/>
                  </a:lnTo>
                  <a:lnTo>
                    <a:pt x="3358893" y="9144"/>
                  </a:lnTo>
                  <a:lnTo>
                    <a:pt x="3386325" y="9144"/>
                  </a:lnTo>
                  <a:close/>
                </a:path>
                <a:path w="8326120" h="5367655">
                  <a:moveTo>
                    <a:pt x="3424425" y="9144"/>
                  </a:moveTo>
                  <a:lnTo>
                    <a:pt x="3424425" y="0"/>
                  </a:lnTo>
                  <a:lnTo>
                    <a:pt x="3396993" y="0"/>
                  </a:lnTo>
                  <a:lnTo>
                    <a:pt x="3396993" y="9144"/>
                  </a:lnTo>
                  <a:lnTo>
                    <a:pt x="3424425" y="9144"/>
                  </a:lnTo>
                  <a:close/>
                </a:path>
                <a:path w="8326120" h="5367655">
                  <a:moveTo>
                    <a:pt x="3462525" y="9144"/>
                  </a:moveTo>
                  <a:lnTo>
                    <a:pt x="3462525" y="0"/>
                  </a:lnTo>
                  <a:lnTo>
                    <a:pt x="3435093" y="0"/>
                  </a:lnTo>
                  <a:lnTo>
                    <a:pt x="3435093" y="9144"/>
                  </a:lnTo>
                  <a:lnTo>
                    <a:pt x="3462525" y="9144"/>
                  </a:lnTo>
                  <a:close/>
                </a:path>
                <a:path w="8326120" h="5367655">
                  <a:moveTo>
                    <a:pt x="3500625" y="9144"/>
                  </a:moveTo>
                  <a:lnTo>
                    <a:pt x="3500625" y="0"/>
                  </a:lnTo>
                  <a:lnTo>
                    <a:pt x="3473193" y="0"/>
                  </a:lnTo>
                  <a:lnTo>
                    <a:pt x="3473193" y="9144"/>
                  </a:lnTo>
                  <a:lnTo>
                    <a:pt x="3500625" y="9144"/>
                  </a:lnTo>
                  <a:close/>
                </a:path>
                <a:path w="8326120" h="5367655">
                  <a:moveTo>
                    <a:pt x="3538725" y="9144"/>
                  </a:moveTo>
                  <a:lnTo>
                    <a:pt x="3538725" y="0"/>
                  </a:lnTo>
                  <a:lnTo>
                    <a:pt x="3511293" y="0"/>
                  </a:lnTo>
                  <a:lnTo>
                    <a:pt x="3511293" y="9144"/>
                  </a:lnTo>
                  <a:lnTo>
                    <a:pt x="3538725" y="9144"/>
                  </a:lnTo>
                  <a:close/>
                </a:path>
                <a:path w="8326120" h="5367655">
                  <a:moveTo>
                    <a:pt x="3576825" y="9144"/>
                  </a:moveTo>
                  <a:lnTo>
                    <a:pt x="3576825" y="0"/>
                  </a:lnTo>
                  <a:lnTo>
                    <a:pt x="3549393" y="0"/>
                  </a:lnTo>
                  <a:lnTo>
                    <a:pt x="3549393" y="9144"/>
                  </a:lnTo>
                  <a:lnTo>
                    <a:pt x="3576825" y="9144"/>
                  </a:lnTo>
                  <a:close/>
                </a:path>
                <a:path w="8326120" h="5367655">
                  <a:moveTo>
                    <a:pt x="3614925" y="9144"/>
                  </a:moveTo>
                  <a:lnTo>
                    <a:pt x="3614925" y="0"/>
                  </a:lnTo>
                  <a:lnTo>
                    <a:pt x="3587493" y="0"/>
                  </a:lnTo>
                  <a:lnTo>
                    <a:pt x="3587493" y="9144"/>
                  </a:lnTo>
                  <a:lnTo>
                    <a:pt x="3614925" y="9144"/>
                  </a:lnTo>
                  <a:close/>
                </a:path>
                <a:path w="8326120" h="5367655">
                  <a:moveTo>
                    <a:pt x="3653025" y="9144"/>
                  </a:moveTo>
                  <a:lnTo>
                    <a:pt x="3653025" y="0"/>
                  </a:lnTo>
                  <a:lnTo>
                    <a:pt x="3625593" y="0"/>
                  </a:lnTo>
                  <a:lnTo>
                    <a:pt x="3625593" y="9144"/>
                  </a:lnTo>
                  <a:lnTo>
                    <a:pt x="3653025" y="9144"/>
                  </a:lnTo>
                  <a:close/>
                </a:path>
                <a:path w="8326120" h="5367655">
                  <a:moveTo>
                    <a:pt x="3691125" y="9144"/>
                  </a:moveTo>
                  <a:lnTo>
                    <a:pt x="3691125" y="0"/>
                  </a:lnTo>
                  <a:lnTo>
                    <a:pt x="3663693" y="0"/>
                  </a:lnTo>
                  <a:lnTo>
                    <a:pt x="3663693" y="9144"/>
                  </a:lnTo>
                  <a:lnTo>
                    <a:pt x="3691125" y="9144"/>
                  </a:lnTo>
                  <a:close/>
                </a:path>
                <a:path w="8326120" h="5367655">
                  <a:moveTo>
                    <a:pt x="3729225" y="9144"/>
                  </a:moveTo>
                  <a:lnTo>
                    <a:pt x="3729225" y="0"/>
                  </a:lnTo>
                  <a:lnTo>
                    <a:pt x="3701793" y="0"/>
                  </a:lnTo>
                  <a:lnTo>
                    <a:pt x="3701793" y="9144"/>
                  </a:lnTo>
                  <a:lnTo>
                    <a:pt x="3729225" y="9144"/>
                  </a:lnTo>
                  <a:close/>
                </a:path>
                <a:path w="8326120" h="5367655">
                  <a:moveTo>
                    <a:pt x="3767325" y="9144"/>
                  </a:moveTo>
                  <a:lnTo>
                    <a:pt x="3767325" y="0"/>
                  </a:lnTo>
                  <a:lnTo>
                    <a:pt x="3739893" y="0"/>
                  </a:lnTo>
                  <a:lnTo>
                    <a:pt x="3739893" y="9144"/>
                  </a:lnTo>
                  <a:lnTo>
                    <a:pt x="3767325" y="9144"/>
                  </a:lnTo>
                  <a:close/>
                </a:path>
                <a:path w="8326120" h="5367655">
                  <a:moveTo>
                    <a:pt x="3805425" y="9144"/>
                  </a:moveTo>
                  <a:lnTo>
                    <a:pt x="3805425" y="0"/>
                  </a:lnTo>
                  <a:lnTo>
                    <a:pt x="3777993" y="0"/>
                  </a:lnTo>
                  <a:lnTo>
                    <a:pt x="3777993" y="9144"/>
                  </a:lnTo>
                  <a:lnTo>
                    <a:pt x="3805425" y="9144"/>
                  </a:lnTo>
                  <a:close/>
                </a:path>
                <a:path w="8326120" h="5367655">
                  <a:moveTo>
                    <a:pt x="3843525" y="9144"/>
                  </a:moveTo>
                  <a:lnTo>
                    <a:pt x="3843525" y="0"/>
                  </a:lnTo>
                  <a:lnTo>
                    <a:pt x="3816093" y="0"/>
                  </a:lnTo>
                  <a:lnTo>
                    <a:pt x="3816093" y="9144"/>
                  </a:lnTo>
                  <a:lnTo>
                    <a:pt x="3843525" y="9144"/>
                  </a:lnTo>
                  <a:close/>
                </a:path>
                <a:path w="8326120" h="5367655">
                  <a:moveTo>
                    <a:pt x="3881625" y="9144"/>
                  </a:moveTo>
                  <a:lnTo>
                    <a:pt x="3881625" y="0"/>
                  </a:lnTo>
                  <a:lnTo>
                    <a:pt x="3854193" y="0"/>
                  </a:lnTo>
                  <a:lnTo>
                    <a:pt x="3854193" y="9144"/>
                  </a:lnTo>
                  <a:lnTo>
                    <a:pt x="3881625" y="9144"/>
                  </a:lnTo>
                  <a:close/>
                </a:path>
                <a:path w="8326120" h="5367655">
                  <a:moveTo>
                    <a:pt x="3919725" y="9144"/>
                  </a:moveTo>
                  <a:lnTo>
                    <a:pt x="3919725" y="0"/>
                  </a:lnTo>
                  <a:lnTo>
                    <a:pt x="3892293" y="0"/>
                  </a:lnTo>
                  <a:lnTo>
                    <a:pt x="3892293" y="9144"/>
                  </a:lnTo>
                  <a:lnTo>
                    <a:pt x="3919725" y="9144"/>
                  </a:lnTo>
                  <a:close/>
                </a:path>
                <a:path w="8326120" h="5367655">
                  <a:moveTo>
                    <a:pt x="3957825" y="9144"/>
                  </a:moveTo>
                  <a:lnTo>
                    <a:pt x="3957825" y="0"/>
                  </a:lnTo>
                  <a:lnTo>
                    <a:pt x="3930393" y="0"/>
                  </a:lnTo>
                  <a:lnTo>
                    <a:pt x="3930393" y="9144"/>
                  </a:lnTo>
                  <a:lnTo>
                    <a:pt x="3957825" y="9144"/>
                  </a:lnTo>
                  <a:close/>
                </a:path>
                <a:path w="8326120" h="5367655">
                  <a:moveTo>
                    <a:pt x="3995925" y="9144"/>
                  </a:moveTo>
                  <a:lnTo>
                    <a:pt x="3995925" y="0"/>
                  </a:lnTo>
                  <a:lnTo>
                    <a:pt x="3968493" y="0"/>
                  </a:lnTo>
                  <a:lnTo>
                    <a:pt x="3968493" y="9144"/>
                  </a:lnTo>
                  <a:lnTo>
                    <a:pt x="3995925" y="9144"/>
                  </a:lnTo>
                  <a:close/>
                </a:path>
                <a:path w="8326120" h="5367655">
                  <a:moveTo>
                    <a:pt x="4034025" y="9144"/>
                  </a:moveTo>
                  <a:lnTo>
                    <a:pt x="4034025" y="0"/>
                  </a:lnTo>
                  <a:lnTo>
                    <a:pt x="4006593" y="0"/>
                  </a:lnTo>
                  <a:lnTo>
                    <a:pt x="4006593" y="9144"/>
                  </a:lnTo>
                  <a:lnTo>
                    <a:pt x="4034025" y="9144"/>
                  </a:lnTo>
                  <a:close/>
                </a:path>
                <a:path w="8326120" h="5367655">
                  <a:moveTo>
                    <a:pt x="4072125" y="9144"/>
                  </a:moveTo>
                  <a:lnTo>
                    <a:pt x="4072125" y="0"/>
                  </a:lnTo>
                  <a:lnTo>
                    <a:pt x="4044693" y="0"/>
                  </a:lnTo>
                  <a:lnTo>
                    <a:pt x="4044693" y="9144"/>
                  </a:lnTo>
                  <a:lnTo>
                    <a:pt x="4072125" y="9144"/>
                  </a:lnTo>
                  <a:close/>
                </a:path>
                <a:path w="8326120" h="5367655">
                  <a:moveTo>
                    <a:pt x="4110225" y="9144"/>
                  </a:moveTo>
                  <a:lnTo>
                    <a:pt x="4110225" y="0"/>
                  </a:lnTo>
                  <a:lnTo>
                    <a:pt x="4082793" y="0"/>
                  </a:lnTo>
                  <a:lnTo>
                    <a:pt x="4082793" y="9144"/>
                  </a:lnTo>
                  <a:lnTo>
                    <a:pt x="4110225" y="9144"/>
                  </a:lnTo>
                  <a:close/>
                </a:path>
                <a:path w="8326120" h="5367655">
                  <a:moveTo>
                    <a:pt x="4148325" y="9144"/>
                  </a:moveTo>
                  <a:lnTo>
                    <a:pt x="4148325" y="0"/>
                  </a:lnTo>
                  <a:lnTo>
                    <a:pt x="4120893" y="0"/>
                  </a:lnTo>
                  <a:lnTo>
                    <a:pt x="4120893" y="9144"/>
                  </a:lnTo>
                  <a:lnTo>
                    <a:pt x="4148325" y="9144"/>
                  </a:lnTo>
                  <a:close/>
                </a:path>
                <a:path w="8326120" h="5367655">
                  <a:moveTo>
                    <a:pt x="4186425" y="9144"/>
                  </a:moveTo>
                  <a:lnTo>
                    <a:pt x="4186425" y="0"/>
                  </a:lnTo>
                  <a:lnTo>
                    <a:pt x="4158993" y="0"/>
                  </a:lnTo>
                  <a:lnTo>
                    <a:pt x="4158993" y="9144"/>
                  </a:lnTo>
                  <a:lnTo>
                    <a:pt x="4186425" y="9144"/>
                  </a:lnTo>
                  <a:close/>
                </a:path>
                <a:path w="8326120" h="5367655">
                  <a:moveTo>
                    <a:pt x="4224525" y="9144"/>
                  </a:moveTo>
                  <a:lnTo>
                    <a:pt x="4224525" y="0"/>
                  </a:lnTo>
                  <a:lnTo>
                    <a:pt x="4197093" y="0"/>
                  </a:lnTo>
                  <a:lnTo>
                    <a:pt x="4197093" y="9144"/>
                  </a:lnTo>
                  <a:lnTo>
                    <a:pt x="4224525" y="9144"/>
                  </a:lnTo>
                  <a:close/>
                </a:path>
                <a:path w="8326120" h="5367655">
                  <a:moveTo>
                    <a:pt x="4262625" y="9144"/>
                  </a:moveTo>
                  <a:lnTo>
                    <a:pt x="4262625" y="0"/>
                  </a:lnTo>
                  <a:lnTo>
                    <a:pt x="4235193" y="0"/>
                  </a:lnTo>
                  <a:lnTo>
                    <a:pt x="4235193" y="9144"/>
                  </a:lnTo>
                  <a:lnTo>
                    <a:pt x="4262625" y="9144"/>
                  </a:lnTo>
                  <a:close/>
                </a:path>
                <a:path w="8326120" h="5367655">
                  <a:moveTo>
                    <a:pt x="4300725" y="9144"/>
                  </a:moveTo>
                  <a:lnTo>
                    <a:pt x="4300725" y="0"/>
                  </a:lnTo>
                  <a:lnTo>
                    <a:pt x="4273293" y="0"/>
                  </a:lnTo>
                  <a:lnTo>
                    <a:pt x="4273293" y="9144"/>
                  </a:lnTo>
                  <a:lnTo>
                    <a:pt x="4300725" y="9144"/>
                  </a:lnTo>
                  <a:close/>
                </a:path>
                <a:path w="8326120" h="5367655">
                  <a:moveTo>
                    <a:pt x="4338825" y="9144"/>
                  </a:moveTo>
                  <a:lnTo>
                    <a:pt x="4338825" y="0"/>
                  </a:lnTo>
                  <a:lnTo>
                    <a:pt x="4311393" y="0"/>
                  </a:lnTo>
                  <a:lnTo>
                    <a:pt x="4311393" y="9144"/>
                  </a:lnTo>
                  <a:lnTo>
                    <a:pt x="4338825" y="9144"/>
                  </a:lnTo>
                  <a:close/>
                </a:path>
                <a:path w="8326120" h="5367655">
                  <a:moveTo>
                    <a:pt x="4376925" y="9144"/>
                  </a:moveTo>
                  <a:lnTo>
                    <a:pt x="4376925" y="0"/>
                  </a:lnTo>
                  <a:lnTo>
                    <a:pt x="4349493" y="0"/>
                  </a:lnTo>
                  <a:lnTo>
                    <a:pt x="4349493" y="9144"/>
                  </a:lnTo>
                  <a:lnTo>
                    <a:pt x="4376925" y="9144"/>
                  </a:lnTo>
                  <a:close/>
                </a:path>
                <a:path w="8326120" h="5367655">
                  <a:moveTo>
                    <a:pt x="4415025" y="9144"/>
                  </a:moveTo>
                  <a:lnTo>
                    <a:pt x="4415025" y="0"/>
                  </a:lnTo>
                  <a:lnTo>
                    <a:pt x="4387593" y="0"/>
                  </a:lnTo>
                  <a:lnTo>
                    <a:pt x="4387593" y="9144"/>
                  </a:lnTo>
                  <a:lnTo>
                    <a:pt x="4415025" y="9144"/>
                  </a:lnTo>
                  <a:close/>
                </a:path>
                <a:path w="8326120" h="5367655">
                  <a:moveTo>
                    <a:pt x="4453125" y="9144"/>
                  </a:moveTo>
                  <a:lnTo>
                    <a:pt x="4453125" y="0"/>
                  </a:lnTo>
                  <a:lnTo>
                    <a:pt x="4425693" y="0"/>
                  </a:lnTo>
                  <a:lnTo>
                    <a:pt x="4425693" y="9144"/>
                  </a:lnTo>
                  <a:lnTo>
                    <a:pt x="4453125" y="9144"/>
                  </a:lnTo>
                  <a:close/>
                </a:path>
                <a:path w="8326120" h="5367655">
                  <a:moveTo>
                    <a:pt x="4491225" y="9144"/>
                  </a:moveTo>
                  <a:lnTo>
                    <a:pt x="4491225" y="0"/>
                  </a:lnTo>
                  <a:lnTo>
                    <a:pt x="4463793" y="0"/>
                  </a:lnTo>
                  <a:lnTo>
                    <a:pt x="4463793" y="9144"/>
                  </a:lnTo>
                  <a:lnTo>
                    <a:pt x="4491225" y="9144"/>
                  </a:lnTo>
                  <a:close/>
                </a:path>
                <a:path w="8326120" h="5367655">
                  <a:moveTo>
                    <a:pt x="4529325" y="9144"/>
                  </a:moveTo>
                  <a:lnTo>
                    <a:pt x="4529325" y="0"/>
                  </a:lnTo>
                  <a:lnTo>
                    <a:pt x="4501893" y="0"/>
                  </a:lnTo>
                  <a:lnTo>
                    <a:pt x="4501893" y="9144"/>
                  </a:lnTo>
                  <a:lnTo>
                    <a:pt x="4529325" y="9144"/>
                  </a:lnTo>
                  <a:close/>
                </a:path>
                <a:path w="8326120" h="5367655">
                  <a:moveTo>
                    <a:pt x="4567425" y="9144"/>
                  </a:moveTo>
                  <a:lnTo>
                    <a:pt x="4567425" y="0"/>
                  </a:lnTo>
                  <a:lnTo>
                    <a:pt x="4539993" y="0"/>
                  </a:lnTo>
                  <a:lnTo>
                    <a:pt x="4539993" y="9144"/>
                  </a:lnTo>
                  <a:lnTo>
                    <a:pt x="4567425" y="9144"/>
                  </a:lnTo>
                  <a:close/>
                </a:path>
                <a:path w="8326120" h="5367655">
                  <a:moveTo>
                    <a:pt x="4605525" y="9144"/>
                  </a:moveTo>
                  <a:lnTo>
                    <a:pt x="4605525" y="0"/>
                  </a:lnTo>
                  <a:lnTo>
                    <a:pt x="4578093" y="0"/>
                  </a:lnTo>
                  <a:lnTo>
                    <a:pt x="4578093" y="9144"/>
                  </a:lnTo>
                  <a:lnTo>
                    <a:pt x="4605525" y="9144"/>
                  </a:lnTo>
                  <a:close/>
                </a:path>
                <a:path w="8326120" h="5367655">
                  <a:moveTo>
                    <a:pt x="4643625" y="9144"/>
                  </a:moveTo>
                  <a:lnTo>
                    <a:pt x="4643625" y="0"/>
                  </a:lnTo>
                  <a:lnTo>
                    <a:pt x="4616193" y="0"/>
                  </a:lnTo>
                  <a:lnTo>
                    <a:pt x="4616193" y="9144"/>
                  </a:lnTo>
                  <a:lnTo>
                    <a:pt x="4643625" y="9144"/>
                  </a:lnTo>
                  <a:close/>
                </a:path>
                <a:path w="8326120" h="5367655">
                  <a:moveTo>
                    <a:pt x="4681725" y="9144"/>
                  </a:moveTo>
                  <a:lnTo>
                    <a:pt x="4681725" y="0"/>
                  </a:lnTo>
                  <a:lnTo>
                    <a:pt x="4654293" y="0"/>
                  </a:lnTo>
                  <a:lnTo>
                    <a:pt x="4654293" y="9144"/>
                  </a:lnTo>
                  <a:lnTo>
                    <a:pt x="4681725" y="9144"/>
                  </a:lnTo>
                  <a:close/>
                </a:path>
                <a:path w="8326120" h="5367655">
                  <a:moveTo>
                    <a:pt x="4719825" y="9144"/>
                  </a:moveTo>
                  <a:lnTo>
                    <a:pt x="4719825" y="0"/>
                  </a:lnTo>
                  <a:lnTo>
                    <a:pt x="4692393" y="0"/>
                  </a:lnTo>
                  <a:lnTo>
                    <a:pt x="4692393" y="9144"/>
                  </a:lnTo>
                  <a:lnTo>
                    <a:pt x="4719825" y="9144"/>
                  </a:lnTo>
                  <a:close/>
                </a:path>
                <a:path w="8326120" h="5367655">
                  <a:moveTo>
                    <a:pt x="4757925" y="9144"/>
                  </a:moveTo>
                  <a:lnTo>
                    <a:pt x="4757925" y="0"/>
                  </a:lnTo>
                  <a:lnTo>
                    <a:pt x="4730493" y="0"/>
                  </a:lnTo>
                  <a:lnTo>
                    <a:pt x="4730493" y="9144"/>
                  </a:lnTo>
                  <a:lnTo>
                    <a:pt x="4757925" y="9144"/>
                  </a:lnTo>
                  <a:close/>
                </a:path>
                <a:path w="8326120" h="5367655">
                  <a:moveTo>
                    <a:pt x="4796025" y="9144"/>
                  </a:moveTo>
                  <a:lnTo>
                    <a:pt x="4796025" y="0"/>
                  </a:lnTo>
                  <a:lnTo>
                    <a:pt x="4768593" y="0"/>
                  </a:lnTo>
                  <a:lnTo>
                    <a:pt x="4768593" y="9144"/>
                  </a:lnTo>
                  <a:lnTo>
                    <a:pt x="4796025" y="9144"/>
                  </a:lnTo>
                  <a:close/>
                </a:path>
                <a:path w="8326120" h="5367655">
                  <a:moveTo>
                    <a:pt x="4834125" y="9144"/>
                  </a:moveTo>
                  <a:lnTo>
                    <a:pt x="4834125" y="0"/>
                  </a:lnTo>
                  <a:lnTo>
                    <a:pt x="4806693" y="0"/>
                  </a:lnTo>
                  <a:lnTo>
                    <a:pt x="4806693" y="9144"/>
                  </a:lnTo>
                  <a:lnTo>
                    <a:pt x="4834125" y="9144"/>
                  </a:lnTo>
                  <a:close/>
                </a:path>
                <a:path w="8326120" h="5367655">
                  <a:moveTo>
                    <a:pt x="4872225" y="9144"/>
                  </a:moveTo>
                  <a:lnTo>
                    <a:pt x="4872225" y="0"/>
                  </a:lnTo>
                  <a:lnTo>
                    <a:pt x="4844793" y="0"/>
                  </a:lnTo>
                  <a:lnTo>
                    <a:pt x="4844793" y="9144"/>
                  </a:lnTo>
                  <a:lnTo>
                    <a:pt x="4872225" y="9144"/>
                  </a:lnTo>
                  <a:close/>
                </a:path>
                <a:path w="8326120" h="5367655">
                  <a:moveTo>
                    <a:pt x="4910325" y="9144"/>
                  </a:moveTo>
                  <a:lnTo>
                    <a:pt x="4910325" y="0"/>
                  </a:lnTo>
                  <a:lnTo>
                    <a:pt x="4882893" y="0"/>
                  </a:lnTo>
                  <a:lnTo>
                    <a:pt x="4882893" y="9144"/>
                  </a:lnTo>
                  <a:lnTo>
                    <a:pt x="4910325" y="9144"/>
                  </a:lnTo>
                  <a:close/>
                </a:path>
                <a:path w="8326120" h="5367655">
                  <a:moveTo>
                    <a:pt x="4948425" y="9144"/>
                  </a:moveTo>
                  <a:lnTo>
                    <a:pt x="4948425" y="0"/>
                  </a:lnTo>
                  <a:lnTo>
                    <a:pt x="4920993" y="0"/>
                  </a:lnTo>
                  <a:lnTo>
                    <a:pt x="4920993" y="9144"/>
                  </a:lnTo>
                  <a:lnTo>
                    <a:pt x="4948425" y="9144"/>
                  </a:lnTo>
                  <a:close/>
                </a:path>
                <a:path w="8326120" h="5367655">
                  <a:moveTo>
                    <a:pt x="4986525" y="9144"/>
                  </a:moveTo>
                  <a:lnTo>
                    <a:pt x="4986525" y="0"/>
                  </a:lnTo>
                  <a:lnTo>
                    <a:pt x="4959093" y="0"/>
                  </a:lnTo>
                  <a:lnTo>
                    <a:pt x="4959093" y="9144"/>
                  </a:lnTo>
                  <a:lnTo>
                    <a:pt x="4986525" y="9144"/>
                  </a:lnTo>
                  <a:close/>
                </a:path>
                <a:path w="8326120" h="5367655">
                  <a:moveTo>
                    <a:pt x="5024625" y="9144"/>
                  </a:moveTo>
                  <a:lnTo>
                    <a:pt x="5024625" y="0"/>
                  </a:lnTo>
                  <a:lnTo>
                    <a:pt x="4997193" y="0"/>
                  </a:lnTo>
                  <a:lnTo>
                    <a:pt x="4997193" y="9144"/>
                  </a:lnTo>
                  <a:lnTo>
                    <a:pt x="5024625" y="9144"/>
                  </a:lnTo>
                  <a:close/>
                </a:path>
                <a:path w="8326120" h="5367655">
                  <a:moveTo>
                    <a:pt x="5062725" y="9144"/>
                  </a:moveTo>
                  <a:lnTo>
                    <a:pt x="5062725" y="0"/>
                  </a:lnTo>
                  <a:lnTo>
                    <a:pt x="5035293" y="0"/>
                  </a:lnTo>
                  <a:lnTo>
                    <a:pt x="5035293" y="9144"/>
                  </a:lnTo>
                  <a:lnTo>
                    <a:pt x="5062725" y="9144"/>
                  </a:lnTo>
                  <a:close/>
                </a:path>
                <a:path w="8326120" h="5367655">
                  <a:moveTo>
                    <a:pt x="5100825" y="9144"/>
                  </a:moveTo>
                  <a:lnTo>
                    <a:pt x="5100825" y="0"/>
                  </a:lnTo>
                  <a:lnTo>
                    <a:pt x="5073393" y="0"/>
                  </a:lnTo>
                  <a:lnTo>
                    <a:pt x="5073393" y="9144"/>
                  </a:lnTo>
                  <a:lnTo>
                    <a:pt x="5100825" y="9144"/>
                  </a:lnTo>
                  <a:close/>
                </a:path>
                <a:path w="8326120" h="5367655">
                  <a:moveTo>
                    <a:pt x="5138925" y="9144"/>
                  </a:moveTo>
                  <a:lnTo>
                    <a:pt x="5138925" y="0"/>
                  </a:lnTo>
                  <a:lnTo>
                    <a:pt x="5111493" y="0"/>
                  </a:lnTo>
                  <a:lnTo>
                    <a:pt x="5111493" y="9144"/>
                  </a:lnTo>
                  <a:lnTo>
                    <a:pt x="5138925" y="9144"/>
                  </a:lnTo>
                  <a:close/>
                </a:path>
                <a:path w="8326120" h="5367655">
                  <a:moveTo>
                    <a:pt x="5177025" y="9144"/>
                  </a:moveTo>
                  <a:lnTo>
                    <a:pt x="5177025" y="0"/>
                  </a:lnTo>
                  <a:lnTo>
                    <a:pt x="5149593" y="0"/>
                  </a:lnTo>
                  <a:lnTo>
                    <a:pt x="5149593" y="9144"/>
                  </a:lnTo>
                  <a:lnTo>
                    <a:pt x="5177025" y="9144"/>
                  </a:lnTo>
                  <a:close/>
                </a:path>
                <a:path w="8326120" h="5367655">
                  <a:moveTo>
                    <a:pt x="5215125" y="9144"/>
                  </a:moveTo>
                  <a:lnTo>
                    <a:pt x="5215125" y="0"/>
                  </a:lnTo>
                  <a:lnTo>
                    <a:pt x="5187693" y="0"/>
                  </a:lnTo>
                  <a:lnTo>
                    <a:pt x="5187693" y="9144"/>
                  </a:lnTo>
                  <a:lnTo>
                    <a:pt x="5215125" y="9144"/>
                  </a:lnTo>
                  <a:close/>
                </a:path>
                <a:path w="8326120" h="5367655">
                  <a:moveTo>
                    <a:pt x="5253225" y="9144"/>
                  </a:moveTo>
                  <a:lnTo>
                    <a:pt x="5253225" y="0"/>
                  </a:lnTo>
                  <a:lnTo>
                    <a:pt x="5225793" y="0"/>
                  </a:lnTo>
                  <a:lnTo>
                    <a:pt x="5225793" y="9144"/>
                  </a:lnTo>
                  <a:lnTo>
                    <a:pt x="5253225" y="9144"/>
                  </a:lnTo>
                  <a:close/>
                </a:path>
                <a:path w="8326120" h="5367655">
                  <a:moveTo>
                    <a:pt x="5291325" y="9144"/>
                  </a:moveTo>
                  <a:lnTo>
                    <a:pt x="5291325" y="0"/>
                  </a:lnTo>
                  <a:lnTo>
                    <a:pt x="5263893" y="0"/>
                  </a:lnTo>
                  <a:lnTo>
                    <a:pt x="5263893" y="9144"/>
                  </a:lnTo>
                  <a:lnTo>
                    <a:pt x="5291325" y="9144"/>
                  </a:lnTo>
                  <a:close/>
                </a:path>
                <a:path w="8326120" h="5367655">
                  <a:moveTo>
                    <a:pt x="5329425" y="9144"/>
                  </a:moveTo>
                  <a:lnTo>
                    <a:pt x="5329425" y="0"/>
                  </a:lnTo>
                  <a:lnTo>
                    <a:pt x="5301993" y="0"/>
                  </a:lnTo>
                  <a:lnTo>
                    <a:pt x="5301993" y="9144"/>
                  </a:lnTo>
                  <a:lnTo>
                    <a:pt x="5329425" y="9144"/>
                  </a:lnTo>
                  <a:close/>
                </a:path>
                <a:path w="8326120" h="5367655">
                  <a:moveTo>
                    <a:pt x="5367525" y="9144"/>
                  </a:moveTo>
                  <a:lnTo>
                    <a:pt x="5367525" y="0"/>
                  </a:lnTo>
                  <a:lnTo>
                    <a:pt x="5340093" y="0"/>
                  </a:lnTo>
                  <a:lnTo>
                    <a:pt x="5340093" y="9144"/>
                  </a:lnTo>
                  <a:lnTo>
                    <a:pt x="5367525" y="9144"/>
                  </a:lnTo>
                  <a:close/>
                </a:path>
                <a:path w="8326120" h="5367655">
                  <a:moveTo>
                    <a:pt x="5405625" y="9144"/>
                  </a:moveTo>
                  <a:lnTo>
                    <a:pt x="5405625" y="0"/>
                  </a:lnTo>
                  <a:lnTo>
                    <a:pt x="5378193" y="0"/>
                  </a:lnTo>
                  <a:lnTo>
                    <a:pt x="5378193" y="9144"/>
                  </a:lnTo>
                  <a:lnTo>
                    <a:pt x="5405625" y="9144"/>
                  </a:lnTo>
                  <a:close/>
                </a:path>
                <a:path w="8326120" h="5367655">
                  <a:moveTo>
                    <a:pt x="5443725" y="9144"/>
                  </a:moveTo>
                  <a:lnTo>
                    <a:pt x="5443725" y="0"/>
                  </a:lnTo>
                  <a:lnTo>
                    <a:pt x="5416293" y="0"/>
                  </a:lnTo>
                  <a:lnTo>
                    <a:pt x="5416293" y="9144"/>
                  </a:lnTo>
                  <a:lnTo>
                    <a:pt x="5443725" y="9144"/>
                  </a:lnTo>
                  <a:close/>
                </a:path>
                <a:path w="8326120" h="5367655">
                  <a:moveTo>
                    <a:pt x="5481825" y="9144"/>
                  </a:moveTo>
                  <a:lnTo>
                    <a:pt x="5481825" y="0"/>
                  </a:lnTo>
                  <a:lnTo>
                    <a:pt x="5454393" y="0"/>
                  </a:lnTo>
                  <a:lnTo>
                    <a:pt x="5454393" y="9144"/>
                  </a:lnTo>
                  <a:lnTo>
                    <a:pt x="5481825" y="9144"/>
                  </a:lnTo>
                  <a:close/>
                </a:path>
                <a:path w="8326120" h="5367655">
                  <a:moveTo>
                    <a:pt x="5519925" y="9144"/>
                  </a:moveTo>
                  <a:lnTo>
                    <a:pt x="5519925" y="0"/>
                  </a:lnTo>
                  <a:lnTo>
                    <a:pt x="5492493" y="0"/>
                  </a:lnTo>
                  <a:lnTo>
                    <a:pt x="5492493" y="9144"/>
                  </a:lnTo>
                  <a:lnTo>
                    <a:pt x="5519925" y="9144"/>
                  </a:lnTo>
                  <a:close/>
                </a:path>
                <a:path w="8326120" h="5367655">
                  <a:moveTo>
                    <a:pt x="5558025" y="9144"/>
                  </a:moveTo>
                  <a:lnTo>
                    <a:pt x="5558025" y="0"/>
                  </a:lnTo>
                  <a:lnTo>
                    <a:pt x="5530593" y="0"/>
                  </a:lnTo>
                  <a:lnTo>
                    <a:pt x="5530593" y="9144"/>
                  </a:lnTo>
                  <a:lnTo>
                    <a:pt x="5558025" y="9144"/>
                  </a:lnTo>
                  <a:close/>
                </a:path>
                <a:path w="8326120" h="5367655">
                  <a:moveTo>
                    <a:pt x="5596125" y="9144"/>
                  </a:moveTo>
                  <a:lnTo>
                    <a:pt x="5596125" y="0"/>
                  </a:lnTo>
                  <a:lnTo>
                    <a:pt x="5568693" y="0"/>
                  </a:lnTo>
                  <a:lnTo>
                    <a:pt x="5568693" y="9144"/>
                  </a:lnTo>
                  <a:lnTo>
                    <a:pt x="5596125" y="9144"/>
                  </a:lnTo>
                  <a:close/>
                </a:path>
                <a:path w="8326120" h="5367655">
                  <a:moveTo>
                    <a:pt x="5634225" y="9144"/>
                  </a:moveTo>
                  <a:lnTo>
                    <a:pt x="5634225" y="0"/>
                  </a:lnTo>
                  <a:lnTo>
                    <a:pt x="5606793" y="0"/>
                  </a:lnTo>
                  <a:lnTo>
                    <a:pt x="5606793" y="9144"/>
                  </a:lnTo>
                  <a:lnTo>
                    <a:pt x="5634225" y="9144"/>
                  </a:lnTo>
                  <a:close/>
                </a:path>
                <a:path w="8326120" h="5367655">
                  <a:moveTo>
                    <a:pt x="5672325" y="9144"/>
                  </a:moveTo>
                  <a:lnTo>
                    <a:pt x="5672325" y="0"/>
                  </a:lnTo>
                  <a:lnTo>
                    <a:pt x="5644893" y="0"/>
                  </a:lnTo>
                  <a:lnTo>
                    <a:pt x="5644893" y="9144"/>
                  </a:lnTo>
                  <a:lnTo>
                    <a:pt x="5672325" y="9144"/>
                  </a:lnTo>
                  <a:close/>
                </a:path>
                <a:path w="8326120" h="5367655">
                  <a:moveTo>
                    <a:pt x="5710425" y="9144"/>
                  </a:moveTo>
                  <a:lnTo>
                    <a:pt x="5710425" y="0"/>
                  </a:lnTo>
                  <a:lnTo>
                    <a:pt x="5682993" y="0"/>
                  </a:lnTo>
                  <a:lnTo>
                    <a:pt x="5682993" y="9144"/>
                  </a:lnTo>
                  <a:lnTo>
                    <a:pt x="5710425" y="9144"/>
                  </a:lnTo>
                  <a:close/>
                </a:path>
                <a:path w="8326120" h="5367655">
                  <a:moveTo>
                    <a:pt x="5748525" y="9144"/>
                  </a:moveTo>
                  <a:lnTo>
                    <a:pt x="5748525" y="0"/>
                  </a:lnTo>
                  <a:lnTo>
                    <a:pt x="5721093" y="0"/>
                  </a:lnTo>
                  <a:lnTo>
                    <a:pt x="5721093" y="9144"/>
                  </a:lnTo>
                  <a:lnTo>
                    <a:pt x="5748525" y="9144"/>
                  </a:lnTo>
                  <a:close/>
                </a:path>
                <a:path w="8326120" h="5367655">
                  <a:moveTo>
                    <a:pt x="5786625" y="9144"/>
                  </a:moveTo>
                  <a:lnTo>
                    <a:pt x="5786625" y="0"/>
                  </a:lnTo>
                  <a:lnTo>
                    <a:pt x="5759193" y="0"/>
                  </a:lnTo>
                  <a:lnTo>
                    <a:pt x="5759193" y="9144"/>
                  </a:lnTo>
                  <a:lnTo>
                    <a:pt x="5786625" y="9144"/>
                  </a:lnTo>
                  <a:close/>
                </a:path>
                <a:path w="8326120" h="5367655">
                  <a:moveTo>
                    <a:pt x="5824725" y="9144"/>
                  </a:moveTo>
                  <a:lnTo>
                    <a:pt x="5824725" y="0"/>
                  </a:lnTo>
                  <a:lnTo>
                    <a:pt x="5797293" y="0"/>
                  </a:lnTo>
                  <a:lnTo>
                    <a:pt x="5797293" y="9144"/>
                  </a:lnTo>
                  <a:lnTo>
                    <a:pt x="5824725" y="9144"/>
                  </a:lnTo>
                  <a:close/>
                </a:path>
                <a:path w="8326120" h="5367655">
                  <a:moveTo>
                    <a:pt x="5862825" y="9144"/>
                  </a:moveTo>
                  <a:lnTo>
                    <a:pt x="5862825" y="0"/>
                  </a:lnTo>
                  <a:lnTo>
                    <a:pt x="5835393" y="0"/>
                  </a:lnTo>
                  <a:lnTo>
                    <a:pt x="5835393" y="9144"/>
                  </a:lnTo>
                  <a:lnTo>
                    <a:pt x="5862825" y="9144"/>
                  </a:lnTo>
                  <a:close/>
                </a:path>
                <a:path w="8326120" h="5367655">
                  <a:moveTo>
                    <a:pt x="5900925" y="9144"/>
                  </a:moveTo>
                  <a:lnTo>
                    <a:pt x="5900925" y="0"/>
                  </a:lnTo>
                  <a:lnTo>
                    <a:pt x="5873493" y="0"/>
                  </a:lnTo>
                  <a:lnTo>
                    <a:pt x="5873493" y="9144"/>
                  </a:lnTo>
                  <a:lnTo>
                    <a:pt x="5900925" y="9144"/>
                  </a:lnTo>
                  <a:close/>
                </a:path>
                <a:path w="8326120" h="5367655">
                  <a:moveTo>
                    <a:pt x="5939025" y="9144"/>
                  </a:moveTo>
                  <a:lnTo>
                    <a:pt x="5939025" y="0"/>
                  </a:lnTo>
                  <a:lnTo>
                    <a:pt x="5911593" y="0"/>
                  </a:lnTo>
                  <a:lnTo>
                    <a:pt x="5911593" y="9144"/>
                  </a:lnTo>
                  <a:lnTo>
                    <a:pt x="5939025" y="9144"/>
                  </a:lnTo>
                  <a:close/>
                </a:path>
                <a:path w="8326120" h="5367655">
                  <a:moveTo>
                    <a:pt x="5977125" y="9144"/>
                  </a:moveTo>
                  <a:lnTo>
                    <a:pt x="5977125" y="0"/>
                  </a:lnTo>
                  <a:lnTo>
                    <a:pt x="5949693" y="0"/>
                  </a:lnTo>
                  <a:lnTo>
                    <a:pt x="5949693" y="9144"/>
                  </a:lnTo>
                  <a:lnTo>
                    <a:pt x="5977125" y="9144"/>
                  </a:lnTo>
                  <a:close/>
                </a:path>
                <a:path w="8326120" h="5367655">
                  <a:moveTo>
                    <a:pt x="6015225" y="9144"/>
                  </a:moveTo>
                  <a:lnTo>
                    <a:pt x="6015225" y="0"/>
                  </a:lnTo>
                  <a:lnTo>
                    <a:pt x="5987793" y="0"/>
                  </a:lnTo>
                  <a:lnTo>
                    <a:pt x="5987793" y="9144"/>
                  </a:lnTo>
                  <a:lnTo>
                    <a:pt x="6015225" y="9144"/>
                  </a:lnTo>
                  <a:close/>
                </a:path>
                <a:path w="8326120" h="5367655">
                  <a:moveTo>
                    <a:pt x="6053325" y="9144"/>
                  </a:moveTo>
                  <a:lnTo>
                    <a:pt x="6053325" y="0"/>
                  </a:lnTo>
                  <a:lnTo>
                    <a:pt x="6025893" y="0"/>
                  </a:lnTo>
                  <a:lnTo>
                    <a:pt x="6025893" y="9144"/>
                  </a:lnTo>
                  <a:lnTo>
                    <a:pt x="6053325" y="9144"/>
                  </a:lnTo>
                  <a:close/>
                </a:path>
                <a:path w="8326120" h="5367655">
                  <a:moveTo>
                    <a:pt x="6091425" y="9144"/>
                  </a:moveTo>
                  <a:lnTo>
                    <a:pt x="6091425" y="0"/>
                  </a:lnTo>
                  <a:lnTo>
                    <a:pt x="6063993" y="0"/>
                  </a:lnTo>
                  <a:lnTo>
                    <a:pt x="6063993" y="9144"/>
                  </a:lnTo>
                  <a:lnTo>
                    <a:pt x="6091425" y="9144"/>
                  </a:lnTo>
                  <a:close/>
                </a:path>
                <a:path w="8326120" h="5367655">
                  <a:moveTo>
                    <a:pt x="6129525" y="9144"/>
                  </a:moveTo>
                  <a:lnTo>
                    <a:pt x="6129525" y="0"/>
                  </a:lnTo>
                  <a:lnTo>
                    <a:pt x="6102093" y="0"/>
                  </a:lnTo>
                  <a:lnTo>
                    <a:pt x="6102093" y="9144"/>
                  </a:lnTo>
                  <a:lnTo>
                    <a:pt x="6129525" y="9144"/>
                  </a:lnTo>
                  <a:close/>
                </a:path>
                <a:path w="8326120" h="5367655">
                  <a:moveTo>
                    <a:pt x="6167625" y="9144"/>
                  </a:moveTo>
                  <a:lnTo>
                    <a:pt x="6167625" y="0"/>
                  </a:lnTo>
                  <a:lnTo>
                    <a:pt x="6140193" y="0"/>
                  </a:lnTo>
                  <a:lnTo>
                    <a:pt x="6140193" y="9144"/>
                  </a:lnTo>
                  <a:lnTo>
                    <a:pt x="6167625" y="9144"/>
                  </a:lnTo>
                  <a:close/>
                </a:path>
                <a:path w="8326120" h="5367655">
                  <a:moveTo>
                    <a:pt x="6205725" y="9144"/>
                  </a:moveTo>
                  <a:lnTo>
                    <a:pt x="6205725" y="0"/>
                  </a:lnTo>
                  <a:lnTo>
                    <a:pt x="6178293" y="0"/>
                  </a:lnTo>
                  <a:lnTo>
                    <a:pt x="6178293" y="9144"/>
                  </a:lnTo>
                  <a:lnTo>
                    <a:pt x="6205725" y="9144"/>
                  </a:lnTo>
                  <a:close/>
                </a:path>
                <a:path w="8326120" h="5367655">
                  <a:moveTo>
                    <a:pt x="6243825" y="9144"/>
                  </a:moveTo>
                  <a:lnTo>
                    <a:pt x="6243825" y="0"/>
                  </a:lnTo>
                  <a:lnTo>
                    <a:pt x="6216393" y="0"/>
                  </a:lnTo>
                  <a:lnTo>
                    <a:pt x="6216393" y="9144"/>
                  </a:lnTo>
                  <a:lnTo>
                    <a:pt x="6243825" y="9144"/>
                  </a:lnTo>
                  <a:close/>
                </a:path>
                <a:path w="8326120" h="5367655">
                  <a:moveTo>
                    <a:pt x="6281925" y="9144"/>
                  </a:moveTo>
                  <a:lnTo>
                    <a:pt x="6281925" y="0"/>
                  </a:lnTo>
                  <a:lnTo>
                    <a:pt x="6254493" y="0"/>
                  </a:lnTo>
                  <a:lnTo>
                    <a:pt x="6254493" y="9144"/>
                  </a:lnTo>
                  <a:lnTo>
                    <a:pt x="6281925" y="9144"/>
                  </a:lnTo>
                  <a:close/>
                </a:path>
                <a:path w="8326120" h="5367655">
                  <a:moveTo>
                    <a:pt x="6320025" y="9144"/>
                  </a:moveTo>
                  <a:lnTo>
                    <a:pt x="6320025" y="0"/>
                  </a:lnTo>
                  <a:lnTo>
                    <a:pt x="6292593" y="0"/>
                  </a:lnTo>
                  <a:lnTo>
                    <a:pt x="6292593" y="9144"/>
                  </a:lnTo>
                  <a:lnTo>
                    <a:pt x="6320025" y="9144"/>
                  </a:lnTo>
                  <a:close/>
                </a:path>
                <a:path w="8326120" h="5367655">
                  <a:moveTo>
                    <a:pt x="6358125" y="9144"/>
                  </a:moveTo>
                  <a:lnTo>
                    <a:pt x="6358125" y="0"/>
                  </a:lnTo>
                  <a:lnTo>
                    <a:pt x="6330693" y="0"/>
                  </a:lnTo>
                  <a:lnTo>
                    <a:pt x="6330693" y="9144"/>
                  </a:lnTo>
                  <a:lnTo>
                    <a:pt x="6358125" y="9144"/>
                  </a:lnTo>
                  <a:close/>
                </a:path>
                <a:path w="8326120" h="5367655">
                  <a:moveTo>
                    <a:pt x="6396225" y="9144"/>
                  </a:moveTo>
                  <a:lnTo>
                    <a:pt x="6396225" y="0"/>
                  </a:lnTo>
                  <a:lnTo>
                    <a:pt x="6368793" y="0"/>
                  </a:lnTo>
                  <a:lnTo>
                    <a:pt x="6368793" y="9144"/>
                  </a:lnTo>
                  <a:lnTo>
                    <a:pt x="6396225" y="9144"/>
                  </a:lnTo>
                  <a:close/>
                </a:path>
                <a:path w="8326120" h="5367655">
                  <a:moveTo>
                    <a:pt x="6434325" y="9144"/>
                  </a:moveTo>
                  <a:lnTo>
                    <a:pt x="6434325" y="0"/>
                  </a:lnTo>
                  <a:lnTo>
                    <a:pt x="6406893" y="0"/>
                  </a:lnTo>
                  <a:lnTo>
                    <a:pt x="6406893" y="9144"/>
                  </a:lnTo>
                  <a:lnTo>
                    <a:pt x="6434325" y="9144"/>
                  </a:lnTo>
                  <a:close/>
                </a:path>
                <a:path w="8326120" h="5367655">
                  <a:moveTo>
                    <a:pt x="6472425" y="9144"/>
                  </a:moveTo>
                  <a:lnTo>
                    <a:pt x="6472425" y="0"/>
                  </a:lnTo>
                  <a:lnTo>
                    <a:pt x="6444993" y="0"/>
                  </a:lnTo>
                  <a:lnTo>
                    <a:pt x="6444993" y="9144"/>
                  </a:lnTo>
                  <a:lnTo>
                    <a:pt x="6472425" y="9144"/>
                  </a:lnTo>
                  <a:close/>
                </a:path>
                <a:path w="8326120" h="5367655">
                  <a:moveTo>
                    <a:pt x="6510525" y="9144"/>
                  </a:moveTo>
                  <a:lnTo>
                    <a:pt x="6510525" y="0"/>
                  </a:lnTo>
                  <a:lnTo>
                    <a:pt x="6483093" y="0"/>
                  </a:lnTo>
                  <a:lnTo>
                    <a:pt x="6483093" y="9144"/>
                  </a:lnTo>
                  <a:lnTo>
                    <a:pt x="6510525" y="9144"/>
                  </a:lnTo>
                  <a:close/>
                </a:path>
                <a:path w="8326120" h="5367655">
                  <a:moveTo>
                    <a:pt x="6548625" y="9144"/>
                  </a:moveTo>
                  <a:lnTo>
                    <a:pt x="6548625" y="0"/>
                  </a:lnTo>
                  <a:lnTo>
                    <a:pt x="6521193" y="0"/>
                  </a:lnTo>
                  <a:lnTo>
                    <a:pt x="6521193" y="9144"/>
                  </a:lnTo>
                  <a:lnTo>
                    <a:pt x="6548625" y="9144"/>
                  </a:lnTo>
                  <a:close/>
                </a:path>
                <a:path w="8326120" h="5367655">
                  <a:moveTo>
                    <a:pt x="6586725" y="9144"/>
                  </a:moveTo>
                  <a:lnTo>
                    <a:pt x="6586725" y="0"/>
                  </a:lnTo>
                  <a:lnTo>
                    <a:pt x="6559293" y="0"/>
                  </a:lnTo>
                  <a:lnTo>
                    <a:pt x="6559293" y="9144"/>
                  </a:lnTo>
                  <a:lnTo>
                    <a:pt x="6586725" y="9144"/>
                  </a:lnTo>
                  <a:close/>
                </a:path>
                <a:path w="8326120" h="5367655">
                  <a:moveTo>
                    <a:pt x="6624825" y="9144"/>
                  </a:moveTo>
                  <a:lnTo>
                    <a:pt x="6624825" y="0"/>
                  </a:lnTo>
                  <a:lnTo>
                    <a:pt x="6597393" y="0"/>
                  </a:lnTo>
                  <a:lnTo>
                    <a:pt x="6597393" y="9144"/>
                  </a:lnTo>
                  <a:lnTo>
                    <a:pt x="6624825" y="9144"/>
                  </a:lnTo>
                  <a:close/>
                </a:path>
                <a:path w="8326120" h="5367655">
                  <a:moveTo>
                    <a:pt x="6662925" y="9144"/>
                  </a:moveTo>
                  <a:lnTo>
                    <a:pt x="6662925" y="0"/>
                  </a:lnTo>
                  <a:lnTo>
                    <a:pt x="6635493" y="0"/>
                  </a:lnTo>
                  <a:lnTo>
                    <a:pt x="6635493" y="9144"/>
                  </a:lnTo>
                  <a:lnTo>
                    <a:pt x="6662925" y="9144"/>
                  </a:lnTo>
                  <a:close/>
                </a:path>
                <a:path w="8326120" h="5367655">
                  <a:moveTo>
                    <a:pt x="6701025" y="9144"/>
                  </a:moveTo>
                  <a:lnTo>
                    <a:pt x="6701025" y="0"/>
                  </a:lnTo>
                  <a:lnTo>
                    <a:pt x="6673593" y="0"/>
                  </a:lnTo>
                  <a:lnTo>
                    <a:pt x="6673593" y="9144"/>
                  </a:lnTo>
                  <a:lnTo>
                    <a:pt x="6701025" y="9144"/>
                  </a:lnTo>
                  <a:close/>
                </a:path>
                <a:path w="8326120" h="5367655">
                  <a:moveTo>
                    <a:pt x="6739125" y="9144"/>
                  </a:moveTo>
                  <a:lnTo>
                    <a:pt x="6739125" y="0"/>
                  </a:lnTo>
                  <a:lnTo>
                    <a:pt x="6711693" y="0"/>
                  </a:lnTo>
                  <a:lnTo>
                    <a:pt x="6711693" y="9144"/>
                  </a:lnTo>
                  <a:lnTo>
                    <a:pt x="6739125" y="9144"/>
                  </a:lnTo>
                  <a:close/>
                </a:path>
                <a:path w="8326120" h="5367655">
                  <a:moveTo>
                    <a:pt x="6777225" y="9144"/>
                  </a:moveTo>
                  <a:lnTo>
                    <a:pt x="6777225" y="0"/>
                  </a:lnTo>
                  <a:lnTo>
                    <a:pt x="6749793" y="0"/>
                  </a:lnTo>
                  <a:lnTo>
                    <a:pt x="6749793" y="9144"/>
                  </a:lnTo>
                  <a:lnTo>
                    <a:pt x="6777225" y="9144"/>
                  </a:lnTo>
                  <a:close/>
                </a:path>
                <a:path w="8326120" h="5367655">
                  <a:moveTo>
                    <a:pt x="6815325" y="9144"/>
                  </a:moveTo>
                  <a:lnTo>
                    <a:pt x="6815325" y="0"/>
                  </a:lnTo>
                  <a:lnTo>
                    <a:pt x="6787893" y="0"/>
                  </a:lnTo>
                  <a:lnTo>
                    <a:pt x="6787893" y="9144"/>
                  </a:lnTo>
                  <a:lnTo>
                    <a:pt x="6815325" y="9144"/>
                  </a:lnTo>
                  <a:close/>
                </a:path>
                <a:path w="8326120" h="5367655">
                  <a:moveTo>
                    <a:pt x="6853425" y="9144"/>
                  </a:moveTo>
                  <a:lnTo>
                    <a:pt x="6853425" y="0"/>
                  </a:lnTo>
                  <a:lnTo>
                    <a:pt x="6825993" y="0"/>
                  </a:lnTo>
                  <a:lnTo>
                    <a:pt x="6825993" y="9144"/>
                  </a:lnTo>
                  <a:lnTo>
                    <a:pt x="6853425" y="9144"/>
                  </a:lnTo>
                  <a:close/>
                </a:path>
                <a:path w="8326120" h="5367655">
                  <a:moveTo>
                    <a:pt x="6891525" y="9144"/>
                  </a:moveTo>
                  <a:lnTo>
                    <a:pt x="6891525" y="0"/>
                  </a:lnTo>
                  <a:lnTo>
                    <a:pt x="6864093" y="0"/>
                  </a:lnTo>
                  <a:lnTo>
                    <a:pt x="6864093" y="9144"/>
                  </a:lnTo>
                  <a:lnTo>
                    <a:pt x="6891525" y="9144"/>
                  </a:lnTo>
                  <a:close/>
                </a:path>
                <a:path w="8326120" h="5367655">
                  <a:moveTo>
                    <a:pt x="6929625" y="9144"/>
                  </a:moveTo>
                  <a:lnTo>
                    <a:pt x="6929625" y="0"/>
                  </a:lnTo>
                  <a:lnTo>
                    <a:pt x="6902193" y="0"/>
                  </a:lnTo>
                  <a:lnTo>
                    <a:pt x="6902193" y="9144"/>
                  </a:lnTo>
                  <a:lnTo>
                    <a:pt x="6929625" y="9144"/>
                  </a:lnTo>
                  <a:close/>
                </a:path>
                <a:path w="8326120" h="5367655">
                  <a:moveTo>
                    <a:pt x="6967725" y="9144"/>
                  </a:moveTo>
                  <a:lnTo>
                    <a:pt x="6967725" y="0"/>
                  </a:lnTo>
                  <a:lnTo>
                    <a:pt x="6940293" y="0"/>
                  </a:lnTo>
                  <a:lnTo>
                    <a:pt x="6940293" y="9144"/>
                  </a:lnTo>
                  <a:lnTo>
                    <a:pt x="6967725" y="9144"/>
                  </a:lnTo>
                  <a:close/>
                </a:path>
                <a:path w="8326120" h="5367655">
                  <a:moveTo>
                    <a:pt x="7005825" y="9144"/>
                  </a:moveTo>
                  <a:lnTo>
                    <a:pt x="7005825" y="0"/>
                  </a:lnTo>
                  <a:lnTo>
                    <a:pt x="6978393" y="0"/>
                  </a:lnTo>
                  <a:lnTo>
                    <a:pt x="6978393" y="9144"/>
                  </a:lnTo>
                  <a:lnTo>
                    <a:pt x="7005825" y="9144"/>
                  </a:lnTo>
                  <a:close/>
                </a:path>
                <a:path w="8326120" h="5367655">
                  <a:moveTo>
                    <a:pt x="7043925" y="9144"/>
                  </a:moveTo>
                  <a:lnTo>
                    <a:pt x="7043925" y="0"/>
                  </a:lnTo>
                  <a:lnTo>
                    <a:pt x="7016493" y="0"/>
                  </a:lnTo>
                  <a:lnTo>
                    <a:pt x="7016493" y="9144"/>
                  </a:lnTo>
                  <a:lnTo>
                    <a:pt x="7043925" y="9144"/>
                  </a:lnTo>
                  <a:close/>
                </a:path>
                <a:path w="8326120" h="5367655">
                  <a:moveTo>
                    <a:pt x="7082025" y="9144"/>
                  </a:moveTo>
                  <a:lnTo>
                    <a:pt x="7082025" y="0"/>
                  </a:lnTo>
                  <a:lnTo>
                    <a:pt x="7054593" y="0"/>
                  </a:lnTo>
                  <a:lnTo>
                    <a:pt x="7054593" y="9144"/>
                  </a:lnTo>
                  <a:lnTo>
                    <a:pt x="7082025" y="9144"/>
                  </a:lnTo>
                  <a:close/>
                </a:path>
                <a:path w="8326120" h="5367655">
                  <a:moveTo>
                    <a:pt x="7120125" y="9144"/>
                  </a:moveTo>
                  <a:lnTo>
                    <a:pt x="7120125" y="0"/>
                  </a:lnTo>
                  <a:lnTo>
                    <a:pt x="7092693" y="0"/>
                  </a:lnTo>
                  <a:lnTo>
                    <a:pt x="7092693" y="9144"/>
                  </a:lnTo>
                  <a:lnTo>
                    <a:pt x="7120125" y="9144"/>
                  </a:lnTo>
                  <a:close/>
                </a:path>
                <a:path w="8326120" h="5367655">
                  <a:moveTo>
                    <a:pt x="7158225" y="9144"/>
                  </a:moveTo>
                  <a:lnTo>
                    <a:pt x="7158225" y="0"/>
                  </a:lnTo>
                  <a:lnTo>
                    <a:pt x="7130793" y="0"/>
                  </a:lnTo>
                  <a:lnTo>
                    <a:pt x="7130793" y="9144"/>
                  </a:lnTo>
                  <a:lnTo>
                    <a:pt x="7158225" y="9144"/>
                  </a:lnTo>
                  <a:close/>
                </a:path>
                <a:path w="8326120" h="5367655">
                  <a:moveTo>
                    <a:pt x="7196325" y="9144"/>
                  </a:moveTo>
                  <a:lnTo>
                    <a:pt x="7196325" y="0"/>
                  </a:lnTo>
                  <a:lnTo>
                    <a:pt x="7168893" y="0"/>
                  </a:lnTo>
                  <a:lnTo>
                    <a:pt x="7168893" y="9144"/>
                  </a:lnTo>
                  <a:lnTo>
                    <a:pt x="7196325" y="9144"/>
                  </a:lnTo>
                  <a:close/>
                </a:path>
                <a:path w="8326120" h="5367655">
                  <a:moveTo>
                    <a:pt x="7234425" y="9144"/>
                  </a:moveTo>
                  <a:lnTo>
                    <a:pt x="7234425" y="0"/>
                  </a:lnTo>
                  <a:lnTo>
                    <a:pt x="7206993" y="0"/>
                  </a:lnTo>
                  <a:lnTo>
                    <a:pt x="7206993" y="9144"/>
                  </a:lnTo>
                  <a:lnTo>
                    <a:pt x="7234425" y="9144"/>
                  </a:lnTo>
                  <a:close/>
                </a:path>
                <a:path w="8326120" h="5367655">
                  <a:moveTo>
                    <a:pt x="7272525" y="9144"/>
                  </a:moveTo>
                  <a:lnTo>
                    <a:pt x="7272525" y="0"/>
                  </a:lnTo>
                  <a:lnTo>
                    <a:pt x="7245093" y="0"/>
                  </a:lnTo>
                  <a:lnTo>
                    <a:pt x="7245093" y="9144"/>
                  </a:lnTo>
                  <a:lnTo>
                    <a:pt x="7272525" y="9144"/>
                  </a:lnTo>
                  <a:close/>
                </a:path>
                <a:path w="8326120" h="5367655">
                  <a:moveTo>
                    <a:pt x="7310625" y="9144"/>
                  </a:moveTo>
                  <a:lnTo>
                    <a:pt x="7310625" y="0"/>
                  </a:lnTo>
                  <a:lnTo>
                    <a:pt x="7283193" y="0"/>
                  </a:lnTo>
                  <a:lnTo>
                    <a:pt x="7283193" y="9144"/>
                  </a:lnTo>
                  <a:lnTo>
                    <a:pt x="7310625" y="9144"/>
                  </a:lnTo>
                  <a:close/>
                </a:path>
                <a:path w="8326120" h="5367655">
                  <a:moveTo>
                    <a:pt x="7348725" y="9144"/>
                  </a:moveTo>
                  <a:lnTo>
                    <a:pt x="7348725" y="0"/>
                  </a:lnTo>
                  <a:lnTo>
                    <a:pt x="7321293" y="0"/>
                  </a:lnTo>
                  <a:lnTo>
                    <a:pt x="7321293" y="9144"/>
                  </a:lnTo>
                  <a:lnTo>
                    <a:pt x="7348725" y="9144"/>
                  </a:lnTo>
                  <a:close/>
                </a:path>
                <a:path w="8326120" h="5367655">
                  <a:moveTo>
                    <a:pt x="7386825" y="9144"/>
                  </a:moveTo>
                  <a:lnTo>
                    <a:pt x="7386825" y="0"/>
                  </a:lnTo>
                  <a:lnTo>
                    <a:pt x="7359393" y="0"/>
                  </a:lnTo>
                  <a:lnTo>
                    <a:pt x="7359393" y="9144"/>
                  </a:lnTo>
                  <a:lnTo>
                    <a:pt x="7386825" y="9144"/>
                  </a:lnTo>
                  <a:close/>
                </a:path>
                <a:path w="8326120" h="5367655">
                  <a:moveTo>
                    <a:pt x="7424925" y="9144"/>
                  </a:moveTo>
                  <a:lnTo>
                    <a:pt x="7424925" y="0"/>
                  </a:lnTo>
                  <a:lnTo>
                    <a:pt x="7397493" y="0"/>
                  </a:lnTo>
                  <a:lnTo>
                    <a:pt x="7397493" y="9144"/>
                  </a:lnTo>
                  <a:lnTo>
                    <a:pt x="7424925" y="9144"/>
                  </a:lnTo>
                  <a:close/>
                </a:path>
                <a:path w="8326120" h="5367655">
                  <a:moveTo>
                    <a:pt x="7463025" y="9144"/>
                  </a:moveTo>
                  <a:lnTo>
                    <a:pt x="7463025" y="0"/>
                  </a:lnTo>
                  <a:lnTo>
                    <a:pt x="7435593" y="0"/>
                  </a:lnTo>
                  <a:lnTo>
                    <a:pt x="7435593" y="9144"/>
                  </a:lnTo>
                  <a:lnTo>
                    <a:pt x="7463025" y="9144"/>
                  </a:lnTo>
                  <a:close/>
                </a:path>
                <a:path w="8326120" h="5367655">
                  <a:moveTo>
                    <a:pt x="7501125" y="9144"/>
                  </a:moveTo>
                  <a:lnTo>
                    <a:pt x="7501125" y="0"/>
                  </a:lnTo>
                  <a:lnTo>
                    <a:pt x="7473693" y="0"/>
                  </a:lnTo>
                  <a:lnTo>
                    <a:pt x="7473693" y="9144"/>
                  </a:lnTo>
                  <a:lnTo>
                    <a:pt x="7501125" y="9144"/>
                  </a:lnTo>
                  <a:close/>
                </a:path>
                <a:path w="8326120" h="5367655">
                  <a:moveTo>
                    <a:pt x="7539225" y="9144"/>
                  </a:moveTo>
                  <a:lnTo>
                    <a:pt x="7539225" y="0"/>
                  </a:lnTo>
                  <a:lnTo>
                    <a:pt x="7511793" y="0"/>
                  </a:lnTo>
                  <a:lnTo>
                    <a:pt x="7511793" y="9144"/>
                  </a:lnTo>
                  <a:lnTo>
                    <a:pt x="7539225" y="9144"/>
                  </a:lnTo>
                  <a:close/>
                </a:path>
                <a:path w="8326120" h="5367655">
                  <a:moveTo>
                    <a:pt x="7577325" y="9144"/>
                  </a:moveTo>
                  <a:lnTo>
                    <a:pt x="7577325" y="0"/>
                  </a:lnTo>
                  <a:lnTo>
                    <a:pt x="7549893" y="0"/>
                  </a:lnTo>
                  <a:lnTo>
                    <a:pt x="7549893" y="9144"/>
                  </a:lnTo>
                  <a:lnTo>
                    <a:pt x="7577325" y="9144"/>
                  </a:lnTo>
                  <a:close/>
                </a:path>
                <a:path w="8326120" h="5367655">
                  <a:moveTo>
                    <a:pt x="7615425" y="9144"/>
                  </a:moveTo>
                  <a:lnTo>
                    <a:pt x="7615425" y="0"/>
                  </a:lnTo>
                  <a:lnTo>
                    <a:pt x="7587993" y="0"/>
                  </a:lnTo>
                  <a:lnTo>
                    <a:pt x="7587993" y="9144"/>
                  </a:lnTo>
                  <a:lnTo>
                    <a:pt x="7615425" y="9144"/>
                  </a:lnTo>
                  <a:close/>
                </a:path>
                <a:path w="8326120" h="5367655">
                  <a:moveTo>
                    <a:pt x="7653525" y="9144"/>
                  </a:moveTo>
                  <a:lnTo>
                    <a:pt x="7653525" y="0"/>
                  </a:lnTo>
                  <a:lnTo>
                    <a:pt x="7626093" y="0"/>
                  </a:lnTo>
                  <a:lnTo>
                    <a:pt x="7626093" y="9144"/>
                  </a:lnTo>
                  <a:lnTo>
                    <a:pt x="7653525" y="9144"/>
                  </a:lnTo>
                  <a:close/>
                </a:path>
                <a:path w="8326120" h="5367655">
                  <a:moveTo>
                    <a:pt x="7691625" y="9144"/>
                  </a:moveTo>
                  <a:lnTo>
                    <a:pt x="7691625" y="0"/>
                  </a:lnTo>
                  <a:lnTo>
                    <a:pt x="7664193" y="0"/>
                  </a:lnTo>
                  <a:lnTo>
                    <a:pt x="7664193" y="9144"/>
                  </a:lnTo>
                  <a:lnTo>
                    <a:pt x="7691625" y="9144"/>
                  </a:lnTo>
                  <a:close/>
                </a:path>
                <a:path w="8326120" h="5367655">
                  <a:moveTo>
                    <a:pt x="7729725" y="9144"/>
                  </a:moveTo>
                  <a:lnTo>
                    <a:pt x="7729725" y="0"/>
                  </a:lnTo>
                  <a:lnTo>
                    <a:pt x="7702293" y="0"/>
                  </a:lnTo>
                  <a:lnTo>
                    <a:pt x="7702293" y="9144"/>
                  </a:lnTo>
                  <a:lnTo>
                    <a:pt x="7729725" y="9144"/>
                  </a:lnTo>
                  <a:close/>
                </a:path>
                <a:path w="8326120" h="5367655">
                  <a:moveTo>
                    <a:pt x="7767825" y="9144"/>
                  </a:moveTo>
                  <a:lnTo>
                    <a:pt x="7767825" y="0"/>
                  </a:lnTo>
                  <a:lnTo>
                    <a:pt x="7740393" y="0"/>
                  </a:lnTo>
                  <a:lnTo>
                    <a:pt x="7740393" y="9144"/>
                  </a:lnTo>
                  <a:lnTo>
                    <a:pt x="7767825" y="9144"/>
                  </a:lnTo>
                  <a:close/>
                </a:path>
                <a:path w="8326120" h="5367655">
                  <a:moveTo>
                    <a:pt x="7805925" y="9144"/>
                  </a:moveTo>
                  <a:lnTo>
                    <a:pt x="7805925" y="0"/>
                  </a:lnTo>
                  <a:lnTo>
                    <a:pt x="7778493" y="0"/>
                  </a:lnTo>
                  <a:lnTo>
                    <a:pt x="7778493" y="9144"/>
                  </a:lnTo>
                  <a:lnTo>
                    <a:pt x="7805925" y="9144"/>
                  </a:lnTo>
                  <a:close/>
                </a:path>
                <a:path w="8326120" h="5367655">
                  <a:moveTo>
                    <a:pt x="7844025" y="9144"/>
                  </a:moveTo>
                  <a:lnTo>
                    <a:pt x="7844025" y="0"/>
                  </a:lnTo>
                  <a:lnTo>
                    <a:pt x="7816593" y="0"/>
                  </a:lnTo>
                  <a:lnTo>
                    <a:pt x="7816593" y="9144"/>
                  </a:lnTo>
                  <a:lnTo>
                    <a:pt x="7844025" y="9144"/>
                  </a:lnTo>
                  <a:close/>
                </a:path>
                <a:path w="8326120" h="5367655">
                  <a:moveTo>
                    <a:pt x="7882125" y="9144"/>
                  </a:moveTo>
                  <a:lnTo>
                    <a:pt x="7882125" y="0"/>
                  </a:lnTo>
                  <a:lnTo>
                    <a:pt x="7854693" y="0"/>
                  </a:lnTo>
                  <a:lnTo>
                    <a:pt x="7854693" y="9144"/>
                  </a:lnTo>
                  <a:lnTo>
                    <a:pt x="7882125" y="9144"/>
                  </a:lnTo>
                  <a:close/>
                </a:path>
                <a:path w="8326120" h="5367655">
                  <a:moveTo>
                    <a:pt x="7920225" y="9144"/>
                  </a:moveTo>
                  <a:lnTo>
                    <a:pt x="7920225" y="0"/>
                  </a:lnTo>
                  <a:lnTo>
                    <a:pt x="7892793" y="0"/>
                  </a:lnTo>
                  <a:lnTo>
                    <a:pt x="7892793" y="9144"/>
                  </a:lnTo>
                  <a:lnTo>
                    <a:pt x="7920225" y="9144"/>
                  </a:lnTo>
                  <a:close/>
                </a:path>
                <a:path w="8326120" h="5367655">
                  <a:moveTo>
                    <a:pt x="7958325" y="9144"/>
                  </a:moveTo>
                  <a:lnTo>
                    <a:pt x="7958325" y="0"/>
                  </a:lnTo>
                  <a:lnTo>
                    <a:pt x="7930893" y="0"/>
                  </a:lnTo>
                  <a:lnTo>
                    <a:pt x="7930893" y="9144"/>
                  </a:lnTo>
                  <a:lnTo>
                    <a:pt x="7958325" y="9144"/>
                  </a:lnTo>
                  <a:close/>
                </a:path>
                <a:path w="8326120" h="5367655">
                  <a:moveTo>
                    <a:pt x="7996425" y="9144"/>
                  </a:moveTo>
                  <a:lnTo>
                    <a:pt x="7996425" y="0"/>
                  </a:lnTo>
                  <a:lnTo>
                    <a:pt x="7968993" y="0"/>
                  </a:lnTo>
                  <a:lnTo>
                    <a:pt x="7968993" y="9144"/>
                  </a:lnTo>
                  <a:lnTo>
                    <a:pt x="7996425" y="9144"/>
                  </a:lnTo>
                  <a:close/>
                </a:path>
                <a:path w="8326120" h="5367655">
                  <a:moveTo>
                    <a:pt x="8034525" y="9144"/>
                  </a:moveTo>
                  <a:lnTo>
                    <a:pt x="8034525" y="0"/>
                  </a:lnTo>
                  <a:lnTo>
                    <a:pt x="8007093" y="0"/>
                  </a:lnTo>
                  <a:lnTo>
                    <a:pt x="8007093" y="9144"/>
                  </a:lnTo>
                  <a:lnTo>
                    <a:pt x="8034525" y="9144"/>
                  </a:lnTo>
                  <a:close/>
                </a:path>
                <a:path w="8326120" h="5367655">
                  <a:moveTo>
                    <a:pt x="8072625" y="9144"/>
                  </a:moveTo>
                  <a:lnTo>
                    <a:pt x="8072625" y="0"/>
                  </a:lnTo>
                  <a:lnTo>
                    <a:pt x="8045193" y="0"/>
                  </a:lnTo>
                  <a:lnTo>
                    <a:pt x="8045193" y="9144"/>
                  </a:lnTo>
                  <a:lnTo>
                    <a:pt x="8072625" y="9144"/>
                  </a:lnTo>
                  <a:close/>
                </a:path>
                <a:path w="8326120" h="5367655">
                  <a:moveTo>
                    <a:pt x="8110725" y="9144"/>
                  </a:moveTo>
                  <a:lnTo>
                    <a:pt x="8110725" y="0"/>
                  </a:lnTo>
                  <a:lnTo>
                    <a:pt x="8083293" y="0"/>
                  </a:lnTo>
                  <a:lnTo>
                    <a:pt x="8083293" y="9144"/>
                  </a:lnTo>
                  <a:lnTo>
                    <a:pt x="8110725" y="9144"/>
                  </a:lnTo>
                  <a:close/>
                </a:path>
                <a:path w="8326120" h="5367655">
                  <a:moveTo>
                    <a:pt x="8148825" y="9144"/>
                  </a:moveTo>
                  <a:lnTo>
                    <a:pt x="8148825" y="0"/>
                  </a:lnTo>
                  <a:lnTo>
                    <a:pt x="8121393" y="0"/>
                  </a:lnTo>
                  <a:lnTo>
                    <a:pt x="8121393" y="9144"/>
                  </a:lnTo>
                  <a:lnTo>
                    <a:pt x="8148825" y="9144"/>
                  </a:lnTo>
                  <a:close/>
                </a:path>
                <a:path w="8326120" h="5367655">
                  <a:moveTo>
                    <a:pt x="8186925" y="9144"/>
                  </a:moveTo>
                  <a:lnTo>
                    <a:pt x="8186925" y="0"/>
                  </a:lnTo>
                  <a:lnTo>
                    <a:pt x="8159493" y="0"/>
                  </a:lnTo>
                  <a:lnTo>
                    <a:pt x="8159493" y="9144"/>
                  </a:lnTo>
                  <a:lnTo>
                    <a:pt x="8186925" y="9144"/>
                  </a:lnTo>
                  <a:close/>
                </a:path>
                <a:path w="8326120" h="5367655">
                  <a:moveTo>
                    <a:pt x="8225025" y="9144"/>
                  </a:moveTo>
                  <a:lnTo>
                    <a:pt x="8225025" y="0"/>
                  </a:lnTo>
                  <a:lnTo>
                    <a:pt x="8197593" y="0"/>
                  </a:lnTo>
                  <a:lnTo>
                    <a:pt x="8197593" y="9144"/>
                  </a:lnTo>
                  <a:lnTo>
                    <a:pt x="8225025" y="9144"/>
                  </a:lnTo>
                  <a:close/>
                </a:path>
                <a:path w="8326120" h="5367655">
                  <a:moveTo>
                    <a:pt x="8263125" y="9144"/>
                  </a:moveTo>
                  <a:lnTo>
                    <a:pt x="8263125" y="0"/>
                  </a:lnTo>
                  <a:lnTo>
                    <a:pt x="8235693" y="0"/>
                  </a:lnTo>
                  <a:lnTo>
                    <a:pt x="8235693" y="9144"/>
                  </a:lnTo>
                  <a:lnTo>
                    <a:pt x="8263125" y="9144"/>
                  </a:lnTo>
                  <a:close/>
                </a:path>
                <a:path w="8326120" h="5367655">
                  <a:moveTo>
                    <a:pt x="8301225" y="9144"/>
                  </a:moveTo>
                  <a:lnTo>
                    <a:pt x="8301225" y="0"/>
                  </a:lnTo>
                  <a:lnTo>
                    <a:pt x="8273793" y="0"/>
                  </a:lnTo>
                  <a:lnTo>
                    <a:pt x="8273793" y="9144"/>
                  </a:lnTo>
                  <a:lnTo>
                    <a:pt x="8301225" y="9144"/>
                  </a:lnTo>
                  <a:close/>
                </a:path>
                <a:path w="8326120" h="5367655">
                  <a:moveTo>
                    <a:pt x="8325609" y="22860"/>
                  </a:moveTo>
                  <a:lnTo>
                    <a:pt x="8325609" y="1524"/>
                  </a:lnTo>
                  <a:lnTo>
                    <a:pt x="8324085" y="0"/>
                  </a:lnTo>
                  <a:lnTo>
                    <a:pt x="8311893" y="0"/>
                  </a:lnTo>
                  <a:lnTo>
                    <a:pt x="8311893" y="9144"/>
                  </a:lnTo>
                  <a:lnTo>
                    <a:pt x="8316465" y="9144"/>
                  </a:lnTo>
                  <a:lnTo>
                    <a:pt x="8316465" y="4572"/>
                  </a:lnTo>
                  <a:lnTo>
                    <a:pt x="8321037" y="9144"/>
                  </a:lnTo>
                  <a:lnTo>
                    <a:pt x="8321037" y="22860"/>
                  </a:lnTo>
                  <a:lnTo>
                    <a:pt x="8325609" y="22860"/>
                  </a:lnTo>
                  <a:close/>
                </a:path>
                <a:path w="8326120" h="5367655">
                  <a:moveTo>
                    <a:pt x="8321037" y="9144"/>
                  </a:moveTo>
                  <a:lnTo>
                    <a:pt x="8316465" y="4572"/>
                  </a:lnTo>
                  <a:lnTo>
                    <a:pt x="8316465" y="9144"/>
                  </a:lnTo>
                  <a:lnTo>
                    <a:pt x="8321037" y="9144"/>
                  </a:lnTo>
                  <a:close/>
                </a:path>
                <a:path w="8326120" h="5367655">
                  <a:moveTo>
                    <a:pt x="8321037" y="22860"/>
                  </a:moveTo>
                  <a:lnTo>
                    <a:pt x="8321037" y="9144"/>
                  </a:lnTo>
                  <a:lnTo>
                    <a:pt x="8316465" y="9144"/>
                  </a:lnTo>
                  <a:lnTo>
                    <a:pt x="8316465" y="22860"/>
                  </a:lnTo>
                  <a:lnTo>
                    <a:pt x="8321037" y="22860"/>
                  </a:lnTo>
                  <a:close/>
                </a:path>
                <a:path w="8326120" h="5367655">
                  <a:moveTo>
                    <a:pt x="8325609" y="60960"/>
                  </a:moveTo>
                  <a:lnTo>
                    <a:pt x="8325609" y="32004"/>
                  </a:lnTo>
                  <a:lnTo>
                    <a:pt x="8316465" y="32004"/>
                  </a:lnTo>
                  <a:lnTo>
                    <a:pt x="8316465" y="60960"/>
                  </a:lnTo>
                  <a:lnTo>
                    <a:pt x="8325609" y="60960"/>
                  </a:lnTo>
                  <a:close/>
                </a:path>
                <a:path w="8326120" h="5367655">
                  <a:moveTo>
                    <a:pt x="8325609" y="99060"/>
                  </a:moveTo>
                  <a:lnTo>
                    <a:pt x="8325609" y="70104"/>
                  </a:lnTo>
                  <a:lnTo>
                    <a:pt x="8316465" y="70104"/>
                  </a:lnTo>
                  <a:lnTo>
                    <a:pt x="8316465" y="99060"/>
                  </a:lnTo>
                  <a:lnTo>
                    <a:pt x="8325609" y="99060"/>
                  </a:lnTo>
                  <a:close/>
                </a:path>
                <a:path w="8326120" h="5367655">
                  <a:moveTo>
                    <a:pt x="8325609" y="137160"/>
                  </a:moveTo>
                  <a:lnTo>
                    <a:pt x="8325609" y="108204"/>
                  </a:lnTo>
                  <a:lnTo>
                    <a:pt x="8316465" y="108204"/>
                  </a:lnTo>
                  <a:lnTo>
                    <a:pt x="8316465" y="137160"/>
                  </a:lnTo>
                  <a:lnTo>
                    <a:pt x="8325609" y="137160"/>
                  </a:lnTo>
                  <a:close/>
                </a:path>
                <a:path w="8326120" h="5367655">
                  <a:moveTo>
                    <a:pt x="8325609" y="175260"/>
                  </a:moveTo>
                  <a:lnTo>
                    <a:pt x="8325609" y="146304"/>
                  </a:lnTo>
                  <a:lnTo>
                    <a:pt x="8316465" y="146304"/>
                  </a:lnTo>
                  <a:lnTo>
                    <a:pt x="8316465" y="175260"/>
                  </a:lnTo>
                  <a:lnTo>
                    <a:pt x="8325609" y="175260"/>
                  </a:lnTo>
                  <a:close/>
                </a:path>
                <a:path w="8326120" h="5367655">
                  <a:moveTo>
                    <a:pt x="8325609" y="213360"/>
                  </a:moveTo>
                  <a:lnTo>
                    <a:pt x="8325609" y="184404"/>
                  </a:lnTo>
                  <a:lnTo>
                    <a:pt x="8316465" y="184404"/>
                  </a:lnTo>
                  <a:lnTo>
                    <a:pt x="8316465" y="213360"/>
                  </a:lnTo>
                  <a:lnTo>
                    <a:pt x="8325609" y="213360"/>
                  </a:lnTo>
                  <a:close/>
                </a:path>
                <a:path w="8326120" h="5367655">
                  <a:moveTo>
                    <a:pt x="8325609" y="251460"/>
                  </a:moveTo>
                  <a:lnTo>
                    <a:pt x="8325609" y="222504"/>
                  </a:lnTo>
                  <a:lnTo>
                    <a:pt x="8316465" y="222504"/>
                  </a:lnTo>
                  <a:lnTo>
                    <a:pt x="8316465" y="251460"/>
                  </a:lnTo>
                  <a:lnTo>
                    <a:pt x="8325609" y="251460"/>
                  </a:lnTo>
                  <a:close/>
                </a:path>
                <a:path w="8326120" h="5367655">
                  <a:moveTo>
                    <a:pt x="8325609" y="289560"/>
                  </a:moveTo>
                  <a:lnTo>
                    <a:pt x="8325609" y="260604"/>
                  </a:lnTo>
                  <a:lnTo>
                    <a:pt x="8316465" y="260604"/>
                  </a:lnTo>
                  <a:lnTo>
                    <a:pt x="8316465" y="289560"/>
                  </a:lnTo>
                  <a:lnTo>
                    <a:pt x="8325609" y="289560"/>
                  </a:lnTo>
                  <a:close/>
                </a:path>
                <a:path w="8326120" h="5367655">
                  <a:moveTo>
                    <a:pt x="8325609" y="327660"/>
                  </a:moveTo>
                  <a:lnTo>
                    <a:pt x="8325609" y="298704"/>
                  </a:lnTo>
                  <a:lnTo>
                    <a:pt x="8316465" y="298704"/>
                  </a:lnTo>
                  <a:lnTo>
                    <a:pt x="8316465" y="327660"/>
                  </a:lnTo>
                  <a:lnTo>
                    <a:pt x="8325609" y="327660"/>
                  </a:lnTo>
                  <a:close/>
                </a:path>
                <a:path w="8326120" h="5367655">
                  <a:moveTo>
                    <a:pt x="8325609" y="365760"/>
                  </a:moveTo>
                  <a:lnTo>
                    <a:pt x="8325609" y="336804"/>
                  </a:lnTo>
                  <a:lnTo>
                    <a:pt x="8316465" y="336804"/>
                  </a:lnTo>
                  <a:lnTo>
                    <a:pt x="8316465" y="365760"/>
                  </a:lnTo>
                  <a:lnTo>
                    <a:pt x="8325609" y="365760"/>
                  </a:lnTo>
                  <a:close/>
                </a:path>
                <a:path w="8326120" h="5367655">
                  <a:moveTo>
                    <a:pt x="8325609" y="403860"/>
                  </a:moveTo>
                  <a:lnTo>
                    <a:pt x="8325609" y="374904"/>
                  </a:lnTo>
                  <a:lnTo>
                    <a:pt x="8316465" y="374904"/>
                  </a:lnTo>
                  <a:lnTo>
                    <a:pt x="8316465" y="403860"/>
                  </a:lnTo>
                  <a:lnTo>
                    <a:pt x="8325609" y="403860"/>
                  </a:lnTo>
                  <a:close/>
                </a:path>
                <a:path w="8326120" h="5367655">
                  <a:moveTo>
                    <a:pt x="8325609" y="441960"/>
                  </a:moveTo>
                  <a:lnTo>
                    <a:pt x="8325609" y="413004"/>
                  </a:lnTo>
                  <a:lnTo>
                    <a:pt x="8316465" y="413004"/>
                  </a:lnTo>
                  <a:lnTo>
                    <a:pt x="8316465" y="441960"/>
                  </a:lnTo>
                  <a:lnTo>
                    <a:pt x="8325609" y="441960"/>
                  </a:lnTo>
                  <a:close/>
                </a:path>
                <a:path w="8326120" h="5367655">
                  <a:moveTo>
                    <a:pt x="8325609" y="480060"/>
                  </a:moveTo>
                  <a:lnTo>
                    <a:pt x="8325609" y="451104"/>
                  </a:lnTo>
                  <a:lnTo>
                    <a:pt x="8316465" y="451104"/>
                  </a:lnTo>
                  <a:lnTo>
                    <a:pt x="8316465" y="480060"/>
                  </a:lnTo>
                  <a:lnTo>
                    <a:pt x="8325609" y="480060"/>
                  </a:lnTo>
                  <a:close/>
                </a:path>
                <a:path w="8326120" h="5367655">
                  <a:moveTo>
                    <a:pt x="8325609" y="518160"/>
                  </a:moveTo>
                  <a:lnTo>
                    <a:pt x="8325609" y="489204"/>
                  </a:lnTo>
                  <a:lnTo>
                    <a:pt x="8316465" y="489204"/>
                  </a:lnTo>
                  <a:lnTo>
                    <a:pt x="8316465" y="518160"/>
                  </a:lnTo>
                  <a:lnTo>
                    <a:pt x="8325609" y="518160"/>
                  </a:lnTo>
                  <a:close/>
                </a:path>
                <a:path w="8326120" h="5367655">
                  <a:moveTo>
                    <a:pt x="8325609" y="556260"/>
                  </a:moveTo>
                  <a:lnTo>
                    <a:pt x="8325609" y="527304"/>
                  </a:lnTo>
                  <a:lnTo>
                    <a:pt x="8316465" y="527304"/>
                  </a:lnTo>
                  <a:lnTo>
                    <a:pt x="8316465" y="556260"/>
                  </a:lnTo>
                  <a:lnTo>
                    <a:pt x="8325609" y="556260"/>
                  </a:lnTo>
                  <a:close/>
                </a:path>
                <a:path w="8326120" h="5367655">
                  <a:moveTo>
                    <a:pt x="8325609" y="594360"/>
                  </a:moveTo>
                  <a:lnTo>
                    <a:pt x="8325609" y="565404"/>
                  </a:lnTo>
                  <a:lnTo>
                    <a:pt x="8316465" y="565404"/>
                  </a:lnTo>
                  <a:lnTo>
                    <a:pt x="8316465" y="594360"/>
                  </a:lnTo>
                  <a:lnTo>
                    <a:pt x="8325609" y="594360"/>
                  </a:lnTo>
                  <a:close/>
                </a:path>
                <a:path w="8326120" h="5367655">
                  <a:moveTo>
                    <a:pt x="8325609" y="632460"/>
                  </a:moveTo>
                  <a:lnTo>
                    <a:pt x="8325609" y="603504"/>
                  </a:lnTo>
                  <a:lnTo>
                    <a:pt x="8316465" y="603504"/>
                  </a:lnTo>
                  <a:lnTo>
                    <a:pt x="8316465" y="632460"/>
                  </a:lnTo>
                  <a:lnTo>
                    <a:pt x="8325609" y="632460"/>
                  </a:lnTo>
                  <a:close/>
                </a:path>
                <a:path w="8326120" h="5367655">
                  <a:moveTo>
                    <a:pt x="8325609" y="670560"/>
                  </a:moveTo>
                  <a:lnTo>
                    <a:pt x="8325609" y="641604"/>
                  </a:lnTo>
                  <a:lnTo>
                    <a:pt x="8316465" y="641604"/>
                  </a:lnTo>
                  <a:lnTo>
                    <a:pt x="8316465" y="670560"/>
                  </a:lnTo>
                  <a:lnTo>
                    <a:pt x="8325609" y="670560"/>
                  </a:lnTo>
                  <a:close/>
                </a:path>
                <a:path w="8326120" h="5367655">
                  <a:moveTo>
                    <a:pt x="8325609" y="708660"/>
                  </a:moveTo>
                  <a:lnTo>
                    <a:pt x="8325609" y="679704"/>
                  </a:lnTo>
                  <a:lnTo>
                    <a:pt x="8316465" y="679704"/>
                  </a:lnTo>
                  <a:lnTo>
                    <a:pt x="8316465" y="708660"/>
                  </a:lnTo>
                  <a:lnTo>
                    <a:pt x="8325609" y="708660"/>
                  </a:lnTo>
                  <a:close/>
                </a:path>
                <a:path w="8326120" h="5367655">
                  <a:moveTo>
                    <a:pt x="8325609" y="746760"/>
                  </a:moveTo>
                  <a:lnTo>
                    <a:pt x="8325609" y="717804"/>
                  </a:lnTo>
                  <a:lnTo>
                    <a:pt x="8316465" y="717804"/>
                  </a:lnTo>
                  <a:lnTo>
                    <a:pt x="8316465" y="746760"/>
                  </a:lnTo>
                  <a:lnTo>
                    <a:pt x="8325609" y="746760"/>
                  </a:lnTo>
                  <a:close/>
                </a:path>
                <a:path w="8326120" h="5367655">
                  <a:moveTo>
                    <a:pt x="8325609" y="784860"/>
                  </a:moveTo>
                  <a:lnTo>
                    <a:pt x="8325609" y="755904"/>
                  </a:lnTo>
                  <a:lnTo>
                    <a:pt x="8316465" y="755904"/>
                  </a:lnTo>
                  <a:lnTo>
                    <a:pt x="8316465" y="784860"/>
                  </a:lnTo>
                  <a:lnTo>
                    <a:pt x="8325609" y="784860"/>
                  </a:lnTo>
                  <a:close/>
                </a:path>
                <a:path w="8326120" h="5367655">
                  <a:moveTo>
                    <a:pt x="8325609" y="822960"/>
                  </a:moveTo>
                  <a:lnTo>
                    <a:pt x="8325609" y="794004"/>
                  </a:lnTo>
                  <a:lnTo>
                    <a:pt x="8316465" y="794004"/>
                  </a:lnTo>
                  <a:lnTo>
                    <a:pt x="8316465" y="822960"/>
                  </a:lnTo>
                  <a:lnTo>
                    <a:pt x="8325609" y="822960"/>
                  </a:lnTo>
                  <a:close/>
                </a:path>
                <a:path w="8326120" h="5367655">
                  <a:moveTo>
                    <a:pt x="8325609" y="861060"/>
                  </a:moveTo>
                  <a:lnTo>
                    <a:pt x="8325609" y="832104"/>
                  </a:lnTo>
                  <a:lnTo>
                    <a:pt x="8316465" y="832104"/>
                  </a:lnTo>
                  <a:lnTo>
                    <a:pt x="8316465" y="861060"/>
                  </a:lnTo>
                  <a:lnTo>
                    <a:pt x="8325609" y="861060"/>
                  </a:lnTo>
                  <a:close/>
                </a:path>
                <a:path w="8326120" h="5367655">
                  <a:moveTo>
                    <a:pt x="8325609" y="899160"/>
                  </a:moveTo>
                  <a:lnTo>
                    <a:pt x="8325609" y="870204"/>
                  </a:lnTo>
                  <a:lnTo>
                    <a:pt x="8316465" y="870204"/>
                  </a:lnTo>
                  <a:lnTo>
                    <a:pt x="8316465" y="899160"/>
                  </a:lnTo>
                  <a:lnTo>
                    <a:pt x="8325609" y="899160"/>
                  </a:lnTo>
                  <a:close/>
                </a:path>
                <a:path w="8326120" h="5367655">
                  <a:moveTo>
                    <a:pt x="8325609" y="937260"/>
                  </a:moveTo>
                  <a:lnTo>
                    <a:pt x="8325609" y="908304"/>
                  </a:lnTo>
                  <a:lnTo>
                    <a:pt x="8316465" y="908304"/>
                  </a:lnTo>
                  <a:lnTo>
                    <a:pt x="8316465" y="937260"/>
                  </a:lnTo>
                  <a:lnTo>
                    <a:pt x="8325609" y="937260"/>
                  </a:lnTo>
                  <a:close/>
                </a:path>
                <a:path w="8326120" h="5367655">
                  <a:moveTo>
                    <a:pt x="8325609" y="975360"/>
                  </a:moveTo>
                  <a:lnTo>
                    <a:pt x="8325609" y="946404"/>
                  </a:lnTo>
                  <a:lnTo>
                    <a:pt x="8316465" y="946404"/>
                  </a:lnTo>
                  <a:lnTo>
                    <a:pt x="8316465" y="975360"/>
                  </a:lnTo>
                  <a:lnTo>
                    <a:pt x="8325609" y="975360"/>
                  </a:lnTo>
                  <a:close/>
                </a:path>
                <a:path w="8326120" h="5367655">
                  <a:moveTo>
                    <a:pt x="8325609" y="1013460"/>
                  </a:moveTo>
                  <a:lnTo>
                    <a:pt x="8325609" y="984504"/>
                  </a:lnTo>
                  <a:lnTo>
                    <a:pt x="8316465" y="984504"/>
                  </a:lnTo>
                  <a:lnTo>
                    <a:pt x="8316465" y="1013460"/>
                  </a:lnTo>
                  <a:lnTo>
                    <a:pt x="8325609" y="1013460"/>
                  </a:lnTo>
                  <a:close/>
                </a:path>
                <a:path w="8326120" h="5367655">
                  <a:moveTo>
                    <a:pt x="8325609" y="1051560"/>
                  </a:moveTo>
                  <a:lnTo>
                    <a:pt x="8325609" y="1022604"/>
                  </a:lnTo>
                  <a:lnTo>
                    <a:pt x="8316465" y="1022604"/>
                  </a:lnTo>
                  <a:lnTo>
                    <a:pt x="8316465" y="1051560"/>
                  </a:lnTo>
                  <a:lnTo>
                    <a:pt x="8325609" y="1051560"/>
                  </a:lnTo>
                  <a:close/>
                </a:path>
                <a:path w="8326120" h="5367655">
                  <a:moveTo>
                    <a:pt x="8325609" y="1089660"/>
                  </a:moveTo>
                  <a:lnTo>
                    <a:pt x="8325609" y="1060704"/>
                  </a:lnTo>
                  <a:lnTo>
                    <a:pt x="8316465" y="1060704"/>
                  </a:lnTo>
                  <a:lnTo>
                    <a:pt x="8316465" y="1089660"/>
                  </a:lnTo>
                  <a:lnTo>
                    <a:pt x="8325609" y="1089660"/>
                  </a:lnTo>
                  <a:close/>
                </a:path>
                <a:path w="8326120" h="5367655">
                  <a:moveTo>
                    <a:pt x="8325609" y="1127760"/>
                  </a:moveTo>
                  <a:lnTo>
                    <a:pt x="8325609" y="1098804"/>
                  </a:lnTo>
                  <a:lnTo>
                    <a:pt x="8316465" y="1098804"/>
                  </a:lnTo>
                  <a:lnTo>
                    <a:pt x="8316465" y="1127760"/>
                  </a:lnTo>
                  <a:lnTo>
                    <a:pt x="8325609" y="1127760"/>
                  </a:lnTo>
                  <a:close/>
                </a:path>
                <a:path w="8326120" h="5367655">
                  <a:moveTo>
                    <a:pt x="8325609" y="1165860"/>
                  </a:moveTo>
                  <a:lnTo>
                    <a:pt x="8325609" y="1136904"/>
                  </a:lnTo>
                  <a:lnTo>
                    <a:pt x="8316465" y="1136904"/>
                  </a:lnTo>
                  <a:lnTo>
                    <a:pt x="8316465" y="1165860"/>
                  </a:lnTo>
                  <a:lnTo>
                    <a:pt x="8325609" y="1165860"/>
                  </a:lnTo>
                  <a:close/>
                </a:path>
                <a:path w="8326120" h="5367655">
                  <a:moveTo>
                    <a:pt x="8325609" y="1203960"/>
                  </a:moveTo>
                  <a:lnTo>
                    <a:pt x="8325609" y="1175004"/>
                  </a:lnTo>
                  <a:lnTo>
                    <a:pt x="8316465" y="1175004"/>
                  </a:lnTo>
                  <a:lnTo>
                    <a:pt x="8316465" y="1203960"/>
                  </a:lnTo>
                  <a:lnTo>
                    <a:pt x="8325609" y="1203960"/>
                  </a:lnTo>
                  <a:close/>
                </a:path>
                <a:path w="8326120" h="5367655">
                  <a:moveTo>
                    <a:pt x="8325609" y="1242060"/>
                  </a:moveTo>
                  <a:lnTo>
                    <a:pt x="8325609" y="1213104"/>
                  </a:lnTo>
                  <a:lnTo>
                    <a:pt x="8316465" y="1213104"/>
                  </a:lnTo>
                  <a:lnTo>
                    <a:pt x="8316465" y="1242060"/>
                  </a:lnTo>
                  <a:lnTo>
                    <a:pt x="8325609" y="1242060"/>
                  </a:lnTo>
                  <a:close/>
                </a:path>
                <a:path w="8326120" h="5367655">
                  <a:moveTo>
                    <a:pt x="8325609" y="1280160"/>
                  </a:moveTo>
                  <a:lnTo>
                    <a:pt x="8325609" y="1251204"/>
                  </a:lnTo>
                  <a:lnTo>
                    <a:pt x="8316465" y="1251204"/>
                  </a:lnTo>
                  <a:lnTo>
                    <a:pt x="8316465" y="1280160"/>
                  </a:lnTo>
                  <a:lnTo>
                    <a:pt x="8325609" y="1280160"/>
                  </a:lnTo>
                  <a:close/>
                </a:path>
                <a:path w="8326120" h="5367655">
                  <a:moveTo>
                    <a:pt x="8325609" y="1318260"/>
                  </a:moveTo>
                  <a:lnTo>
                    <a:pt x="8325609" y="1289304"/>
                  </a:lnTo>
                  <a:lnTo>
                    <a:pt x="8316465" y="1289304"/>
                  </a:lnTo>
                  <a:lnTo>
                    <a:pt x="8316465" y="1318260"/>
                  </a:lnTo>
                  <a:lnTo>
                    <a:pt x="8325609" y="1318260"/>
                  </a:lnTo>
                  <a:close/>
                </a:path>
                <a:path w="8326120" h="5367655">
                  <a:moveTo>
                    <a:pt x="8325609" y="1356360"/>
                  </a:moveTo>
                  <a:lnTo>
                    <a:pt x="8325609" y="1327404"/>
                  </a:lnTo>
                  <a:lnTo>
                    <a:pt x="8316465" y="1327404"/>
                  </a:lnTo>
                  <a:lnTo>
                    <a:pt x="8316465" y="1356360"/>
                  </a:lnTo>
                  <a:lnTo>
                    <a:pt x="8325609" y="1356360"/>
                  </a:lnTo>
                  <a:close/>
                </a:path>
                <a:path w="8326120" h="5367655">
                  <a:moveTo>
                    <a:pt x="8325609" y="1394460"/>
                  </a:moveTo>
                  <a:lnTo>
                    <a:pt x="8325609" y="1365504"/>
                  </a:lnTo>
                  <a:lnTo>
                    <a:pt x="8316465" y="1365504"/>
                  </a:lnTo>
                  <a:lnTo>
                    <a:pt x="8316465" y="1394460"/>
                  </a:lnTo>
                  <a:lnTo>
                    <a:pt x="8325609" y="1394460"/>
                  </a:lnTo>
                  <a:close/>
                </a:path>
                <a:path w="8326120" h="5367655">
                  <a:moveTo>
                    <a:pt x="8325609" y="1432560"/>
                  </a:moveTo>
                  <a:lnTo>
                    <a:pt x="8325609" y="1403604"/>
                  </a:lnTo>
                  <a:lnTo>
                    <a:pt x="8316465" y="1403604"/>
                  </a:lnTo>
                  <a:lnTo>
                    <a:pt x="8316465" y="1432560"/>
                  </a:lnTo>
                  <a:lnTo>
                    <a:pt x="8325609" y="1432560"/>
                  </a:lnTo>
                  <a:close/>
                </a:path>
                <a:path w="8326120" h="5367655">
                  <a:moveTo>
                    <a:pt x="8325609" y="1470660"/>
                  </a:moveTo>
                  <a:lnTo>
                    <a:pt x="8325609" y="1441704"/>
                  </a:lnTo>
                  <a:lnTo>
                    <a:pt x="8316465" y="1441704"/>
                  </a:lnTo>
                  <a:lnTo>
                    <a:pt x="8316465" y="1470660"/>
                  </a:lnTo>
                  <a:lnTo>
                    <a:pt x="8325609" y="1470660"/>
                  </a:lnTo>
                  <a:close/>
                </a:path>
                <a:path w="8326120" h="5367655">
                  <a:moveTo>
                    <a:pt x="8325609" y="1508760"/>
                  </a:moveTo>
                  <a:lnTo>
                    <a:pt x="8325609" y="1479804"/>
                  </a:lnTo>
                  <a:lnTo>
                    <a:pt x="8316465" y="1479804"/>
                  </a:lnTo>
                  <a:lnTo>
                    <a:pt x="8316465" y="1508760"/>
                  </a:lnTo>
                  <a:lnTo>
                    <a:pt x="8325609" y="1508760"/>
                  </a:lnTo>
                  <a:close/>
                </a:path>
                <a:path w="8326120" h="5367655">
                  <a:moveTo>
                    <a:pt x="8325609" y="1546860"/>
                  </a:moveTo>
                  <a:lnTo>
                    <a:pt x="8325609" y="1517904"/>
                  </a:lnTo>
                  <a:lnTo>
                    <a:pt x="8316465" y="1517904"/>
                  </a:lnTo>
                  <a:lnTo>
                    <a:pt x="8316465" y="1546860"/>
                  </a:lnTo>
                  <a:lnTo>
                    <a:pt x="8325609" y="1546860"/>
                  </a:lnTo>
                  <a:close/>
                </a:path>
                <a:path w="8326120" h="5367655">
                  <a:moveTo>
                    <a:pt x="8325609" y="1584960"/>
                  </a:moveTo>
                  <a:lnTo>
                    <a:pt x="8325609" y="1556004"/>
                  </a:lnTo>
                  <a:lnTo>
                    <a:pt x="8316465" y="1556004"/>
                  </a:lnTo>
                  <a:lnTo>
                    <a:pt x="8316465" y="1584960"/>
                  </a:lnTo>
                  <a:lnTo>
                    <a:pt x="8325609" y="1584960"/>
                  </a:lnTo>
                  <a:close/>
                </a:path>
                <a:path w="8326120" h="5367655">
                  <a:moveTo>
                    <a:pt x="8325609" y="1623060"/>
                  </a:moveTo>
                  <a:lnTo>
                    <a:pt x="8325609" y="1594104"/>
                  </a:lnTo>
                  <a:lnTo>
                    <a:pt x="8316465" y="1594104"/>
                  </a:lnTo>
                  <a:lnTo>
                    <a:pt x="8316465" y="1623060"/>
                  </a:lnTo>
                  <a:lnTo>
                    <a:pt x="8325609" y="1623060"/>
                  </a:lnTo>
                  <a:close/>
                </a:path>
                <a:path w="8326120" h="5367655">
                  <a:moveTo>
                    <a:pt x="8325609" y="1661160"/>
                  </a:moveTo>
                  <a:lnTo>
                    <a:pt x="8325609" y="1632204"/>
                  </a:lnTo>
                  <a:lnTo>
                    <a:pt x="8316465" y="1632204"/>
                  </a:lnTo>
                  <a:lnTo>
                    <a:pt x="8316465" y="1661160"/>
                  </a:lnTo>
                  <a:lnTo>
                    <a:pt x="8325609" y="1661160"/>
                  </a:lnTo>
                  <a:close/>
                </a:path>
                <a:path w="8326120" h="5367655">
                  <a:moveTo>
                    <a:pt x="8325609" y="1699260"/>
                  </a:moveTo>
                  <a:lnTo>
                    <a:pt x="8325609" y="1670304"/>
                  </a:lnTo>
                  <a:lnTo>
                    <a:pt x="8316465" y="1670304"/>
                  </a:lnTo>
                  <a:lnTo>
                    <a:pt x="8316465" y="1699260"/>
                  </a:lnTo>
                  <a:lnTo>
                    <a:pt x="8325609" y="1699260"/>
                  </a:lnTo>
                  <a:close/>
                </a:path>
                <a:path w="8326120" h="5367655">
                  <a:moveTo>
                    <a:pt x="8325609" y="1737360"/>
                  </a:moveTo>
                  <a:lnTo>
                    <a:pt x="8325609" y="1708404"/>
                  </a:lnTo>
                  <a:lnTo>
                    <a:pt x="8316465" y="1708404"/>
                  </a:lnTo>
                  <a:lnTo>
                    <a:pt x="8316465" y="1737360"/>
                  </a:lnTo>
                  <a:lnTo>
                    <a:pt x="8325609" y="1737360"/>
                  </a:lnTo>
                  <a:close/>
                </a:path>
                <a:path w="8326120" h="5367655">
                  <a:moveTo>
                    <a:pt x="8325609" y="1775460"/>
                  </a:moveTo>
                  <a:lnTo>
                    <a:pt x="8325609" y="1746504"/>
                  </a:lnTo>
                  <a:lnTo>
                    <a:pt x="8316465" y="1746504"/>
                  </a:lnTo>
                  <a:lnTo>
                    <a:pt x="8316465" y="1775460"/>
                  </a:lnTo>
                  <a:lnTo>
                    <a:pt x="8325609" y="1775460"/>
                  </a:lnTo>
                  <a:close/>
                </a:path>
                <a:path w="8326120" h="5367655">
                  <a:moveTo>
                    <a:pt x="8325609" y="1813560"/>
                  </a:moveTo>
                  <a:lnTo>
                    <a:pt x="8325609" y="1784604"/>
                  </a:lnTo>
                  <a:lnTo>
                    <a:pt x="8316465" y="1784604"/>
                  </a:lnTo>
                  <a:lnTo>
                    <a:pt x="8316465" y="1813560"/>
                  </a:lnTo>
                  <a:lnTo>
                    <a:pt x="8325609" y="1813560"/>
                  </a:lnTo>
                  <a:close/>
                </a:path>
                <a:path w="8326120" h="5367655">
                  <a:moveTo>
                    <a:pt x="8325609" y="1851660"/>
                  </a:moveTo>
                  <a:lnTo>
                    <a:pt x="8325609" y="1822704"/>
                  </a:lnTo>
                  <a:lnTo>
                    <a:pt x="8316465" y="1822704"/>
                  </a:lnTo>
                  <a:lnTo>
                    <a:pt x="8316465" y="1851660"/>
                  </a:lnTo>
                  <a:lnTo>
                    <a:pt x="8325609" y="1851660"/>
                  </a:lnTo>
                  <a:close/>
                </a:path>
                <a:path w="8326120" h="5367655">
                  <a:moveTo>
                    <a:pt x="8325609" y="1889760"/>
                  </a:moveTo>
                  <a:lnTo>
                    <a:pt x="8325609" y="1860804"/>
                  </a:lnTo>
                  <a:lnTo>
                    <a:pt x="8316465" y="1860804"/>
                  </a:lnTo>
                  <a:lnTo>
                    <a:pt x="8316465" y="1889760"/>
                  </a:lnTo>
                  <a:lnTo>
                    <a:pt x="8325609" y="1889760"/>
                  </a:lnTo>
                  <a:close/>
                </a:path>
                <a:path w="8326120" h="5367655">
                  <a:moveTo>
                    <a:pt x="8325609" y="1927860"/>
                  </a:moveTo>
                  <a:lnTo>
                    <a:pt x="8325609" y="1898904"/>
                  </a:lnTo>
                  <a:lnTo>
                    <a:pt x="8316465" y="1898904"/>
                  </a:lnTo>
                  <a:lnTo>
                    <a:pt x="8316465" y="1927860"/>
                  </a:lnTo>
                  <a:lnTo>
                    <a:pt x="8325609" y="1927860"/>
                  </a:lnTo>
                  <a:close/>
                </a:path>
                <a:path w="8326120" h="5367655">
                  <a:moveTo>
                    <a:pt x="8325609" y="1965960"/>
                  </a:moveTo>
                  <a:lnTo>
                    <a:pt x="8325609" y="1937004"/>
                  </a:lnTo>
                  <a:lnTo>
                    <a:pt x="8316465" y="1937004"/>
                  </a:lnTo>
                  <a:lnTo>
                    <a:pt x="8316465" y="1965960"/>
                  </a:lnTo>
                  <a:lnTo>
                    <a:pt x="8325609" y="1965960"/>
                  </a:lnTo>
                  <a:close/>
                </a:path>
                <a:path w="8326120" h="5367655">
                  <a:moveTo>
                    <a:pt x="8325609" y="2004060"/>
                  </a:moveTo>
                  <a:lnTo>
                    <a:pt x="8325609" y="1975104"/>
                  </a:lnTo>
                  <a:lnTo>
                    <a:pt x="8316465" y="1975104"/>
                  </a:lnTo>
                  <a:lnTo>
                    <a:pt x="8316465" y="2004060"/>
                  </a:lnTo>
                  <a:lnTo>
                    <a:pt x="8325609" y="2004060"/>
                  </a:lnTo>
                  <a:close/>
                </a:path>
                <a:path w="8326120" h="5367655">
                  <a:moveTo>
                    <a:pt x="8325609" y="2042160"/>
                  </a:moveTo>
                  <a:lnTo>
                    <a:pt x="8325609" y="2013204"/>
                  </a:lnTo>
                  <a:lnTo>
                    <a:pt x="8316465" y="2013204"/>
                  </a:lnTo>
                  <a:lnTo>
                    <a:pt x="8316465" y="2042160"/>
                  </a:lnTo>
                  <a:lnTo>
                    <a:pt x="8325609" y="2042160"/>
                  </a:lnTo>
                  <a:close/>
                </a:path>
                <a:path w="8326120" h="5367655">
                  <a:moveTo>
                    <a:pt x="8325609" y="2080260"/>
                  </a:moveTo>
                  <a:lnTo>
                    <a:pt x="8325609" y="2051304"/>
                  </a:lnTo>
                  <a:lnTo>
                    <a:pt x="8316465" y="2051304"/>
                  </a:lnTo>
                  <a:lnTo>
                    <a:pt x="8316465" y="2080260"/>
                  </a:lnTo>
                  <a:lnTo>
                    <a:pt x="8325609" y="2080260"/>
                  </a:lnTo>
                  <a:close/>
                </a:path>
                <a:path w="8326120" h="5367655">
                  <a:moveTo>
                    <a:pt x="8325609" y="2118360"/>
                  </a:moveTo>
                  <a:lnTo>
                    <a:pt x="8325609" y="2089404"/>
                  </a:lnTo>
                  <a:lnTo>
                    <a:pt x="8316465" y="2089404"/>
                  </a:lnTo>
                  <a:lnTo>
                    <a:pt x="8316465" y="2118360"/>
                  </a:lnTo>
                  <a:lnTo>
                    <a:pt x="8325609" y="2118360"/>
                  </a:lnTo>
                  <a:close/>
                </a:path>
                <a:path w="8326120" h="5367655">
                  <a:moveTo>
                    <a:pt x="8325609" y="2156460"/>
                  </a:moveTo>
                  <a:lnTo>
                    <a:pt x="8325609" y="2127504"/>
                  </a:lnTo>
                  <a:lnTo>
                    <a:pt x="8316465" y="2127504"/>
                  </a:lnTo>
                  <a:lnTo>
                    <a:pt x="8316465" y="2156460"/>
                  </a:lnTo>
                  <a:lnTo>
                    <a:pt x="8325609" y="2156460"/>
                  </a:lnTo>
                  <a:close/>
                </a:path>
                <a:path w="8326120" h="5367655">
                  <a:moveTo>
                    <a:pt x="8325609" y="2194560"/>
                  </a:moveTo>
                  <a:lnTo>
                    <a:pt x="8325609" y="2165604"/>
                  </a:lnTo>
                  <a:lnTo>
                    <a:pt x="8316465" y="2165604"/>
                  </a:lnTo>
                  <a:lnTo>
                    <a:pt x="8316465" y="2194560"/>
                  </a:lnTo>
                  <a:lnTo>
                    <a:pt x="8325609" y="2194560"/>
                  </a:lnTo>
                  <a:close/>
                </a:path>
                <a:path w="8326120" h="5367655">
                  <a:moveTo>
                    <a:pt x="8325609" y="2232660"/>
                  </a:moveTo>
                  <a:lnTo>
                    <a:pt x="8325609" y="2203704"/>
                  </a:lnTo>
                  <a:lnTo>
                    <a:pt x="8316465" y="2203704"/>
                  </a:lnTo>
                  <a:lnTo>
                    <a:pt x="8316465" y="2232660"/>
                  </a:lnTo>
                  <a:lnTo>
                    <a:pt x="8325609" y="2232660"/>
                  </a:lnTo>
                  <a:close/>
                </a:path>
              </a:pathLst>
            </a:custGeom>
            <a:solidFill>
              <a:srgbClr val="548D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02770" y="1510284"/>
              <a:ext cx="6650735" cy="310133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802770" y="4550663"/>
              <a:ext cx="7158355" cy="2266315"/>
            </a:xfrm>
            <a:custGeom>
              <a:avLst/>
              <a:gdLst/>
              <a:ahLst/>
              <a:cxnLst/>
              <a:rect l="l" t="t" r="r" b="b"/>
              <a:pathLst>
                <a:path w="7158355" h="2266315">
                  <a:moveTo>
                    <a:pt x="7158227" y="2266187"/>
                  </a:moveTo>
                  <a:lnTo>
                    <a:pt x="7158227" y="134111"/>
                  </a:lnTo>
                  <a:lnTo>
                    <a:pt x="5964935" y="134111"/>
                  </a:lnTo>
                  <a:lnTo>
                    <a:pt x="5951219" y="0"/>
                  </a:lnTo>
                  <a:lnTo>
                    <a:pt x="4175759" y="134111"/>
                  </a:lnTo>
                  <a:lnTo>
                    <a:pt x="0" y="134111"/>
                  </a:lnTo>
                  <a:lnTo>
                    <a:pt x="0" y="2266187"/>
                  </a:lnTo>
                  <a:lnTo>
                    <a:pt x="7158227" y="2266187"/>
                  </a:lnTo>
                  <a:close/>
                </a:path>
              </a:pathLst>
            </a:custGeom>
            <a:solidFill>
              <a:srgbClr val="DCE6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96674" y="4544568"/>
              <a:ext cx="7170420" cy="2278380"/>
            </a:xfrm>
            <a:custGeom>
              <a:avLst/>
              <a:gdLst/>
              <a:ahLst/>
              <a:cxnLst/>
              <a:rect l="l" t="t" r="r" b="b"/>
              <a:pathLst>
                <a:path w="7170420" h="2278379">
                  <a:moveTo>
                    <a:pt x="12192" y="1028700"/>
                  </a:moveTo>
                  <a:lnTo>
                    <a:pt x="12192" y="1019556"/>
                  </a:lnTo>
                  <a:lnTo>
                    <a:pt x="0" y="1019556"/>
                  </a:lnTo>
                  <a:lnTo>
                    <a:pt x="0" y="1028700"/>
                  </a:lnTo>
                  <a:lnTo>
                    <a:pt x="12192" y="1028700"/>
                  </a:lnTo>
                  <a:close/>
                </a:path>
                <a:path w="7170420" h="2278379">
                  <a:moveTo>
                    <a:pt x="12192" y="1066800"/>
                  </a:moveTo>
                  <a:lnTo>
                    <a:pt x="12192" y="1028700"/>
                  </a:lnTo>
                  <a:lnTo>
                    <a:pt x="0" y="1028700"/>
                  </a:lnTo>
                  <a:lnTo>
                    <a:pt x="0" y="1066800"/>
                  </a:lnTo>
                  <a:lnTo>
                    <a:pt x="12192" y="1066800"/>
                  </a:lnTo>
                  <a:close/>
                </a:path>
                <a:path w="7170420" h="2278379">
                  <a:moveTo>
                    <a:pt x="12192" y="1117092"/>
                  </a:moveTo>
                  <a:lnTo>
                    <a:pt x="12192" y="1078992"/>
                  </a:lnTo>
                  <a:lnTo>
                    <a:pt x="0" y="1078992"/>
                  </a:lnTo>
                  <a:lnTo>
                    <a:pt x="0" y="1117092"/>
                  </a:lnTo>
                  <a:lnTo>
                    <a:pt x="12192" y="1117092"/>
                  </a:lnTo>
                  <a:close/>
                </a:path>
                <a:path w="7170420" h="2278379">
                  <a:moveTo>
                    <a:pt x="12192" y="1168908"/>
                  </a:moveTo>
                  <a:lnTo>
                    <a:pt x="12192" y="1130808"/>
                  </a:lnTo>
                  <a:lnTo>
                    <a:pt x="0" y="1130808"/>
                  </a:lnTo>
                  <a:lnTo>
                    <a:pt x="0" y="1168908"/>
                  </a:lnTo>
                  <a:lnTo>
                    <a:pt x="12192" y="1168908"/>
                  </a:lnTo>
                  <a:close/>
                </a:path>
                <a:path w="7170420" h="2278379">
                  <a:moveTo>
                    <a:pt x="12192" y="1219200"/>
                  </a:moveTo>
                  <a:lnTo>
                    <a:pt x="12192" y="1181100"/>
                  </a:lnTo>
                  <a:lnTo>
                    <a:pt x="0" y="1181100"/>
                  </a:lnTo>
                  <a:lnTo>
                    <a:pt x="0" y="1219200"/>
                  </a:lnTo>
                  <a:lnTo>
                    <a:pt x="12192" y="1219200"/>
                  </a:lnTo>
                  <a:close/>
                </a:path>
                <a:path w="7170420" h="2278379">
                  <a:moveTo>
                    <a:pt x="12192" y="1269492"/>
                  </a:moveTo>
                  <a:lnTo>
                    <a:pt x="12192" y="1231392"/>
                  </a:lnTo>
                  <a:lnTo>
                    <a:pt x="0" y="1231392"/>
                  </a:lnTo>
                  <a:lnTo>
                    <a:pt x="0" y="1269492"/>
                  </a:lnTo>
                  <a:lnTo>
                    <a:pt x="12192" y="1269492"/>
                  </a:lnTo>
                  <a:close/>
                </a:path>
                <a:path w="7170420" h="2278379">
                  <a:moveTo>
                    <a:pt x="12192" y="1321308"/>
                  </a:moveTo>
                  <a:lnTo>
                    <a:pt x="12192" y="1283208"/>
                  </a:lnTo>
                  <a:lnTo>
                    <a:pt x="0" y="1283208"/>
                  </a:lnTo>
                  <a:lnTo>
                    <a:pt x="0" y="1321308"/>
                  </a:lnTo>
                  <a:lnTo>
                    <a:pt x="12192" y="1321308"/>
                  </a:lnTo>
                  <a:close/>
                </a:path>
                <a:path w="7170420" h="2278379">
                  <a:moveTo>
                    <a:pt x="12192" y="1371600"/>
                  </a:moveTo>
                  <a:lnTo>
                    <a:pt x="12192" y="1333500"/>
                  </a:lnTo>
                  <a:lnTo>
                    <a:pt x="0" y="1333500"/>
                  </a:lnTo>
                  <a:lnTo>
                    <a:pt x="0" y="1371600"/>
                  </a:lnTo>
                  <a:lnTo>
                    <a:pt x="12192" y="1371600"/>
                  </a:lnTo>
                  <a:close/>
                </a:path>
                <a:path w="7170420" h="2278379">
                  <a:moveTo>
                    <a:pt x="12192" y="1421892"/>
                  </a:moveTo>
                  <a:lnTo>
                    <a:pt x="12192" y="1383792"/>
                  </a:lnTo>
                  <a:lnTo>
                    <a:pt x="0" y="1383792"/>
                  </a:lnTo>
                  <a:lnTo>
                    <a:pt x="0" y="1421892"/>
                  </a:lnTo>
                  <a:lnTo>
                    <a:pt x="12192" y="1421892"/>
                  </a:lnTo>
                  <a:close/>
                </a:path>
                <a:path w="7170420" h="2278379">
                  <a:moveTo>
                    <a:pt x="12192" y="1473708"/>
                  </a:moveTo>
                  <a:lnTo>
                    <a:pt x="12192" y="1435608"/>
                  </a:lnTo>
                  <a:lnTo>
                    <a:pt x="0" y="1435608"/>
                  </a:lnTo>
                  <a:lnTo>
                    <a:pt x="0" y="1473708"/>
                  </a:lnTo>
                  <a:lnTo>
                    <a:pt x="12192" y="1473708"/>
                  </a:lnTo>
                  <a:close/>
                </a:path>
                <a:path w="7170420" h="2278379">
                  <a:moveTo>
                    <a:pt x="12192" y="1524000"/>
                  </a:moveTo>
                  <a:lnTo>
                    <a:pt x="12192" y="1485900"/>
                  </a:lnTo>
                  <a:lnTo>
                    <a:pt x="0" y="1485900"/>
                  </a:lnTo>
                  <a:lnTo>
                    <a:pt x="0" y="1524000"/>
                  </a:lnTo>
                  <a:lnTo>
                    <a:pt x="12192" y="1524000"/>
                  </a:lnTo>
                  <a:close/>
                </a:path>
                <a:path w="7170420" h="2278379">
                  <a:moveTo>
                    <a:pt x="12192" y="1574292"/>
                  </a:moveTo>
                  <a:lnTo>
                    <a:pt x="12192" y="1536192"/>
                  </a:lnTo>
                  <a:lnTo>
                    <a:pt x="0" y="1536192"/>
                  </a:lnTo>
                  <a:lnTo>
                    <a:pt x="0" y="1574292"/>
                  </a:lnTo>
                  <a:lnTo>
                    <a:pt x="12192" y="1574292"/>
                  </a:lnTo>
                  <a:close/>
                </a:path>
                <a:path w="7170420" h="2278379">
                  <a:moveTo>
                    <a:pt x="12192" y="1626108"/>
                  </a:moveTo>
                  <a:lnTo>
                    <a:pt x="12192" y="1588008"/>
                  </a:lnTo>
                  <a:lnTo>
                    <a:pt x="0" y="1588008"/>
                  </a:lnTo>
                  <a:lnTo>
                    <a:pt x="0" y="1626108"/>
                  </a:lnTo>
                  <a:lnTo>
                    <a:pt x="12192" y="1626108"/>
                  </a:lnTo>
                  <a:close/>
                </a:path>
                <a:path w="7170420" h="2278379">
                  <a:moveTo>
                    <a:pt x="12192" y="1676400"/>
                  </a:moveTo>
                  <a:lnTo>
                    <a:pt x="12192" y="1638300"/>
                  </a:lnTo>
                  <a:lnTo>
                    <a:pt x="0" y="1638300"/>
                  </a:lnTo>
                  <a:lnTo>
                    <a:pt x="0" y="1676400"/>
                  </a:lnTo>
                  <a:lnTo>
                    <a:pt x="12192" y="1676400"/>
                  </a:lnTo>
                  <a:close/>
                </a:path>
                <a:path w="7170420" h="2278379">
                  <a:moveTo>
                    <a:pt x="12192" y="1726692"/>
                  </a:moveTo>
                  <a:lnTo>
                    <a:pt x="12192" y="1688592"/>
                  </a:lnTo>
                  <a:lnTo>
                    <a:pt x="0" y="1688592"/>
                  </a:lnTo>
                  <a:lnTo>
                    <a:pt x="0" y="1726692"/>
                  </a:lnTo>
                  <a:lnTo>
                    <a:pt x="12192" y="1726692"/>
                  </a:lnTo>
                  <a:close/>
                </a:path>
                <a:path w="7170420" h="2278379">
                  <a:moveTo>
                    <a:pt x="12192" y="1778508"/>
                  </a:moveTo>
                  <a:lnTo>
                    <a:pt x="12192" y="1740408"/>
                  </a:lnTo>
                  <a:lnTo>
                    <a:pt x="0" y="1740408"/>
                  </a:lnTo>
                  <a:lnTo>
                    <a:pt x="0" y="1778508"/>
                  </a:lnTo>
                  <a:lnTo>
                    <a:pt x="12192" y="1778508"/>
                  </a:lnTo>
                  <a:close/>
                </a:path>
                <a:path w="7170420" h="2278379">
                  <a:moveTo>
                    <a:pt x="12192" y="1828800"/>
                  </a:moveTo>
                  <a:lnTo>
                    <a:pt x="12192" y="1790700"/>
                  </a:lnTo>
                  <a:lnTo>
                    <a:pt x="0" y="1790700"/>
                  </a:lnTo>
                  <a:lnTo>
                    <a:pt x="0" y="1828800"/>
                  </a:lnTo>
                  <a:lnTo>
                    <a:pt x="12192" y="1828800"/>
                  </a:lnTo>
                  <a:close/>
                </a:path>
                <a:path w="7170420" h="2278379">
                  <a:moveTo>
                    <a:pt x="12192" y="1879092"/>
                  </a:moveTo>
                  <a:lnTo>
                    <a:pt x="12192" y="1840992"/>
                  </a:lnTo>
                  <a:lnTo>
                    <a:pt x="0" y="1840992"/>
                  </a:lnTo>
                  <a:lnTo>
                    <a:pt x="0" y="1879092"/>
                  </a:lnTo>
                  <a:lnTo>
                    <a:pt x="12192" y="1879092"/>
                  </a:lnTo>
                  <a:close/>
                </a:path>
                <a:path w="7170420" h="2278379">
                  <a:moveTo>
                    <a:pt x="12192" y="1930908"/>
                  </a:moveTo>
                  <a:lnTo>
                    <a:pt x="12192" y="1892808"/>
                  </a:lnTo>
                  <a:lnTo>
                    <a:pt x="0" y="1892808"/>
                  </a:lnTo>
                  <a:lnTo>
                    <a:pt x="0" y="1930908"/>
                  </a:lnTo>
                  <a:lnTo>
                    <a:pt x="12192" y="1930908"/>
                  </a:lnTo>
                  <a:close/>
                </a:path>
                <a:path w="7170420" h="2278379">
                  <a:moveTo>
                    <a:pt x="12192" y="1981200"/>
                  </a:moveTo>
                  <a:lnTo>
                    <a:pt x="12192" y="1943100"/>
                  </a:lnTo>
                  <a:lnTo>
                    <a:pt x="0" y="1943100"/>
                  </a:lnTo>
                  <a:lnTo>
                    <a:pt x="0" y="1981200"/>
                  </a:lnTo>
                  <a:lnTo>
                    <a:pt x="12192" y="1981200"/>
                  </a:lnTo>
                  <a:close/>
                </a:path>
                <a:path w="7170420" h="2278379">
                  <a:moveTo>
                    <a:pt x="12192" y="2031492"/>
                  </a:moveTo>
                  <a:lnTo>
                    <a:pt x="12192" y="1993392"/>
                  </a:lnTo>
                  <a:lnTo>
                    <a:pt x="0" y="1993392"/>
                  </a:lnTo>
                  <a:lnTo>
                    <a:pt x="0" y="2031492"/>
                  </a:lnTo>
                  <a:lnTo>
                    <a:pt x="12192" y="2031492"/>
                  </a:lnTo>
                  <a:close/>
                </a:path>
                <a:path w="7170420" h="2278379">
                  <a:moveTo>
                    <a:pt x="12192" y="2083308"/>
                  </a:moveTo>
                  <a:lnTo>
                    <a:pt x="12192" y="2045208"/>
                  </a:lnTo>
                  <a:lnTo>
                    <a:pt x="0" y="2045208"/>
                  </a:lnTo>
                  <a:lnTo>
                    <a:pt x="0" y="2083308"/>
                  </a:lnTo>
                  <a:lnTo>
                    <a:pt x="12192" y="2083308"/>
                  </a:lnTo>
                  <a:close/>
                </a:path>
                <a:path w="7170420" h="2278379">
                  <a:moveTo>
                    <a:pt x="12192" y="2133600"/>
                  </a:moveTo>
                  <a:lnTo>
                    <a:pt x="12192" y="2095500"/>
                  </a:lnTo>
                  <a:lnTo>
                    <a:pt x="0" y="2095500"/>
                  </a:lnTo>
                  <a:lnTo>
                    <a:pt x="0" y="2133600"/>
                  </a:lnTo>
                  <a:lnTo>
                    <a:pt x="12192" y="2133600"/>
                  </a:lnTo>
                  <a:close/>
                </a:path>
                <a:path w="7170420" h="2278379">
                  <a:moveTo>
                    <a:pt x="12192" y="2183892"/>
                  </a:moveTo>
                  <a:lnTo>
                    <a:pt x="12192" y="2145792"/>
                  </a:lnTo>
                  <a:lnTo>
                    <a:pt x="0" y="2145792"/>
                  </a:lnTo>
                  <a:lnTo>
                    <a:pt x="0" y="2183892"/>
                  </a:lnTo>
                  <a:lnTo>
                    <a:pt x="12192" y="2183892"/>
                  </a:lnTo>
                  <a:close/>
                </a:path>
                <a:path w="7170420" h="2278379">
                  <a:moveTo>
                    <a:pt x="12192" y="2235708"/>
                  </a:moveTo>
                  <a:lnTo>
                    <a:pt x="12192" y="2197608"/>
                  </a:lnTo>
                  <a:lnTo>
                    <a:pt x="0" y="2197608"/>
                  </a:lnTo>
                  <a:lnTo>
                    <a:pt x="0" y="2235708"/>
                  </a:lnTo>
                  <a:lnTo>
                    <a:pt x="12192" y="2235708"/>
                  </a:lnTo>
                  <a:close/>
                </a:path>
                <a:path w="7170420" h="2278379">
                  <a:moveTo>
                    <a:pt x="12192" y="2266188"/>
                  </a:moveTo>
                  <a:lnTo>
                    <a:pt x="12192" y="2247900"/>
                  </a:lnTo>
                  <a:lnTo>
                    <a:pt x="0" y="2247900"/>
                  </a:lnTo>
                  <a:lnTo>
                    <a:pt x="0" y="2275332"/>
                  </a:lnTo>
                  <a:lnTo>
                    <a:pt x="3048" y="2278380"/>
                  </a:lnTo>
                  <a:lnTo>
                    <a:pt x="6096" y="2278380"/>
                  </a:lnTo>
                  <a:lnTo>
                    <a:pt x="6096" y="2266188"/>
                  </a:lnTo>
                  <a:lnTo>
                    <a:pt x="12192" y="2266188"/>
                  </a:lnTo>
                  <a:close/>
                </a:path>
                <a:path w="7170420" h="2278379">
                  <a:moveTo>
                    <a:pt x="21336" y="2278380"/>
                  </a:moveTo>
                  <a:lnTo>
                    <a:pt x="21336" y="2266188"/>
                  </a:lnTo>
                  <a:lnTo>
                    <a:pt x="6096" y="2266188"/>
                  </a:lnTo>
                  <a:lnTo>
                    <a:pt x="12192" y="2272284"/>
                  </a:lnTo>
                  <a:lnTo>
                    <a:pt x="12192" y="2278380"/>
                  </a:lnTo>
                  <a:lnTo>
                    <a:pt x="21336" y="2278380"/>
                  </a:lnTo>
                  <a:close/>
                </a:path>
                <a:path w="7170420" h="2278379">
                  <a:moveTo>
                    <a:pt x="12192" y="2278380"/>
                  </a:moveTo>
                  <a:lnTo>
                    <a:pt x="12192" y="2272284"/>
                  </a:lnTo>
                  <a:lnTo>
                    <a:pt x="6096" y="2266188"/>
                  </a:lnTo>
                  <a:lnTo>
                    <a:pt x="6096" y="2278380"/>
                  </a:lnTo>
                  <a:lnTo>
                    <a:pt x="12192" y="2278380"/>
                  </a:lnTo>
                  <a:close/>
                </a:path>
                <a:path w="7170420" h="2278379">
                  <a:moveTo>
                    <a:pt x="71628" y="2278380"/>
                  </a:moveTo>
                  <a:lnTo>
                    <a:pt x="71628" y="2266188"/>
                  </a:lnTo>
                  <a:lnTo>
                    <a:pt x="33528" y="2266188"/>
                  </a:lnTo>
                  <a:lnTo>
                    <a:pt x="33528" y="2278380"/>
                  </a:lnTo>
                  <a:lnTo>
                    <a:pt x="71628" y="2278380"/>
                  </a:lnTo>
                  <a:close/>
                </a:path>
                <a:path w="7170420" h="2278379">
                  <a:moveTo>
                    <a:pt x="121920" y="2278380"/>
                  </a:moveTo>
                  <a:lnTo>
                    <a:pt x="121920" y="2266188"/>
                  </a:lnTo>
                  <a:lnTo>
                    <a:pt x="83820" y="2266188"/>
                  </a:lnTo>
                  <a:lnTo>
                    <a:pt x="83820" y="2278380"/>
                  </a:lnTo>
                  <a:lnTo>
                    <a:pt x="121920" y="2278380"/>
                  </a:lnTo>
                  <a:close/>
                </a:path>
                <a:path w="7170420" h="2278379">
                  <a:moveTo>
                    <a:pt x="173736" y="2278380"/>
                  </a:moveTo>
                  <a:lnTo>
                    <a:pt x="173736" y="2266188"/>
                  </a:lnTo>
                  <a:lnTo>
                    <a:pt x="135636" y="2266188"/>
                  </a:lnTo>
                  <a:lnTo>
                    <a:pt x="135636" y="2278380"/>
                  </a:lnTo>
                  <a:lnTo>
                    <a:pt x="173736" y="2278380"/>
                  </a:lnTo>
                  <a:close/>
                </a:path>
                <a:path w="7170420" h="2278379">
                  <a:moveTo>
                    <a:pt x="224028" y="2278380"/>
                  </a:moveTo>
                  <a:lnTo>
                    <a:pt x="224028" y="2266188"/>
                  </a:lnTo>
                  <a:lnTo>
                    <a:pt x="185928" y="2266188"/>
                  </a:lnTo>
                  <a:lnTo>
                    <a:pt x="185928" y="2278380"/>
                  </a:lnTo>
                  <a:lnTo>
                    <a:pt x="224028" y="2278380"/>
                  </a:lnTo>
                  <a:close/>
                </a:path>
                <a:path w="7170420" h="2278379">
                  <a:moveTo>
                    <a:pt x="274320" y="2278380"/>
                  </a:moveTo>
                  <a:lnTo>
                    <a:pt x="274320" y="2266188"/>
                  </a:lnTo>
                  <a:lnTo>
                    <a:pt x="236220" y="2266188"/>
                  </a:lnTo>
                  <a:lnTo>
                    <a:pt x="236220" y="2278380"/>
                  </a:lnTo>
                  <a:lnTo>
                    <a:pt x="274320" y="2278380"/>
                  </a:lnTo>
                  <a:close/>
                </a:path>
                <a:path w="7170420" h="2278379">
                  <a:moveTo>
                    <a:pt x="326136" y="2278380"/>
                  </a:moveTo>
                  <a:lnTo>
                    <a:pt x="326136" y="2266188"/>
                  </a:lnTo>
                  <a:lnTo>
                    <a:pt x="288036" y="2266188"/>
                  </a:lnTo>
                  <a:lnTo>
                    <a:pt x="288036" y="2278380"/>
                  </a:lnTo>
                  <a:lnTo>
                    <a:pt x="326136" y="2278380"/>
                  </a:lnTo>
                  <a:close/>
                </a:path>
                <a:path w="7170420" h="2278379">
                  <a:moveTo>
                    <a:pt x="376428" y="2278380"/>
                  </a:moveTo>
                  <a:lnTo>
                    <a:pt x="376428" y="2266188"/>
                  </a:lnTo>
                  <a:lnTo>
                    <a:pt x="338328" y="2266188"/>
                  </a:lnTo>
                  <a:lnTo>
                    <a:pt x="338328" y="2278380"/>
                  </a:lnTo>
                  <a:lnTo>
                    <a:pt x="376428" y="2278380"/>
                  </a:lnTo>
                  <a:close/>
                </a:path>
                <a:path w="7170420" h="2278379">
                  <a:moveTo>
                    <a:pt x="426720" y="2278380"/>
                  </a:moveTo>
                  <a:lnTo>
                    <a:pt x="426720" y="2266188"/>
                  </a:lnTo>
                  <a:lnTo>
                    <a:pt x="388620" y="2266188"/>
                  </a:lnTo>
                  <a:lnTo>
                    <a:pt x="388620" y="2278380"/>
                  </a:lnTo>
                  <a:lnTo>
                    <a:pt x="426720" y="2278380"/>
                  </a:lnTo>
                  <a:close/>
                </a:path>
                <a:path w="7170420" h="2278379">
                  <a:moveTo>
                    <a:pt x="478536" y="2278380"/>
                  </a:moveTo>
                  <a:lnTo>
                    <a:pt x="478536" y="2266188"/>
                  </a:lnTo>
                  <a:lnTo>
                    <a:pt x="440436" y="2266188"/>
                  </a:lnTo>
                  <a:lnTo>
                    <a:pt x="440436" y="2278380"/>
                  </a:lnTo>
                  <a:lnTo>
                    <a:pt x="478536" y="2278380"/>
                  </a:lnTo>
                  <a:close/>
                </a:path>
                <a:path w="7170420" h="2278379">
                  <a:moveTo>
                    <a:pt x="528828" y="2278380"/>
                  </a:moveTo>
                  <a:lnTo>
                    <a:pt x="528828" y="2266188"/>
                  </a:lnTo>
                  <a:lnTo>
                    <a:pt x="490728" y="2266188"/>
                  </a:lnTo>
                  <a:lnTo>
                    <a:pt x="490728" y="2278380"/>
                  </a:lnTo>
                  <a:lnTo>
                    <a:pt x="528828" y="2278380"/>
                  </a:lnTo>
                  <a:close/>
                </a:path>
                <a:path w="7170420" h="2278379">
                  <a:moveTo>
                    <a:pt x="579120" y="2278380"/>
                  </a:moveTo>
                  <a:lnTo>
                    <a:pt x="579120" y="2266188"/>
                  </a:lnTo>
                  <a:lnTo>
                    <a:pt x="541020" y="2266188"/>
                  </a:lnTo>
                  <a:lnTo>
                    <a:pt x="541020" y="2278380"/>
                  </a:lnTo>
                  <a:lnTo>
                    <a:pt x="579120" y="2278380"/>
                  </a:lnTo>
                  <a:close/>
                </a:path>
                <a:path w="7170420" h="2278379">
                  <a:moveTo>
                    <a:pt x="630936" y="2278380"/>
                  </a:moveTo>
                  <a:lnTo>
                    <a:pt x="630936" y="2266188"/>
                  </a:lnTo>
                  <a:lnTo>
                    <a:pt x="592836" y="2266188"/>
                  </a:lnTo>
                  <a:lnTo>
                    <a:pt x="592836" y="2278380"/>
                  </a:lnTo>
                  <a:lnTo>
                    <a:pt x="630936" y="2278380"/>
                  </a:lnTo>
                  <a:close/>
                </a:path>
                <a:path w="7170420" h="2278379">
                  <a:moveTo>
                    <a:pt x="681228" y="2278380"/>
                  </a:moveTo>
                  <a:lnTo>
                    <a:pt x="681228" y="2266188"/>
                  </a:lnTo>
                  <a:lnTo>
                    <a:pt x="643128" y="2266188"/>
                  </a:lnTo>
                  <a:lnTo>
                    <a:pt x="643128" y="2278380"/>
                  </a:lnTo>
                  <a:lnTo>
                    <a:pt x="681228" y="2278380"/>
                  </a:lnTo>
                  <a:close/>
                </a:path>
                <a:path w="7170420" h="2278379">
                  <a:moveTo>
                    <a:pt x="731520" y="2278380"/>
                  </a:moveTo>
                  <a:lnTo>
                    <a:pt x="731520" y="2266188"/>
                  </a:lnTo>
                  <a:lnTo>
                    <a:pt x="693420" y="2266188"/>
                  </a:lnTo>
                  <a:lnTo>
                    <a:pt x="693420" y="2278380"/>
                  </a:lnTo>
                  <a:lnTo>
                    <a:pt x="731520" y="2278380"/>
                  </a:lnTo>
                  <a:close/>
                </a:path>
                <a:path w="7170420" h="2278379">
                  <a:moveTo>
                    <a:pt x="783336" y="2278380"/>
                  </a:moveTo>
                  <a:lnTo>
                    <a:pt x="783336" y="2266188"/>
                  </a:lnTo>
                  <a:lnTo>
                    <a:pt x="745236" y="2266188"/>
                  </a:lnTo>
                  <a:lnTo>
                    <a:pt x="745236" y="2278380"/>
                  </a:lnTo>
                  <a:lnTo>
                    <a:pt x="783336" y="2278380"/>
                  </a:lnTo>
                  <a:close/>
                </a:path>
                <a:path w="7170420" h="2278379">
                  <a:moveTo>
                    <a:pt x="833628" y="2278380"/>
                  </a:moveTo>
                  <a:lnTo>
                    <a:pt x="833628" y="2266188"/>
                  </a:lnTo>
                  <a:lnTo>
                    <a:pt x="795528" y="2266188"/>
                  </a:lnTo>
                  <a:lnTo>
                    <a:pt x="795528" y="2278380"/>
                  </a:lnTo>
                  <a:lnTo>
                    <a:pt x="833628" y="2278380"/>
                  </a:lnTo>
                  <a:close/>
                </a:path>
                <a:path w="7170420" h="2278379">
                  <a:moveTo>
                    <a:pt x="883920" y="2278380"/>
                  </a:moveTo>
                  <a:lnTo>
                    <a:pt x="883920" y="2266188"/>
                  </a:lnTo>
                  <a:lnTo>
                    <a:pt x="845820" y="2266188"/>
                  </a:lnTo>
                  <a:lnTo>
                    <a:pt x="845820" y="2278380"/>
                  </a:lnTo>
                  <a:lnTo>
                    <a:pt x="883920" y="2278380"/>
                  </a:lnTo>
                  <a:close/>
                </a:path>
                <a:path w="7170420" h="2278379">
                  <a:moveTo>
                    <a:pt x="935736" y="2278380"/>
                  </a:moveTo>
                  <a:lnTo>
                    <a:pt x="935736" y="2266188"/>
                  </a:lnTo>
                  <a:lnTo>
                    <a:pt x="897636" y="2266188"/>
                  </a:lnTo>
                  <a:lnTo>
                    <a:pt x="897636" y="2278380"/>
                  </a:lnTo>
                  <a:lnTo>
                    <a:pt x="935736" y="2278380"/>
                  </a:lnTo>
                  <a:close/>
                </a:path>
                <a:path w="7170420" h="2278379">
                  <a:moveTo>
                    <a:pt x="986028" y="2278380"/>
                  </a:moveTo>
                  <a:lnTo>
                    <a:pt x="986028" y="2266188"/>
                  </a:lnTo>
                  <a:lnTo>
                    <a:pt x="947928" y="2266188"/>
                  </a:lnTo>
                  <a:lnTo>
                    <a:pt x="947928" y="2278380"/>
                  </a:lnTo>
                  <a:lnTo>
                    <a:pt x="986028" y="2278380"/>
                  </a:lnTo>
                  <a:close/>
                </a:path>
                <a:path w="7170420" h="2278379">
                  <a:moveTo>
                    <a:pt x="1036320" y="2278380"/>
                  </a:moveTo>
                  <a:lnTo>
                    <a:pt x="1036320" y="2266188"/>
                  </a:lnTo>
                  <a:lnTo>
                    <a:pt x="998220" y="2266188"/>
                  </a:lnTo>
                  <a:lnTo>
                    <a:pt x="998220" y="2278380"/>
                  </a:lnTo>
                  <a:lnTo>
                    <a:pt x="1036320" y="2278380"/>
                  </a:lnTo>
                  <a:close/>
                </a:path>
                <a:path w="7170420" h="2278379">
                  <a:moveTo>
                    <a:pt x="1088136" y="2278380"/>
                  </a:moveTo>
                  <a:lnTo>
                    <a:pt x="1088136" y="2266188"/>
                  </a:lnTo>
                  <a:lnTo>
                    <a:pt x="1050036" y="2266188"/>
                  </a:lnTo>
                  <a:lnTo>
                    <a:pt x="1050036" y="2278380"/>
                  </a:lnTo>
                  <a:lnTo>
                    <a:pt x="1088136" y="2278380"/>
                  </a:lnTo>
                  <a:close/>
                </a:path>
                <a:path w="7170420" h="2278379">
                  <a:moveTo>
                    <a:pt x="1138428" y="2278380"/>
                  </a:moveTo>
                  <a:lnTo>
                    <a:pt x="1138428" y="2266188"/>
                  </a:lnTo>
                  <a:lnTo>
                    <a:pt x="1100328" y="2266188"/>
                  </a:lnTo>
                  <a:lnTo>
                    <a:pt x="1100328" y="2278380"/>
                  </a:lnTo>
                  <a:lnTo>
                    <a:pt x="1138428" y="2278380"/>
                  </a:lnTo>
                  <a:close/>
                </a:path>
                <a:path w="7170420" h="2278379">
                  <a:moveTo>
                    <a:pt x="1188720" y="2278380"/>
                  </a:moveTo>
                  <a:lnTo>
                    <a:pt x="1188720" y="2266188"/>
                  </a:lnTo>
                  <a:lnTo>
                    <a:pt x="1150620" y="2266188"/>
                  </a:lnTo>
                  <a:lnTo>
                    <a:pt x="1150620" y="2278380"/>
                  </a:lnTo>
                  <a:lnTo>
                    <a:pt x="1188720" y="2278380"/>
                  </a:lnTo>
                  <a:close/>
                </a:path>
                <a:path w="7170420" h="2278379">
                  <a:moveTo>
                    <a:pt x="1240536" y="2278380"/>
                  </a:moveTo>
                  <a:lnTo>
                    <a:pt x="1240536" y="2266188"/>
                  </a:lnTo>
                  <a:lnTo>
                    <a:pt x="1202436" y="2266188"/>
                  </a:lnTo>
                  <a:lnTo>
                    <a:pt x="1202436" y="2278380"/>
                  </a:lnTo>
                  <a:lnTo>
                    <a:pt x="1240536" y="2278380"/>
                  </a:lnTo>
                  <a:close/>
                </a:path>
                <a:path w="7170420" h="2278379">
                  <a:moveTo>
                    <a:pt x="1290828" y="2278380"/>
                  </a:moveTo>
                  <a:lnTo>
                    <a:pt x="1290828" y="2266188"/>
                  </a:lnTo>
                  <a:lnTo>
                    <a:pt x="1252728" y="2266188"/>
                  </a:lnTo>
                  <a:lnTo>
                    <a:pt x="1252728" y="2278380"/>
                  </a:lnTo>
                  <a:lnTo>
                    <a:pt x="1290828" y="2278380"/>
                  </a:lnTo>
                  <a:close/>
                </a:path>
                <a:path w="7170420" h="2278379">
                  <a:moveTo>
                    <a:pt x="1341120" y="2278380"/>
                  </a:moveTo>
                  <a:lnTo>
                    <a:pt x="1341120" y="2266188"/>
                  </a:lnTo>
                  <a:lnTo>
                    <a:pt x="1303020" y="2266188"/>
                  </a:lnTo>
                  <a:lnTo>
                    <a:pt x="1303020" y="2278380"/>
                  </a:lnTo>
                  <a:lnTo>
                    <a:pt x="1341120" y="2278380"/>
                  </a:lnTo>
                  <a:close/>
                </a:path>
                <a:path w="7170420" h="2278379">
                  <a:moveTo>
                    <a:pt x="1392936" y="2278380"/>
                  </a:moveTo>
                  <a:lnTo>
                    <a:pt x="1392936" y="2266188"/>
                  </a:lnTo>
                  <a:lnTo>
                    <a:pt x="1354836" y="2266188"/>
                  </a:lnTo>
                  <a:lnTo>
                    <a:pt x="1354836" y="2278380"/>
                  </a:lnTo>
                  <a:lnTo>
                    <a:pt x="1392936" y="2278380"/>
                  </a:lnTo>
                  <a:close/>
                </a:path>
                <a:path w="7170420" h="2278379">
                  <a:moveTo>
                    <a:pt x="1443228" y="2278380"/>
                  </a:moveTo>
                  <a:lnTo>
                    <a:pt x="1443228" y="2266188"/>
                  </a:lnTo>
                  <a:lnTo>
                    <a:pt x="1405128" y="2266188"/>
                  </a:lnTo>
                  <a:lnTo>
                    <a:pt x="1405128" y="2278380"/>
                  </a:lnTo>
                  <a:lnTo>
                    <a:pt x="1443228" y="2278380"/>
                  </a:lnTo>
                  <a:close/>
                </a:path>
                <a:path w="7170420" h="2278379">
                  <a:moveTo>
                    <a:pt x="1493520" y="2278380"/>
                  </a:moveTo>
                  <a:lnTo>
                    <a:pt x="1493520" y="2266188"/>
                  </a:lnTo>
                  <a:lnTo>
                    <a:pt x="1455420" y="2266188"/>
                  </a:lnTo>
                  <a:lnTo>
                    <a:pt x="1455420" y="2278380"/>
                  </a:lnTo>
                  <a:lnTo>
                    <a:pt x="1493520" y="2278380"/>
                  </a:lnTo>
                  <a:close/>
                </a:path>
                <a:path w="7170420" h="2278379">
                  <a:moveTo>
                    <a:pt x="1545336" y="2278380"/>
                  </a:moveTo>
                  <a:lnTo>
                    <a:pt x="1545336" y="2266188"/>
                  </a:lnTo>
                  <a:lnTo>
                    <a:pt x="1507236" y="2266188"/>
                  </a:lnTo>
                  <a:lnTo>
                    <a:pt x="1507236" y="2278380"/>
                  </a:lnTo>
                  <a:lnTo>
                    <a:pt x="1545336" y="2278380"/>
                  </a:lnTo>
                  <a:close/>
                </a:path>
                <a:path w="7170420" h="2278379">
                  <a:moveTo>
                    <a:pt x="1595628" y="2278380"/>
                  </a:moveTo>
                  <a:lnTo>
                    <a:pt x="1595628" y="2266188"/>
                  </a:lnTo>
                  <a:lnTo>
                    <a:pt x="1557528" y="2266188"/>
                  </a:lnTo>
                  <a:lnTo>
                    <a:pt x="1557528" y="2278380"/>
                  </a:lnTo>
                  <a:lnTo>
                    <a:pt x="1595628" y="2278380"/>
                  </a:lnTo>
                  <a:close/>
                </a:path>
                <a:path w="7170420" h="2278379">
                  <a:moveTo>
                    <a:pt x="1645920" y="2278380"/>
                  </a:moveTo>
                  <a:lnTo>
                    <a:pt x="1645920" y="2266188"/>
                  </a:lnTo>
                  <a:lnTo>
                    <a:pt x="1607820" y="2266188"/>
                  </a:lnTo>
                  <a:lnTo>
                    <a:pt x="1607820" y="2278380"/>
                  </a:lnTo>
                  <a:lnTo>
                    <a:pt x="1645920" y="2278380"/>
                  </a:lnTo>
                  <a:close/>
                </a:path>
                <a:path w="7170420" h="2278379">
                  <a:moveTo>
                    <a:pt x="1697736" y="2278380"/>
                  </a:moveTo>
                  <a:lnTo>
                    <a:pt x="1697736" y="2266188"/>
                  </a:lnTo>
                  <a:lnTo>
                    <a:pt x="1659636" y="2266188"/>
                  </a:lnTo>
                  <a:lnTo>
                    <a:pt x="1659636" y="2278380"/>
                  </a:lnTo>
                  <a:lnTo>
                    <a:pt x="1697736" y="2278380"/>
                  </a:lnTo>
                  <a:close/>
                </a:path>
                <a:path w="7170420" h="2278379">
                  <a:moveTo>
                    <a:pt x="1748028" y="2278380"/>
                  </a:moveTo>
                  <a:lnTo>
                    <a:pt x="1748028" y="2266188"/>
                  </a:lnTo>
                  <a:lnTo>
                    <a:pt x="1709928" y="2266188"/>
                  </a:lnTo>
                  <a:lnTo>
                    <a:pt x="1709928" y="2278380"/>
                  </a:lnTo>
                  <a:lnTo>
                    <a:pt x="1748028" y="2278380"/>
                  </a:lnTo>
                  <a:close/>
                </a:path>
                <a:path w="7170420" h="2278379">
                  <a:moveTo>
                    <a:pt x="1798320" y="2278380"/>
                  </a:moveTo>
                  <a:lnTo>
                    <a:pt x="1798320" y="2266188"/>
                  </a:lnTo>
                  <a:lnTo>
                    <a:pt x="1760220" y="2266188"/>
                  </a:lnTo>
                  <a:lnTo>
                    <a:pt x="1760220" y="2278380"/>
                  </a:lnTo>
                  <a:lnTo>
                    <a:pt x="1798320" y="2278380"/>
                  </a:lnTo>
                  <a:close/>
                </a:path>
                <a:path w="7170420" h="2278379">
                  <a:moveTo>
                    <a:pt x="1850136" y="2278380"/>
                  </a:moveTo>
                  <a:lnTo>
                    <a:pt x="1850136" y="2266188"/>
                  </a:lnTo>
                  <a:lnTo>
                    <a:pt x="1812036" y="2266188"/>
                  </a:lnTo>
                  <a:lnTo>
                    <a:pt x="1812036" y="2278380"/>
                  </a:lnTo>
                  <a:lnTo>
                    <a:pt x="1850136" y="2278380"/>
                  </a:lnTo>
                  <a:close/>
                </a:path>
                <a:path w="7170420" h="2278379">
                  <a:moveTo>
                    <a:pt x="1900428" y="2278380"/>
                  </a:moveTo>
                  <a:lnTo>
                    <a:pt x="1900428" y="2266188"/>
                  </a:lnTo>
                  <a:lnTo>
                    <a:pt x="1862328" y="2266188"/>
                  </a:lnTo>
                  <a:lnTo>
                    <a:pt x="1862328" y="2278380"/>
                  </a:lnTo>
                  <a:lnTo>
                    <a:pt x="1900428" y="2278380"/>
                  </a:lnTo>
                  <a:close/>
                </a:path>
                <a:path w="7170420" h="2278379">
                  <a:moveTo>
                    <a:pt x="1950720" y="2278380"/>
                  </a:moveTo>
                  <a:lnTo>
                    <a:pt x="1950720" y="2266188"/>
                  </a:lnTo>
                  <a:lnTo>
                    <a:pt x="1912620" y="2266188"/>
                  </a:lnTo>
                  <a:lnTo>
                    <a:pt x="1912620" y="2278380"/>
                  </a:lnTo>
                  <a:lnTo>
                    <a:pt x="1950720" y="2278380"/>
                  </a:lnTo>
                  <a:close/>
                </a:path>
                <a:path w="7170420" h="2278379">
                  <a:moveTo>
                    <a:pt x="2002536" y="2278380"/>
                  </a:moveTo>
                  <a:lnTo>
                    <a:pt x="2002536" y="2266188"/>
                  </a:lnTo>
                  <a:lnTo>
                    <a:pt x="1964436" y="2266188"/>
                  </a:lnTo>
                  <a:lnTo>
                    <a:pt x="1964436" y="2278380"/>
                  </a:lnTo>
                  <a:lnTo>
                    <a:pt x="2002536" y="2278380"/>
                  </a:lnTo>
                  <a:close/>
                </a:path>
                <a:path w="7170420" h="2278379">
                  <a:moveTo>
                    <a:pt x="2052828" y="2278380"/>
                  </a:moveTo>
                  <a:lnTo>
                    <a:pt x="2052828" y="2266188"/>
                  </a:lnTo>
                  <a:lnTo>
                    <a:pt x="2014728" y="2266188"/>
                  </a:lnTo>
                  <a:lnTo>
                    <a:pt x="2014728" y="2278380"/>
                  </a:lnTo>
                  <a:lnTo>
                    <a:pt x="2052828" y="2278380"/>
                  </a:lnTo>
                  <a:close/>
                </a:path>
                <a:path w="7170420" h="2278379">
                  <a:moveTo>
                    <a:pt x="2103120" y="2278380"/>
                  </a:moveTo>
                  <a:lnTo>
                    <a:pt x="2103120" y="2266188"/>
                  </a:lnTo>
                  <a:lnTo>
                    <a:pt x="2065020" y="2266188"/>
                  </a:lnTo>
                  <a:lnTo>
                    <a:pt x="2065020" y="2278380"/>
                  </a:lnTo>
                  <a:lnTo>
                    <a:pt x="2103120" y="2278380"/>
                  </a:lnTo>
                  <a:close/>
                </a:path>
                <a:path w="7170420" h="2278379">
                  <a:moveTo>
                    <a:pt x="2154936" y="2278380"/>
                  </a:moveTo>
                  <a:lnTo>
                    <a:pt x="2154936" y="2266188"/>
                  </a:lnTo>
                  <a:lnTo>
                    <a:pt x="2116836" y="2266188"/>
                  </a:lnTo>
                  <a:lnTo>
                    <a:pt x="2116836" y="2278380"/>
                  </a:lnTo>
                  <a:lnTo>
                    <a:pt x="2154936" y="2278380"/>
                  </a:lnTo>
                  <a:close/>
                </a:path>
                <a:path w="7170420" h="2278379">
                  <a:moveTo>
                    <a:pt x="2205228" y="2278380"/>
                  </a:moveTo>
                  <a:lnTo>
                    <a:pt x="2205228" y="2266188"/>
                  </a:lnTo>
                  <a:lnTo>
                    <a:pt x="2167128" y="2266188"/>
                  </a:lnTo>
                  <a:lnTo>
                    <a:pt x="2167128" y="2278380"/>
                  </a:lnTo>
                  <a:lnTo>
                    <a:pt x="2205228" y="2278380"/>
                  </a:lnTo>
                  <a:close/>
                </a:path>
                <a:path w="7170420" h="2278379">
                  <a:moveTo>
                    <a:pt x="2255520" y="2278380"/>
                  </a:moveTo>
                  <a:lnTo>
                    <a:pt x="2255520" y="2266188"/>
                  </a:lnTo>
                  <a:lnTo>
                    <a:pt x="2217420" y="2266188"/>
                  </a:lnTo>
                  <a:lnTo>
                    <a:pt x="2217420" y="2278380"/>
                  </a:lnTo>
                  <a:lnTo>
                    <a:pt x="2255520" y="2278380"/>
                  </a:lnTo>
                  <a:close/>
                </a:path>
                <a:path w="7170420" h="2278379">
                  <a:moveTo>
                    <a:pt x="2307336" y="2278380"/>
                  </a:moveTo>
                  <a:lnTo>
                    <a:pt x="2307336" y="2266188"/>
                  </a:lnTo>
                  <a:lnTo>
                    <a:pt x="2269236" y="2266188"/>
                  </a:lnTo>
                  <a:lnTo>
                    <a:pt x="2269236" y="2278380"/>
                  </a:lnTo>
                  <a:lnTo>
                    <a:pt x="2307336" y="2278380"/>
                  </a:lnTo>
                  <a:close/>
                </a:path>
                <a:path w="7170420" h="2278379">
                  <a:moveTo>
                    <a:pt x="2357628" y="2278380"/>
                  </a:moveTo>
                  <a:lnTo>
                    <a:pt x="2357628" y="2266188"/>
                  </a:lnTo>
                  <a:lnTo>
                    <a:pt x="2319528" y="2266188"/>
                  </a:lnTo>
                  <a:lnTo>
                    <a:pt x="2319528" y="2278380"/>
                  </a:lnTo>
                  <a:lnTo>
                    <a:pt x="2357628" y="2278380"/>
                  </a:lnTo>
                  <a:close/>
                </a:path>
                <a:path w="7170420" h="2278379">
                  <a:moveTo>
                    <a:pt x="2407920" y="2278380"/>
                  </a:moveTo>
                  <a:lnTo>
                    <a:pt x="2407920" y="2266188"/>
                  </a:lnTo>
                  <a:lnTo>
                    <a:pt x="2369820" y="2266188"/>
                  </a:lnTo>
                  <a:lnTo>
                    <a:pt x="2369820" y="2278380"/>
                  </a:lnTo>
                  <a:lnTo>
                    <a:pt x="2407920" y="2278380"/>
                  </a:lnTo>
                  <a:close/>
                </a:path>
                <a:path w="7170420" h="2278379">
                  <a:moveTo>
                    <a:pt x="2459736" y="2278380"/>
                  </a:moveTo>
                  <a:lnTo>
                    <a:pt x="2459736" y="2266188"/>
                  </a:lnTo>
                  <a:lnTo>
                    <a:pt x="2421636" y="2266188"/>
                  </a:lnTo>
                  <a:lnTo>
                    <a:pt x="2421636" y="2278380"/>
                  </a:lnTo>
                  <a:lnTo>
                    <a:pt x="2459736" y="2278380"/>
                  </a:lnTo>
                  <a:close/>
                </a:path>
                <a:path w="7170420" h="2278379">
                  <a:moveTo>
                    <a:pt x="2510028" y="2278380"/>
                  </a:moveTo>
                  <a:lnTo>
                    <a:pt x="2510028" y="2266188"/>
                  </a:lnTo>
                  <a:lnTo>
                    <a:pt x="2471928" y="2266188"/>
                  </a:lnTo>
                  <a:lnTo>
                    <a:pt x="2471928" y="2278380"/>
                  </a:lnTo>
                  <a:lnTo>
                    <a:pt x="2510028" y="2278380"/>
                  </a:lnTo>
                  <a:close/>
                </a:path>
                <a:path w="7170420" h="2278379">
                  <a:moveTo>
                    <a:pt x="2560320" y="2278380"/>
                  </a:moveTo>
                  <a:lnTo>
                    <a:pt x="2560320" y="2266188"/>
                  </a:lnTo>
                  <a:lnTo>
                    <a:pt x="2522220" y="2266188"/>
                  </a:lnTo>
                  <a:lnTo>
                    <a:pt x="2522220" y="2278380"/>
                  </a:lnTo>
                  <a:lnTo>
                    <a:pt x="2560320" y="2278380"/>
                  </a:lnTo>
                  <a:close/>
                </a:path>
                <a:path w="7170420" h="2278379">
                  <a:moveTo>
                    <a:pt x="2612136" y="2278380"/>
                  </a:moveTo>
                  <a:lnTo>
                    <a:pt x="2612136" y="2266188"/>
                  </a:lnTo>
                  <a:lnTo>
                    <a:pt x="2574036" y="2266188"/>
                  </a:lnTo>
                  <a:lnTo>
                    <a:pt x="2574036" y="2278380"/>
                  </a:lnTo>
                  <a:lnTo>
                    <a:pt x="2612136" y="2278380"/>
                  </a:lnTo>
                  <a:close/>
                </a:path>
                <a:path w="7170420" h="2278379">
                  <a:moveTo>
                    <a:pt x="2662428" y="2278380"/>
                  </a:moveTo>
                  <a:lnTo>
                    <a:pt x="2662428" y="2266188"/>
                  </a:lnTo>
                  <a:lnTo>
                    <a:pt x="2624328" y="2266188"/>
                  </a:lnTo>
                  <a:lnTo>
                    <a:pt x="2624328" y="2278380"/>
                  </a:lnTo>
                  <a:lnTo>
                    <a:pt x="2662428" y="2278380"/>
                  </a:lnTo>
                  <a:close/>
                </a:path>
                <a:path w="7170420" h="2278379">
                  <a:moveTo>
                    <a:pt x="2712720" y="2278380"/>
                  </a:moveTo>
                  <a:lnTo>
                    <a:pt x="2712720" y="2266188"/>
                  </a:lnTo>
                  <a:lnTo>
                    <a:pt x="2674620" y="2266188"/>
                  </a:lnTo>
                  <a:lnTo>
                    <a:pt x="2674620" y="2278380"/>
                  </a:lnTo>
                  <a:lnTo>
                    <a:pt x="2712720" y="2278380"/>
                  </a:lnTo>
                  <a:close/>
                </a:path>
                <a:path w="7170420" h="2278379">
                  <a:moveTo>
                    <a:pt x="2764536" y="2278380"/>
                  </a:moveTo>
                  <a:lnTo>
                    <a:pt x="2764536" y="2266188"/>
                  </a:lnTo>
                  <a:lnTo>
                    <a:pt x="2726436" y="2266188"/>
                  </a:lnTo>
                  <a:lnTo>
                    <a:pt x="2726436" y="2278380"/>
                  </a:lnTo>
                  <a:lnTo>
                    <a:pt x="2764536" y="2278380"/>
                  </a:lnTo>
                  <a:close/>
                </a:path>
                <a:path w="7170420" h="2278379">
                  <a:moveTo>
                    <a:pt x="2814828" y="2278380"/>
                  </a:moveTo>
                  <a:lnTo>
                    <a:pt x="2814828" y="2266188"/>
                  </a:lnTo>
                  <a:lnTo>
                    <a:pt x="2776728" y="2266188"/>
                  </a:lnTo>
                  <a:lnTo>
                    <a:pt x="2776728" y="2278380"/>
                  </a:lnTo>
                  <a:lnTo>
                    <a:pt x="2814828" y="2278380"/>
                  </a:lnTo>
                  <a:close/>
                </a:path>
                <a:path w="7170420" h="2278379">
                  <a:moveTo>
                    <a:pt x="2865120" y="2278380"/>
                  </a:moveTo>
                  <a:lnTo>
                    <a:pt x="2865120" y="2266188"/>
                  </a:lnTo>
                  <a:lnTo>
                    <a:pt x="2827020" y="2266188"/>
                  </a:lnTo>
                  <a:lnTo>
                    <a:pt x="2827020" y="2278380"/>
                  </a:lnTo>
                  <a:lnTo>
                    <a:pt x="2865120" y="2278380"/>
                  </a:lnTo>
                  <a:close/>
                </a:path>
                <a:path w="7170420" h="2278379">
                  <a:moveTo>
                    <a:pt x="2916936" y="2278380"/>
                  </a:moveTo>
                  <a:lnTo>
                    <a:pt x="2916936" y="2266188"/>
                  </a:lnTo>
                  <a:lnTo>
                    <a:pt x="2878836" y="2266188"/>
                  </a:lnTo>
                  <a:lnTo>
                    <a:pt x="2878836" y="2278380"/>
                  </a:lnTo>
                  <a:lnTo>
                    <a:pt x="2916936" y="2278380"/>
                  </a:lnTo>
                  <a:close/>
                </a:path>
                <a:path w="7170420" h="2278379">
                  <a:moveTo>
                    <a:pt x="2967228" y="2278380"/>
                  </a:moveTo>
                  <a:lnTo>
                    <a:pt x="2967228" y="2266188"/>
                  </a:lnTo>
                  <a:lnTo>
                    <a:pt x="2929128" y="2266188"/>
                  </a:lnTo>
                  <a:lnTo>
                    <a:pt x="2929128" y="2278380"/>
                  </a:lnTo>
                  <a:lnTo>
                    <a:pt x="2967228" y="2278380"/>
                  </a:lnTo>
                  <a:close/>
                </a:path>
                <a:path w="7170420" h="2278379">
                  <a:moveTo>
                    <a:pt x="3017520" y="2278380"/>
                  </a:moveTo>
                  <a:lnTo>
                    <a:pt x="3017520" y="2266188"/>
                  </a:lnTo>
                  <a:lnTo>
                    <a:pt x="2979420" y="2266188"/>
                  </a:lnTo>
                  <a:lnTo>
                    <a:pt x="2979420" y="2278380"/>
                  </a:lnTo>
                  <a:lnTo>
                    <a:pt x="3017520" y="2278380"/>
                  </a:lnTo>
                  <a:close/>
                </a:path>
                <a:path w="7170420" h="2278379">
                  <a:moveTo>
                    <a:pt x="3069336" y="2278380"/>
                  </a:moveTo>
                  <a:lnTo>
                    <a:pt x="3069336" y="2266188"/>
                  </a:lnTo>
                  <a:lnTo>
                    <a:pt x="3031236" y="2266188"/>
                  </a:lnTo>
                  <a:lnTo>
                    <a:pt x="3031236" y="2278380"/>
                  </a:lnTo>
                  <a:lnTo>
                    <a:pt x="3069336" y="2278380"/>
                  </a:lnTo>
                  <a:close/>
                </a:path>
                <a:path w="7170420" h="2278379">
                  <a:moveTo>
                    <a:pt x="3119628" y="2278380"/>
                  </a:moveTo>
                  <a:lnTo>
                    <a:pt x="3119628" y="2266188"/>
                  </a:lnTo>
                  <a:lnTo>
                    <a:pt x="3081528" y="2266188"/>
                  </a:lnTo>
                  <a:lnTo>
                    <a:pt x="3081528" y="2278380"/>
                  </a:lnTo>
                  <a:lnTo>
                    <a:pt x="3119628" y="2278380"/>
                  </a:lnTo>
                  <a:close/>
                </a:path>
                <a:path w="7170420" h="2278379">
                  <a:moveTo>
                    <a:pt x="3169920" y="2278380"/>
                  </a:moveTo>
                  <a:lnTo>
                    <a:pt x="3169920" y="2266188"/>
                  </a:lnTo>
                  <a:lnTo>
                    <a:pt x="3131820" y="2266188"/>
                  </a:lnTo>
                  <a:lnTo>
                    <a:pt x="3131820" y="2278380"/>
                  </a:lnTo>
                  <a:lnTo>
                    <a:pt x="3169920" y="2278380"/>
                  </a:lnTo>
                  <a:close/>
                </a:path>
                <a:path w="7170420" h="2278379">
                  <a:moveTo>
                    <a:pt x="3221736" y="2278380"/>
                  </a:moveTo>
                  <a:lnTo>
                    <a:pt x="3221736" y="2266188"/>
                  </a:lnTo>
                  <a:lnTo>
                    <a:pt x="3183636" y="2266188"/>
                  </a:lnTo>
                  <a:lnTo>
                    <a:pt x="3183636" y="2278380"/>
                  </a:lnTo>
                  <a:lnTo>
                    <a:pt x="3221736" y="2278380"/>
                  </a:lnTo>
                  <a:close/>
                </a:path>
                <a:path w="7170420" h="2278379">
                  <a:moveTo>
                    <a:pt x="3272028" y="2278380"/>
                  </a:moveTo>
                  <a:lnTo>
                    <a:pt x="3272028" y="2266188"/>
                  </a:lnTo>
                  <a:lnTo>
                    <a:pt x="3233928" y="2266188"/>
                  </a:lnTo>
                  <a:lnTo>
                    <a:pt x="3233928" y="2278380"/>
                  </a:lnTo>
                  <a:lnTo>
                    <a:pt x="3272028" y="2278380"/>
                  </a:lnTo>
                  <a:close/>
                </a:path>
                <a:path w="7170420" h="2278379">
                  <a:moveTo>
                    <a:pt x="3322320" y="2278380"/>
                  </a:moveTo>
                  <a:lnTo>
                    <a:pt x="3322320" y="2266188"/>
                  </a:lnTo>
                  <a:lnTo>
                    <a:pt x="3284220" y="2266188"/>
                  </a:lnTo>
                  <a:lnTo>
                    <a:pt x="3284220" y="2278380"/>
                  </a:lnTo>
                  <a:lnTo>
                    <a:pt x="3322320" y="2278380"/>
                  </a:lnTo>
                  <a:close/>
                </a:path>
                <a:path w="7170420" h="2278379">
                  <a:moveTo>
                    <a:pt x="3374136" y="2278380"/>
                  </a:moveTo>
                  <a:lnTo>
                    <a:pt x="3374136" y="2266188"/>
                  </a:lnTo>
                  <a:lnTo>
                    <a:pt x="3336036" y="2266188"/>
                  </a:lnTo>
                  <a:lnTo>
                    <a:pt x="3336036" y="2278380"/>
                  </a:lnTo>
                  <a:lnTo>
                    <a:pt x="3374136" y="2278380"/>
                  </a:lnTo>
                  <a:close/>
                </a:path>
                <a:path w="7170420" h="2278379">
                  <a:moveTo>
                    <a:pt x="3424428" y="2278380"/>
                  </a:moveTo>
                  <a:lnTo>
                    <a:pt x="3424428" y="2266188"/>
                  </a:lnTo>
                  <a:lnTo>
                    <a:pt x="3386328" y="2266188"/>
                  </a:lnTo>
                  <a:lnTo>
                    <a:pt x="3386328" y="2278380"/>
                  </a:lnTo>
                  <a:lnTo>
                    <a:pt x="3424428" y="2278380"/>
                  </a:lnTo>
                  <a:close/>
                </a:path>
                <a:path w="7170420" h="2278379">
                  <a:moveTo>
                    <a:pt x="3474720" y="2278380"/>
                  </a:moveTo>
                  <a:lnTo>
                    <a:pt x="3474720" y="2266188"/>
                  </a:lnTo>
                  <a:lnTo>
                    <a:pt x="3436620" y="2266188"/>
                  </a:lnTo>
                  <a:lnTo>
                    <a:pt x="3436620" y="2278380"/>
                  </a:lnTo>
                  <a:lnTo>
                    <a:pt x="3474720" y="2278380"/>
                  </a:lnTo>
                  <a:close/>
                </a:path>
                <a:path w="7170420" h="2278379">
                  <a:moveTo>
                    <a:pt x="3526536" y="2278380"/>
                  </a:moveTo>
                  <a:lnTo>
                    <a:pt x="3526536" y="2266188"/>
                  </a:lnTo>
                  <a:lnTo>
                    <a:pt x="3488436" y="2266188"/>
                  </a:lnTo>
                  <a:lnTo>
                    <a:pt x="3488436" y="2278380"/>
                  </a:lnTo>
                  <a:lnTo>
                    <a:pt x="3526536" y="2278380"/>
                  </a:lnTo>
                  <a:close/>
                </a:path>
                <a:path w="7170420" h="2278379">
                  <a:moveTo>
                    <a:pt x="3576828" y="2278380"/>
                  </a:moveTo>
                  <a:lnTo>
                    <a:pt x="3576828" y="2266188"/>
                  </a:lnTo>
                  <a:lnTo>
                    <a:pt x="3538728" y="2266188"/>
                  </a:lnTo>
                  <a:lnTo>
                    <a:pt x="3538728" y="2278380"/>
                  </a:lnTo>
                  <a:lnTo>
                    <a:pt x="3576828" y="2278380"/>
                  </a:lnTo>
                  <a:close/>
                </a:path>
                <a:path w="7170420" h="2278379">
                  <a:moveTo>
                    <a:pt x="3627120" y="2278380"/>
                  </a:moveTo>
                  <a:lnTo>
                    <a:pt x="3627120" y="2266188"/>
                  </a:lnTo>
                  <a:lnTo>
                    <a:pt x="3589020" y="2266188"/>
                  </a:lnTo>
                  <a:lnTo>
                    <a:pt x="3589020" y="2278380"/>
                  </a:lnTo>
                  <a:lnTo>
                    <a:pt x="3627120" y="2278380"/>
                  </a:lnTo>
                  <a:close/>
                </a:path>
                <a:path w="7170420" h="2278379">
                  <a:moveTo>
                    <a:pt x="3678936" y="2278380"/>
                  </a:moveTo>
                  <a:lnTo>
                    <a:pt x="3678936" y="2266188"/>
                  </a:lnTo>
                  <a:lnTo>
                    <a:pt x="3640836" y="2266188"/>
                  </a:lnTo>
                  <a:lnTo>
                    <a:pt x="3640836" y="2278380"/>
                  </a:lnTo>
                  <a:lnTo>
                    <a:pt x="3678936" y="2278380"/>
                  </a:lnTo>
                  <a:close/>
                </a:path>
                <a:path w="7170420" h="2278379">
                  <a:moveTo>
                    <a:pt x="3729228" y="2278380"/>
                  </a:moveTo>
                  <a:lnTo>
                    <a:pt x="3729228" y="2266188"/>
                  </a:lnTo>
                  <a:lnTo>
                    <a:pt x="3691128" y="2266188"/>
                  </a:lnTo>
                  <a:lnTo>
                    <a:pt x="3691128" y="2278380"/>
                  </a:lnTo>
                  <a:lnTo>
                    <a:pt x="3729228" y="2278380"/>
                  </a:lnTo>
                  <a:close/>
                </a:path>
                <a:path w="7170420" h="2278379">
                  <a:moveTo>
                    <a:pt x="3779520" y="2278380"/>
                  </a:moveTo>
                  <a:lnTo>
                    <a:pt x="3779520" y="2266188"/>
                  </a:lnTo>
                  <a:lnTo>
                    <a:pt x="3741420" y="2266188"/>
                  </a:lnTo>
                  <a:lnTo>
                    <a:pt x="3741420" y="2278380"/>
                  </a:lnTo>
                  <a:lnTo>
                    <a:pt x="3779520" y="2278380"/>
                  </a:lnTo>
                  <a:close/>
                </a:path>
                <a:path w="7170420" h="2278379">
                  <a:moveTo>
                    <a:pt x="3831336" y="2278380"/>
                  </a:moveTo>
                  <a:lnTo>
                    <a:pt x="3831336" y="2266188"/>
                  </a:lnTo>
                  <a:lnTo>
                    <a:pt x="3793236" y="2266188"/>
                  </a:lnTo>
                  <a:lnTo>
                    <a:pt x="3793236" y="2278380"/>
                  </a:lnTo>
                  <a:lnTo>
                    <a:pt x="3831336" y="2278380"/>
                  </a:lnTo>
                  <a:close/>
                </a:path>
                <a:path w="7170420" h="2278379">
                  <a:moveTo>
                    <a:pt x="3881628" y="2278380"/>
                  </a:moveTo>
                  <a:lnTo>
                    <a:pt x="3881628" y="2266188"/>
                  </a:lnTo>
                  <a:lnTo>
                    <a:pt x="3843528" y="2266188"/>
                  </a:lnTo>
                  <a:lnTo>
                    <a:pt x="3843528" y="2278380"/>
                  </a:lnTo>
                  <a:lnTo>
                    <a:pt x="3881628" y="2278380"/>
                  </a:lnTo>
                  <a:close/>
                </a:path>
                <a:path w="7170420" h="2278379">
                  <a:moveTo>
                    <a:pt x="3931920" y="2278380"/>
                  </a:moveTo>
                  <a:lnTo>
                    <a:pt x="3931920" y="2266188"/>
                  </a:lnTo>
                  <a:lnTo>
                    <a:pt x="3893820" y="2266188"/>
                  </a:lnTo>
                  <a:lnTo>
                    <a:pt x="3893820" y="2278380"/>
                  </a:lnTo>
                  <a:lnTo>
                    <a:pt x="3931920" y="2278380"/>
                  </a:lnTo>
                  <a:close/>
                </a:path>
                <a:path w="7170420" h="2278379">
                  <a:moveTo>
                    <a:pt x="3983736" y="2278380"/>
                  </a:moveTo>
                  <a:lnTo>
                    <a:pt x="3983736" y="2266188"/>
                  </a:lnTo>
                  <a:lnTo>
                    <a:pt x="3945636" y="2266188"/>
                  </a:lnTo>
                  <a:lnTo>
                    <a:pt x="3945636" y="2278380"/>
                  </a:lnTo>
                  <a:lnTo>
                    <a:pt x="3983736" y="2278380"/>
                  </a:lnTo>
                  <a:close/>
                </a:path>
                <a:path w="7170420" h="2278379">
                  <a:moveTo>
                    <a:pt x="4034028" y="2278380"/>
                  </a:moveTo>
                  <a:lnTo>
                    <a:pt x="4034028" y="2266188"/>
                  </a:lnTo>
                  <a:lnTo>
                    <a:pt x="3995928" y="2266188"/>
                  </a:lnTo>
                  <a:lnTo>
                    <a:pt x="3995928" y="2278380"/>
                  </a:lnTo>
                  <a:lnTo>
                    <a:pt x="4034028" y="2278380"/>
                  </a:lnTo>
                  <a:close/>
                </a:path>
                <a:path w="7170420" h="2278379">
                  <a:moveTo>
                    <a:pt x="4084320" y="2278380"/>
                  </a:moveTo>
                  <a:lnTo>
                    <a:pt x="4084320" y="2266188"/>
                  </a:lnTo>
                  <a:lnTo>
                    <a:pt x="4046220" y="2266188"/>
                  </a:lnTo>
                  <a:lnTo>
                    <a:pt x="4046220" y="2278380"/>
                  </a:lnTo>
                  <a:lnTo>
                    <a:pt x="4084320" y="2278380"/>
                  </a:lnTo>
                  <a:close/>
                </a:path>
                <a:path w="7170420" h="2278379">
                  <a:moveTo>
                    <a:pt x="4136136" y="2278380"/>
                  </a:moveTo>
                  <a:lnTo>
                    <a:pt x="4136136" y="2266188"/>
                  </a:lnTo>
                  <a:lnTo>
                    <a:pt x="4098036" y="2266188"/>
                  </a:lnTo>
                  <a:lnTo>
                    <a:pt x="4098036" y="2278380"/>
                  </a:lnTo>
                  <a:lnTo>
                    <a:pt x="4136136" y="2278380"/>
                  </a:lnTo>
                  <a:close/>
                </a:path>
                <a:path w="7170420" h="2278379">
                  <a:moveTo>
                    <a:pt x="4186428" y="2278380"/>
                  </a:moveTo>
                  <a:lnTo>
                    <a:pt x="4186428" y="2266188"/>
                  </a:lnTo>
                  <a:lnTo>
                    <a:pt x="4148328" y="2266188"/>
                  </a:lnTo>
                  <a:lnTo>
                    <a:pt x="4148328" y="2278380"/>
                  </a:lnTo>
                  <a:lnTo>
                    <a:pt x="4186428" y="2278380"/>
                  </a:lnTo>
                  <a:close/>
                </a:path>
                <a:path w="7170420" h="2278379">
                  <a:moveTo>
                    <a:pt x="4236720" y="2278380"/>
                  </a:moveTo>
                  <a:lnTo>
                    <a:pt x="4236720" y="2266188"/>
                  </a:lnTo>
                  <a:lnTo>
                    <a:pt x="4198620" y="2266188"/>
                  </a:lnTo>
                  <a:lnTo>
                    <a:pt x="4198620" y="2278380"/>
                  </a:lnTo>
                  <a:lnTo>
                    <a:pt x="4236720" y="2278380"/>
                  </a:lnTo>
                  <a:close/>
                </a:path>
                <a:path w="7170420" h="2278379">
                  <a:moveTo>
                    <a:pt x="4288536" y="2278380"/>
                  </a:moveTo>
                  <a:lnTo>
                    <a:pt x="4288536" y="2266188"/>
                  </a:lnTo>
                  <a:lnTo>
                    <a:pt x="4250436" y="2266188"/>
                  </a:lnTo>
                  <a:lnTo>
                    <a:pt x="4250436" y="2278380"/>
                  </a:lnTo>
                  <a:lnTo>
                    <a:pt x="4288536" y="2278380"/>
                  </a:lnTo>
                  <a:close/>
                </a:path>
                <a:path w="7170420" h="2278379">
                  <a:moveTo>
                    <a:pt x="4338828" y="2278380"/>
                  </a:moveTo>
                  <a:lnTo>
                    <a:pt x="4338828" y="2266188"/>
                  </a:lnTo>
                  <a:lnTo>
                    <a:pt x="4300728" y="2266188"/>
                  </a:lnTo>
                  <a:lnTo>
                    <a:pt x="4300728" y="2278380"/>
                  </a:lnTo>
                  <a:lnTo>
                    <a:pt x="4338828" y="2278380"/>
                  </a:lnTo>
                  <a:close/>
                </a:path>
                <a:path w="7170420" h="2278379">
                  <a:moveTo>
                    <a:pt x="4389120" y="2278380"/>
                  </a:moveTo>
                  <a:lnTo>
                    <a:pt x="4389120" y="2266188"/>
                  </a:lnTo>
                  <a:lnTo>
                    <a:pt x="4351020" y="2266188"/>
                  </a:lnTo>
                  <a:lnTo>
                    <a:pt x="4351020" y="2278380"/>
                  </a:lnTo>
                  <a:lnTo>
                    <a:pt x="4389120" y="2278380"/>
                  </a:lnTo>
                  <a:close/>
                </a:path>
                <a:path w="7170420" h="2278379">
                  <a:moveTo>
                    <a:pt x="4440936" y="2278380"/>
                  </a:moveTo>
                  <a:lnTo>
                    <a:pt x="4440936" y="2266188"/>
                  </a:lnTo>
                  <a:lnTo>
                    <a:pt x="4402836" y="2266188"/>
                  </a:lnTo>
                  <a:lnTo>
                    <a:pt x="4402836" y="2278380"/>
                  </a:lnTo>
                  <a:lnTo>
                    <a:pt x="4440936" y="2278380"/>
                  </a:lnTo>
                  <a:close/>
                </a:path>
                <a:path w="7170420" h="2278379">
                  <a:moveTo>
                    <a:pt x="4491228" y="2278380"/>
                  </a:moveTo>
                  <a:lnTo>
                    <a:pt x="4491228" y="2266188"/>
                  </a:lnTo>
                  <a:lnTo>
                    <a:pt x="4453128" y="2266188"/>
                  </a:lnTo>
                  <a:lnTo>
                    <a:pt x="4453128" y="2278380"/>
                  </a:lnTo>
                  <a:lnTo>
                    <a:pt x="4491228" y="2278380"/>
                  </a:lnTo>
                  <a:close/>
                </a:path>
                <a:path w="7170420" h="2278379">
                  <a:moveTo>
                    <a:pt x="4541520" y="2278380"/>
                  </a:moveTo>
                  <a:lnTo>
                    <a:pt x="4541520" y="2266188"/>
                  </a:lnTo>
                  <a:lnTo>
                    <a:pt x="4503420" y="2266188"/>
                  </a:lnTo>
                  <a:lnTo>
                    <a:pt x="4503420" y="2278380"/>
                  </a:lnTo>
                  <a:lnTo>
                    <a:pt x="4541520" y="2278380"/>
                  </a:lnTo>
                  <a:close/>
                </a:path>
                <a:path w="7170420" h="2278379">
                  <a:moveTo>
                    <a:pt x="4593336" y="2278380"/>
                  </a:moveTo>
                  <a:lnTo>
                    <a:pt x="4593336" y="2266188"/>
                  </a:lnTo>
                  <a:lnTo>
                    <a:pt x="4555236" y="2266188"/>
                  </a:lnTo>
                  <a:lnTo>
                    <a:pt x="4555236" y="2278380"/>
                  </a:lnTo>
                  <a:lnTo>
                    <a:pt x="4593336" y="2278380"/>
                  </a:lnTo>
                  <a:close/>
                </a:path>
                <a:path w="7170420" h="2278379">
                  <a:moveTo>
                    <a:pt x="4643628" y="2278380"/>
                  </a:moveTo>
                  <a:lnTo>
                    <a:pt x="4643628" y="2266188"/>
                  </a:lnTo>
                  <a:lnTo>
                    <a:pt x="4605528" y="2266188"/>
                  </a:lnTo>
                  <a:lnTo>
                    <a:pt x="4605528" y="2278380"/>
                  </a:lnTo>
                  <a:lnTo>
                    <a:pt x="4643628" y="2278380"/>
                  </a:lnTo>
                  <a:close/>
                </a:path>
                <a:path w="7170420" h="2278379">
                  <a:moveTo>
                    <a:pt x="4693920" y="2278380"/>
                  </a:moveTo>
                  <a:lnTo>
                    <a:pt x="4693920" y="2266188"/>
                  </a:lnTo>
                  <a:lnTo>
                    <a:pt x="4655820" y="2266188"/>
                  </a:lnTo>
                  <a:lnTo>
                    <a:pt x="4655820" y="2278380"/>
                  </a:lnTo>
                  <a:lnTo>
                    <a:pt x="4693920" y="2278380"/>
                  </a:lnTo>
                  <a:close/>
                </a:path>
                <a:path w="7170420" h="2278379">
                  <a:moveTo>
                    <a:pt x="4745736" y="2278380"/>
                  </a:moveTo>
                  <a:lnTo>
                    <a:pt x="4745736" y="2266188"/>
                  </a:lnTo>
                  <a:lnTo>
                    <a:pt x="4707636" y="2266188"/>
                  </a:lnTo>
                  <a:lnTo>
                    <a:pt x="4707636" y="2278380"/>
                  </a:lnTo>
                  <a:lnTo>
                    <a:pt x="4745736" y="2278380"/>
                  </a:lnTo>
                  <a:close/>
                </a:path>
                <a:path w="7170420" h="2278379">
                  <a:moveTo>
                    <a:pt x="4796028" y="2278380"/>
                  </a:moveTo>
                  <a:lnTo>
                    <a:pt x="4796028" y="2266188"/>
                  </a:lnTo>
                  <a:lnTo>
                    <a:pt x="4757928" y="2266188"/>
                  </a:lnTo>
                  <a:lnTo>
                    <a:pt x="4757928" y="2278380"/>
                  </a:lnTo>
                  <a:lnTo>
                    <a:pt x="4796028" y="2278380"/>
                  </a:lnTo>
                  <a:close/>
                </a:path>
                <a:path w="7170420" h="2278379">
                  <a:moveTo>
                    <a:pt x="4846320" y="2278380"/>
                  </a:moveTo>
                  <a:lnTo>
                    <a:pt x="4846320" y="2266188"/>
                  </a:lnTo>
                  <a:lnTo>
                    <a:pt x="4808220" y="2266188"/>
                  </a:lnTo>
                  <a:lnTo>
                    <a:pt x="4808220" y="2278380"/>
                  </a:lnTo>
                  <a:lnTo>
                    <a:pt x="4846320" y="2278380"/>
                  </a:lnTo>
                  <a:close/>
                </a:path>
                <a:path w="7170420" h="2278379">
                  <a:moveTo>
                    <a:pt x="4898136" y="2278380"/>
                  </a:moveTo>
                  <a:lnTo>
                    <a:pt x="4898136" y="2266188"/>
                  </a:lnTo>
                  <a:lnTo>
                    <a:pt x="4860036" y="2266188"/>
                  </a:lnTo>
                  <a:lnTo>
                    <a:pt x="4860036" y="2278380"/>
                  </a:lnTo>
                  <a:lnTo>
                    <a:pt x="4898136" y="2278380"/>
                  </a:lnTo>
                  <a:close/>
                </a:path>
                <a:path w="7170420" h="2278379">
                  <a:moveTo>
                    <a:pt x="4948428" y="2278380"/>
                  </a:moveTo>
                  <a:lnTo>
                    <a:pt x="4948428" y="2266188"/>
                  </a:lnTo>
                  <a:lnTo>
                    <a:pt x="4910328" y="2266188"/>
                  </a:lnTo>
                  <a:lnTo>
                    <a:pt x="4910328" y="2278380"/>
                  </a:lnTo>
                  <a:lnTo>
                    <a:pt x="4948428" y="2278380"/>
                  </a:lnTo>
                  <a:close/>
                </a:path>
                <a:path w="7170420" h="2278379">
                  <a:moveTo>
                    <a:pt x="4998720" y="2278380"/>
                  </a:moveTo>
                  <a:lnTo>
                    <a:pt x="4998720" y="2266188"/>
                  </a:lnTo>
                  <a:lnTo>
                    <a:pt x="4960620" y="2266188"/>
                  </a:lnTo>
                  <a:lnTo>
                    <a:pt x="4960620" y="2278380"/>
                  </a:lnTo>
                  <a:lnTo>
                    <a:pt x="4998720" y="2278380"/>
                  </a:lnTo>
                  <a:close/>
                </a:path>
                <a:path w="7170420" h="2278379">
                  <a:moveTo>
                    <a:pt x="5050536" y="2278380"/>
                  </a:moveTo>
                  <a:lnTo>
                    <a:pt x="5050536" y="2266188"/>
                  </a:lnTo>
                  <a:lnTo>
                    <a:pt x="5012436" y="2266188"/>
                  </a:lnTo>
                  <a:lnTo>
                    <a:pt x="5012436" y="2278380"/>
                  </a:lnTo>
                  <a:lnTo>
                    <a:pt x="5050536" y="2278380"/>
                  </a:lnTo>
                  <a:close/>
                </a:path>
                <a:path w="7170420" h="2278379">
                  <a:moveTo>
                    <a:pt x="5100828" y="2278380"/>
                  </a:moveTo>
                  <a:lnTo>
                    <a:pt x="5100828" y="2266188"/>
                  </a:lnTo>
                  <a:lnTo>
                    <a:pt x="5062728" y="2266188"/>
                  </a:lnTo>
                  <a:lnTo>
                    <a:pt x="5062728" y="2278380"/>
                  </a:lnTo>
                  <a:lnTo>
                    <a:pt x="5100828" y="2278380"/>
                  </a:lnTo>
                  <a:close/>
                </a:path>
                <a:path w="7170420" h="2278379">
                  <a:moveTo>
                    <a:pt x="5151120" y="2278380"/>
                  </a:moveTo>
                  <a:lnTo>
                    <a:pt x="5151120" y="2266188"/>
                  </a:lnTo>
                  <a:lnTo>
                    <a:pt x="5113020" y="2266188"/>
                  </a:lnTo>
                  <a:lnTo>
                    <a:pt x="5113020" y="2278380"/>
                  </a:lnTo>
                  <a:lnTo>
                    <a:pt x="5151120" y="2278380"/>
                  </a:lnTo>
                  <a:close/>
                </a:path>
                <a:path w="7170420" h="2278379">
                  <a:moveTo>
                    <a:pt x="5202936" y="2278380"/>
                  </a:moveTo>
                  <a:lnTo>
                    <a:pt x="5202936" y="2266188"/>
                  </a:lnTo>
                  <a:lnTo>
                    <a:pt x="5164836" y="2266188"/>
                  </a:lnTo>
                  <a:lnTo>
                    <a:pt x="5164836" y="2278380"/>
                  </a:lnTo>
                  <a:lnTo>
                    <a:pt x="5202936" y="2278380"/>
                  </a:lnTo>
                  <a:close/>
                </a:path>
                <a:path w="7170420" h="2278379">
                  <a:moveTo>
                    <a:pt x="5253228" y="2278380"/>
                  </a:moveTo>
                  <a:lnTo>
                    <a:pt x="5253228" y="2266188"/>
                  </a:lnTo>
                  <a:lnTo>
                    <a:pt x="5215128" y="2266188"/>
                  </a:lnTo>
                  <a:lnTo>
                    <a:pt x="5215128" y="2278380"/>
                  </a:lnTo>
                  <a:lnTo>
                    <a:pt x="5253228" y="2278380"/>
                  </a:lnTo>
                  <a:close/>
                </a:path>
                <a:path w="7170420" h="2278379">
                  <a:moveTo>
                    <a:pt x="5303520" y="2278380"/>
                  </a:moveTo>
                  <a:lnTo>
                    <a:pt x="5303520" y="2266188"/>
                  </a:lnTo>
                  <a:lnTo>
                    <a:pt x="5265420" y="2266188"/>
                  </a:lnTo>
                  <a:lnTo>
                    <a:pt x="5265420" y="2278380"/>
                  </a:lnTo>
                  <a:lnTo>
                    <a:pt x="5303520" y="2278380"/>
                  </a:lnTo>
                  <a:close/>
                </a:path>
                <a:path w="7170420" h="2278379">
                  <a:moveTo>
                    <a:pt x="5355336" y="2278380"/>
                  </a:moveTo>
                  <a:lnTo>
                    <a:pt x="5355336" y="2266188"/>
                  </a:lnTo>
                  <a:lnTo>
                    <a:pt x="5317236" y="2266188"/>
                  </a:lnTo>
                  <a:lnTo>
                    <a:pt x="5317236" y="2278380"/>
                  </a:lnTo>
                  <a:lnTo>
                    <a:pt x="5355336" y="2278380"/>
                  </a:lnTo>
                  <a:close/>
                </a:path>
                <a:path w="7170420" h="2278379">
                  <a:moveTo>
                    <a:pt x="5405628" y="2278380"/>
                  </a:moveTo>
                  <a:lnTo>
                    <a:pt x="5405628" y="2266188"/>
                  </a:lnTo>
                  <a:lnTo>
                    <a:pt x="5367528" y="2266188"/>
                  </a:lnTo>
                  <a:lnTo>
                    <a:pt x="5367528" y="2278380"/>
                  </a:lnTo>
                  <a:lnTo>
                    <a:pt x="5405628" y="2278380"/>
                  </a:lnTo>
                  <a:close/>
                </a:path>
                <a:path w="7170420" h="2278379">
                  <a:moveTo>
                    <a:pt x="5455920" y="2278380"/>
                  </a:moveTo>
                  <a:lnTo>
                    <a:pt x="5455920" y="2266188"/>
                  </a:lnTo>
                  <a:lnTo>
                    <a:pt x="5417820" y="2266188"/>
                  </a:lnTo>
                  <a:lnTo>
                    <a:pt x="5417820" y="2278380"/>
                  </a:lnTo>
                  <a:lnTo>
                    <a:pt x="5455920" y="2278380"/>
                  </a:lnTo>
                  <a:close/>
                </a:path>
                <a:path w="7170420" h="2278379">
                  <a:moveTo>
                    <a:pt x="5507736" y="2278380"/>
                  </a:moveTo>
                  <a:lnTo>
                    <a:pt x="5507736" y="2266188"/>
                  </a:lnTo>
                  <a:lnTo>
                    <a:pt x="5469636" y="2266188"/>
                  </a:lnTo>
                  <a:lnTo>
                    <a:pt x="5469636" y="2278380"/>
                  </a:lnTo>
                  <a:lnTo>
                    <a:pt x="5507736" y="2278380"/>
                  </a:lnTo>
                  <a:close/>
                </a:path>
                <a:path w="7170420" h="2278379">
                  <a:moveTo>
                    <a:pt x="5558028" y="2278380"/>
                  </a:moveTo>
                  <a:lnTo>
                    <a:pt x="5558028" y="2266188"/>
                  </a:lnTo>
                  <a:lnTo>
                    <a:pt x="5519928" y="2266188"/>
                  </a:lnTo>
                  <a:lnTo>
                    <a:pt x="5519928" y="2278380"/>
                  </a:lnTo>
                  <a:lnTo>
                    <a:pt x="5558028" y="2278380"/>
                  </a:lnTo>
                  <a:close/>
                </a:path>
                <a:path w="7170420" h="2278379">
                  <a:moveTo>
                    <a:pt x="5608320" y="2278380"/>
                  </a:moveTo>
                  <a:lnTo>
                    <a:pt x="5608320" y="2266188"/>
                  </a:lnTo>
                  <a:lnTo>
                    <a:pt x="5570220" y="2266188"/>
                  </a:lnTo>
                  <a:lnTo>
                    <a:pt x="5570220" y="2278380"/>
                  </a:lnTo>
                  <a:lnTo>
                    <a:pt x="5608320" y="2278380"/>
                  </a:lnTo>
                  <a:close/>
                </a:path>
                <a:path w="7170420" h="2278379">
                  <a:moveTo>
                    <a:pt x="5660136" y="2278380"/>
                  </a:moveTo>
                  <a:lnTo>
                    <a:pt x="5660136" y="2266188"/>
                  </a:lnTo>
                  <a:lnTo>
                    <a:pt x="5622036" y="2266188"/>
                  </a:lnTo>
                  <a:lnTo>
                    <a:pt x="5622036" y="2278380"/>
                  </a:lnTo>
                  <a:lnTo>
                    <a:pt x="5660136" y="2278380"/>
                  </a:lnTo>
                  <a:close/>
                </a:path>
                <a:path w="7170420" h="2278379">
                  <a:moveTo>
                    <a:pt x="5710428" y="2278380"/>
                  </a:moveTo>
                  <a:lnTo>
                    <a:pt x="5710428" y="2266188"/>
                  </a:lnTo>
                  <a:lnTo>
                    <a:pt x="5672328" y="2266188"/>
                  </a:lnTo>
                  <a:lnTo>
                    <a:pt x="5672328" y="2278380"/>
                  </a:lnTo>
                  <a:lnTo>
                    <a:pt x="5710428" y="2278380"/>
                  </a:lnTo>
                  <a:close/>
                </a:path>
                <a:path w="7170420" h="2278379">
                  <a:moveTo>
                    <a:pt x="5760720" y="2278380"/>
                  </a:moveTo>
                  <a:lnTo>
                    <a:pt x="5760720" y="2266188"/>
                  </a:lnTo>
                  <a:lnTo>
                    <a:pt x="5722620" y="2266188"/>
                  </a:lnTo>
                  <a:lnTo>
                    <a:pt x="5722620" y="2278380"/>
                  </a:lnTo>
                  <a:lnTo>
                    <a:pt x="5760720" y="2278380"/>
                  </a:lnTo>
                  <a:close/>
                </a:path>
                <a:path w="7170420" h="2278379">
                  <a:moveTo>
                    <a:pt x="5812536" y="2278380"/>
                  </a:moveTo>
                  <a:lnTo>
                    <a:pt x="5812536" y="2266188"/>
                  </a:lnTo>
                  <a:lnTo>
                    <a:pt x="5774436" y="2266188"/>
                  </a:lnTo>
                  <a:lnTo>
                    <a:pt x="5774436" y="2278380"/>
                  </a:lnTo>
                  <a:lnTo>
                    <a:pt x="5812536" y="2278380"/>
                  </a:lnTo>
                  <a:close/>
                </a:path>
                <a:path w="7170420" h="2278379">
                  <a:moveTo>
                    <a:pt x="5862828" y="2278380"/>
                  </a:moveTo>
                  <a:lnTo>
                    <a:pt x="5862828" y="2266188"/>
                  </a:lnTo>
                  <a:lnTo>
                    <a:pt x="5824728" y="2266188"/>
                  </a:lnTo>
                  <a:lnTo>
                    <a:pt x="5824728" y="2278380"/>
                  </a:lnTo>
                  <a:lnTo>
                    <a:pt x="5862828" y="2278380"/>
                  </a:lnTo>
                  <a:close/>
                </a:path>
                <a:path w="7170420" h="2278379">
                  <a:moveTo>
                    <a:pt x="5913120" y="2278380"/>
                  </a:moveTo>
                  <a:lnTo>
                    <a:pt x="5913120" y="2266188"/>
                  </a:lnTo>
                  <a:lnTo>
                    <a:pt x="5875020" y="2266188"/>
                  </a:lnTo>
                  <a:lnTo>
                    <a:pt x="5875020" y="2278380"/>
                  </a:lnTo>
                  <a:lnTo>
                    <a:pt x="5913120" y="2278380"/>
                  </a:lnTo>
                  <a:close/>
                </a:path>
                <a:path w="7170420" h="2278379">
                  <a:moveTo>
                    <a:pt x="5964936" y="2278380"/>
                  </a:moveTo>
                  <a:lnTo>
                    <a:pt x="5964936" y="2266188"/>
                  </a:lnTo>
                  <a:lnTo>
                    <a:pt x="5926836" y="2266188"/>
                  </a:lnTo>
                  <a:lnTo>
                    <a:pt x="5926836" y="2278380"/>
                  </a:lnTo>
                  <a:lnTo>
                    <a:pt x="5964936" y="2278380"/>
                  </a:lnTo>
                  <a:close/>
                </a:path>
                <a:path w="7170420" h="2278379">
                  <a:moveTo>
                    <a:pt x="6015228" y="2278380"/>
                  </a:moveTo>
                  <a:lnTo>
                    <a:pt x="6015228" y="2266188"/>
                  </a:lnTo>
                  <a:lnTo>
                    <a:pt x="5977128" y="2266188"/>
                  </a:lnTo>
                  <a:lnTo>
                    <a:pt x="5977128" y="2278380"/>
                  </a:lnTo>
                  <a:lnTo>
                    <a:pt x="6015228" y="2278380"/>
                  </a:lnTo>
                  <a:close/>
                </a:path>
                <a:path w="7170420" h="2278379">
                  <a:moveTo>
                    <a:pt x="6065520" y="2278380"/>
                  </a:moveTo>
                  <a:lnTo>
                    <a:pt x="6065520" y="2266188"/>
                  </a:lnTo>
                  <a:lnTo>
                    <a:pt x="6027420" y="2266188"/>
                  </a:lnTo>
                  <a:lnTo>
                    <a:pt x="6027420" y="2278380"/>
                  </a:lnTo>
                  <a:lnTo>
                    <a:pt x="6065520" y="2278380"/>
                  </a:lnTo>
                  <a:close/>
                </a:path>
                <a:path w="7170420" h="2278379">
                  <a:moveTo>
                    <a:pt x="6117336" y="2278380"/>
                  </a:moveTo>
                  <a:lnTo>
                    <a:pt x="6117336" y="2266188"/>
                  </a:lnTo>
                  <a:lnTo>
                    <a:pt x="6079236" y="2266188"/>
                  </a:lnTo>
                  <a:lnTo>
                    <a:pt x="6079236" y="2278380"/>
                  </a:lnTo>
                  <a:lnTo>
                    <a:pt x="6117336" y="2278380"/>
                  </a:lnTo>
                  <a:close/>
                </a:path>
                <a:path w="7170420" h="2278379">
                  <a:moveTo>
                    <a:pt x="6167628" y="2278380"/>
                  </a:moveTo>
                  <a:lnTo>
                    <a:pt x="6167628" y="2266188"/>
                  </a:lnTo>
                  <a:lnTo>
                    <a:pt x="6129528" y="2266188"/>
                  </a:lnTo>
                  <a:lnTo>
                    <a:pt x="6129528" y="2278380"/>
                  </a:lnTo>
                  <a:lnTo>
                    <a:pt x="6167628" y="2278380"/>
                  </a:lnTo>
                  <a:close/>
                </a:path>
                <a:path w="7170420" h="2278379">
                  <a:moveTo>
                    <a:pt x="6217920" y="2278380"/>
                  </a:moveTo>
                  <a:lnTo>
                    <a:pt x="6217920" y="2266188"/>
                  </a:lnTo>
                  <a:lnTo>
                    <a:pt x="6179820" y="2266188"/>
                  </a:lnTo>
                  <a:lnTo>
                    <a:pt x="6179820" y="2278380"/>
                  </a:lnTo>
                  <a:lnTo>
                    <a:pt x="6217920" y="2278380"/>
                  </a:lnTo>
                  <a:close/>
                </a:path>
                <a:path w="7170420" h="2278379">
                  <a:moveTo>
                    <a:pt x="6269736" y="2278380"/>
                  </a:moveTo>
                  <a:lnTo>
                    <a:pt x="6269736" y="2266188"/>
                  </a:lnTo>
                  <a:lnTo>
                    <a:pt x="6231636" y="2266188"/>
                  </a:lnTo>
                  <a:lnTo>
                    <a:pt x="6231636" y="2278380"/>
                  </a:lnTo>
                  <a:lnTo>
                    <a:pt x="6269736" y="2278380"/>
                  </a:lnTo>
                  <a:close/>
                </a:path>
                <a:path w="7170420" h="2278379">
                  <a:moveTo>
                    <a:pt x="6320028" y="2278380"/>
                  </a:moveTo>
                  <a:lnTo>
                    <a:pt x="6320028" y="2266188"/>
                  </a:lnTo>
                  <a:lnTo>
                    <a:pt x="6281928" y="2266188"/>
                  </a:lnTo>
                  <a:lnTo>
                    <a:pt x="6281928" y="2278380"/>
                  </a:lnTo>
                  <a:lnTo>
                    <a:pt x="6320028" y="2278380"/>
                  </a:lnTo>
                  <a:close/>
                </a:path>
                <a:path w="7170420" h="2278379">
                  <a:moveTo>
                    <a:pt x="6370320" y="2278380"/>
                  </a:moveTo>
                  <a:lnTo>
                    <a:pt x="6370320" y="2266188"/>
                  </a:lnTo>
                  <a:lnTo>
                    <a:pt x="6332220" y="2266188"/>
                  </a:lnTo>
                  <a:lnTo>
                    <a:pt x="6332220" y="2278380"/>
                  </a:lnTo>
                  <a:lnTo>
                    <a:pt x="6370320" y="2278380"/>
                  </a:lnTo>
                  <a:close/>
                </a:path>
                <a:path w="7170420" h="2278379">
                  <a:moveTo>
                    <a:pt x="6422136" y="2278380"/>
                  </a:moveTo>
                  <a:lnTo>
                    <a:pt x="6422136" y="2266188"/>
                  </a:lnTo>
                  <a:lnTo>
                    <a:pt x="6384036" y="2266188"/>
                  </a:lnTo>
                  <a:lnTo>
                    <a:pt x="6384036" y="2278380"/>
                  </a:lnTo>
                  <a:lnTo>
                    <a:pt x="6422136" y="2278380"/>
                  </a:lnTo>
                  <a:close/>
                </a:path>
                <a:path w="7170420" h="2278379">
                  <a:moveTo>
                    <a:pt x="6472428" y="2278380"/>
                  </a:moveTo>
                  <a:lnTo>
                    <a:pt x="6472428" y="2266188"/>
                  </a:lnTo>
                  <a:lnTo>
                    <a:pt x="6434328" y="2266188"/>
                  </a:lnTo>
                  <a:lnTo>
                    <a:pt x="6434328" y="2278380"/>
                  </a:lnTo>
                  <a:lnTo>
                    <a:pt x="6472428" y="2278380"/>
                  </a:lnTo>
                  <a:close/>
                </a:path>
                <a:path w="7170420" h="2278379">
                  <a:moveTo>
                    <a:pt x="6522720" y="2278380"/>
                  </a:moveTo>
                  <a:lnTo>
                    <a:pt x="6522720" y="2266188"/>
                  </a:lnTo>
                  <a:lnTo>
                    <a:pt x="6484620" y="2266188"/>
                  </a:lnTo>
                  <a:lnTo>
                    <a:pt x="6484620" y="2278380"/>
                  </a:lnTo>
                  <a:lnTo>
                    <a:pt x="6522720" y="2278380"/>
                  </a:lnTo>
                  <a:close/>
                </a:path>
                <a:path w="7170420" h="2278379">
                  <a:moveTo>
                    <a:pt x="6574536" y="2278380"/>
                  </a:moveTo>
                  <a:lnTo>
                    <a:pt x="6574536" y="2266188"/>
                  </a:lnTo>
                  <a:lnTo>
                    <a:pt x="6536436" y="2266188"/>
                  </a:lnTo>
                  <a:lnTo>
                    <a:pt x="6536436" y="2278380"/>
                  </a:lnTo>
                  <a:lnTo>
                    <a:pt x="6574536" y="2278380"/>
                  </a:lnTo>
                  <a:close/>
                </a:path>
                <a:path w="7170420" h="2278379">
                  <a:moveTo>
                    <a:pt x="6624828" y="2278380"/>
                  </a:moveTo>
                  <a:lnTo>
                    <a:pt x="6624828" y="2266188"/>
                  </a:lnTo>
                  <a:lnTo>
                    <a:pt x="6586728" y="2266188"/>
                  </a:lnTo>
                  <a:lnTo>
                    <a:pt x="6586728" y="2278380"/>
                  </a:lnTo>
                  <a:lnTo>
                    <a:pt x="6624828" y="2278380"/>
                  </a:lnTo>
                  <a:close/>
                </a:path>
                <a:path w="7170420" h="2278379">
                  <a:moveTo>
                    <a:pt x="6675120" y="2278380"/>
                  </a:moveTo>
                  <a:lnTo>
                    <a:pt x="6675120" y="2266188"/>
                  </a:lnTo>
                  <a:lnTo>
                    <a:pt x="6637020" y="2266188"/>
                  </a:lnTo>
                  <a:lnTo>
                    <a:pt x="6637020" y="2278380"/>
                  </a:lnTo>
                  <a:lnTo>
                    <a:pt x="6675120" y="2278380"/>
                  </a:lnTo>
                  <a:close/>
                </a:path>
                <a:path w="7170420" h="2278379">
                  <a:moveTo>
                    <a:pt x="6726936" y="2278380"/>
                  </a:moveTo>
                  <a:lnTo>
                    <a:pt x="6726936" y="2266188"/>
                  </a:lnTo>
                  <a:lnTo>
                    <a:pt x="6688836" y="2266188"/>
                  </a:lnTo>
                  <a:lnTo>
                    <a:pt x="6688836" y="2278380"/>
                  </a:lnTo>
                  <a:lnTo>
                    <a:pt x="6726936" y="2278380"/>
                  </a:lnTo>
                  <a:close/>
                </a:path>
                <a:path w="7170420" h="2278379">
                  <a:moveTo>
                    <a:pt x="6777228" y="2278380"/>
                  </a:moveTo>
                  <a:lnTo>
                    <a:pt x="6777228" y="2266188"/>
                  </a:lnTo>
                  <a:lnTo>
                    <a:pt x="6739128" y="2266188"/>
                  </a:lnTo>
                  <a:lnTo>
                    <a:pt x="6739128" y="2278380"/>
                  </a:lnTo>
                  <a:lnTo>
                    <a:pt x="6777228" y="2278380"/>
                  </a:lnTo>
                  <a:close/>
                </a:path>
                <a:path w="7170420" h="2278379">
                  <a:moveTo>
                    <a:pt x="6827520" y="2278380"/>
                  </a:moveTo>
                  <a:lnTo>
                    <a:pt x="6827520" y="2266188"/>
                  </a:lnTo>
                  <a:lnTo>
                    <a:pt x="6789420" y="2266188"/>
                  </a:lnTo>
                  <a:lnTo>
                    <a:pt x="6789420" y="2278380"/>
                  </a:lnTo>
                  <a:lnTo>
                    <a:pt x="6827520" y="2278380"/>
                  </a:lnTo>
                  <a:close/>
                </a:path>
                <a:path w="7170420" h="2278379">
                  <a:moveTo>
                    <a:pt x="6879336" y="2278380"/>
                  </a:moveTo>
                  <a:lnTo>
                    <a:pt x="6879336" y="2266188"/>
                  </a:lnTo>
                  <a:lnTo>
                    <a:pt x="6841236" y="2266188"/>
                  </a:lnTo>
                  <a:lnTo>
                    <a:pt x="6841236" y="2278380"/>
                  </a:lnTo>
                  <a:lnTo>
                    <a:pt x="6879336" y="2278380"/>
                  </a:lnTo>
                  <a:close/>
                </a:path>
                <a:path w="7170420" h="2278379">
                  <a:moveTo>
                    <a:pt x="6929628" y="2278380"/>
                  </a:moveTo>
                  <a:lnTo>
                    <a:pt x="6929628" y="2266188"/>
                  </a:lnTo>
                  <a:lnTo>
                    <a:pt x="6891528" y="2266188"/>
                  </a:lnTo>
                  <a:lnTo>
                    <a:pt x="6891528" y="2278380"/>
                  </a:lnTo>
                  <a:lnTo>
                    <a:pt x="6929628" y="2278380"/>
                  </a:lnTo>
                  <a:close/>
                </a:path>
                <a:path w="7170420" h="2278379">
                  <a:moveTo>
                    <a:pt x="6979920" y="2278380"/>
                  </a:moveTo>
                  <a:lnTo>
                    <a:pt x="6979920" y="2266188"/>
                  </a:lnTo>
                  <a:lnTo>
                    <a:pt x="6941820" y="2266188"/>
                  </a:lnTo>
                  <a:lnTo>
                    <a:pt x="6941820" y="2278380"/>
                  </a:lnTo>
                  <a:lnTo>
                    <a:pt x="6979920" y="2278380"/>
                  </a:lnTo>
                  <a:close/>
                </a:path>
                <a:path w="7170420" h="2278379">
                  <a:moveTo>
                    <a:pt x="7031736" y="2278380"/>
                  </a:moveTo>
                  <a:lnTo>
                    <a:pt x="7031736" y="2266188"/>
                  </a:lnTo>
                  <a:lnTo>
                    <a:pt x="6993636" y="2266188"/>
                  </a:lnTo>
                  <a:lnTo>
                    <a:pt x="6993636" y="2278380"/>
                  </a:lnTo>
                  <a:lnTo>
                    <a:pt x="7031736" y="2278380"/>
                  </a:lnTo>
                  <a:close/>
                </a:path>
                <a:path w="7170420" h="2278379">
                  <a:moveTo>
                    <a:pt x="7082028" y="2278380"/>
                  </a:moveTo>
                  <a:lnTo>
                    <a:pt x="7082028" y="2266188"/>
                  </a:lnTo>
                  <a:lnTo>
                    <a:pt x="7043928" y="2266188"/>
                  </a:lnTo>
                  <a:lnTo>
                    <a:pt x="7043928" y="2278380"/>
                  </a:lnTo>
                  <a:lnTo>
                    <a:pt x="7082028" y="2278380"/>
                  </a:lnTo>
                  <a:close/>
                </a:path>
                <a:path w="7170420" h="2278379">
                  <a:moveTo>
                    <a:pt x="7132320" y="2278380"/>
                  </a:moveTo>
                  <a:lnTo>
                    <a:pt x="7132320" y="2266188"/>
                  </a:lnTo>
                  <a:lnTo>
                    <a:pt x="7094220" y="2266188"/>
                  </a:lnTo>
                  <a:lnTo>
                    <a:pt x="7094220" y="2278380"/>
                  </a:lnTo>
                  <a:lnTo>
                    <a:pt x="7132320" y="2278380"/>
                  </a:lnTo>
                  <a:close/>
                </a:path>
                <a:path w="7170420" h="2278379">
                  <a:moveTo>
                    <a:pt x="7164324" y="2266188"/>
                  </a:moveTo>
                  <a:lnTo>
                    <a:pt x="7146036" y="2266188"/>
                  </a:lnTo>
                  <a:lnTo>
                    <a:pt x="7146036" y="2278380"/>
                  </a:lnTo>
                  <a:lnTo>
                    <a:pt x="7158228" y="2278380"/>
                  </a:lnTo>
                  <a:lnTo>
                    <a:pt x="7158228" y="2272284"/>
                  </a:lnTo>
                  <a:lnTo>
                    <a:pt x="7164324" y="2266188"/>
                  </a:lnTo>
                  <a:close/>
                </a:path>
                <a:path w="7170420" h="2278379">
                  <a:moveTo>
                    <a:pt x="7170420" y="2275332"/>
                  </a:moveTo>
                  <a:lnTo>
                    <a:pt x="7170420" y="2252472"/>
                  </a:lnTo>
                  <a:lnTo>
                    <a:pt x="7158228" y="2252472"/>
                  </a:lnTo>
                  <a:lnTo>
                    <a:pt x="7158228" y="2266188"/>
                  </a:lnTo>
                  <a:lnTo>
                    <a:pt x="7164324" y="2266188"/>
                  </a:lnTo>
                  <a:lnTo>
                    <a:pt x="7164324" y="2278380"/>
                  </a:lnTo>
                  <a:lnTo>
                    <a:pt x="7167372" y="2278380"/>
                  </a:lnTo>
                  <a:lnTo>
                    <a:pt x="7170420" y="2275332"/>
                  </a:lnTo>
                  <a:close/>
                </a:path>
                <a:path w="7170420" h="2278379">
                  <a:moveTo>
                    <a:pt x="7164324" y="2278380"/>
                  </a:moveTo>
                  <a:lnTo>
                    <a:pt x="7164324" y="2266188"/>
                  </a:lnTo>
                  <a:lnTo>
                    <a:pt x="7158228" y="2272284"/>
                  </a:lnTo>
                  <a:lnTo>
                    <a:pt x="7158228" y="2278380"/>
                  </a:lnTo>
                  <a:lnTo>
                    <a:pt x="7164324" y="2278380"/>
                  </a:lnTo>
                  <a:close/>
                </a:path>
                <a:path w="7170420" h="2278379">
                  <a:moveTo>
                    <a:pt x="7170420" y="2238756"/>
                  </a:moveTo>
                  <a:lnTo>
                    <a:pt x="7170420" y="2200656"/>
                  </a:lnTo>
                  <a:lnTo>
                    <a:pt x="7158228" y="2200656"/>
                  </a:lnTo>
                  <a:lnTo>
                    <a:pt x="7158228" y="2238756"/>
                  </a:lnTo>
                  <a:lnTo>
                    <a:pt x="7170420" y="2238756"/>
                  </a:lnTo>
                  <a:close/>
                </a:path>
                <a:path w="7170420" h="2278379">
                  <a:moveTo>
                    <a:pt x="7170420" y="2188464"/>
                  </a:moveTo>
                  <a:lnTo>
                    <a:pt x="7170420" y="2150364"/>
                  </a:lnTo>
                  <a:lnTo>
                    <a:pt x="7158228" y="2150364"/>
                  </a:lnTo>
                  <a:lnTo>
                    <a:pt x="7158228" y="2188464"/>
                  </a:lnTo>
                  <a:lnTo>
                    <a:pt x="7170420" y="2188464"/>
                  </a:lnTo>
                  <a:close/>
                </a:path>
                <a:path w="7170420" h="2278379">
                  <a:moveTo>
                    <a:pt x="7170420" y="2138172"/>
                  </a:moveTo>
                  <a:lnTo>
                    <a:pt x="7170420" y="2100072"/>
                  </a:lnTo>
                  <a:lnTo>
                    <a:pt x="7158228" y="2100072"/>
                  </a:lnTo>
                  <a:lnTo>
                    <a:pt x="7158228" y="2138172"/>
                  </a:lnTo>
                  <a:lnTo>
                    <a:pt x="7170420" y="2138172"/>
                  </a:lnTo>
                  <a:close/>
                </a:path>
                <a:path w="7170420" h="2278379">
                  <a:moveTo>
                    <a:pt x="7170420" y="2086356"/>
                  </a:moveTo>
                  <a:lnTo>
                    <a:pt x="7170420" y="2048256"/>
                  </a:lnTo>
                  <a:lnTo>
                    <a:pt x="7158228" y="2048256"/>
                  </a:lnTo>
                  <a:lnTo>
                    <a:pt x="7158228" y="2086356"/>
                  </a:lnTo>
                  <a:lnTo>
                    <a:pt x="7170420" y="2086356"/>
                  </a:lnTo>
                  <a:close/>
                </a:path>
                <a:path w="7170420" h="2278379">
                  <a:moveTo>
                    <a:pt x="7170420" y="2036064"/>
                  </a:moveTo>
                  <a:lnTo>
                    <a:pt x="7170420" y="1997964"/>
                  </a:lnTo>
                  <a:lnTo>
                    <a:pt x="7158228" y="1997964"/>
                  </a:lnTo>
                  <a:lnTo>
                    <a:pt x="7158228" y="2036064"/>
                  </a:lnTo>
                  <a:lnTo>
                    <a:pt x="7170420" y="2036064"/>
                  </a:lnTo>
                  <a:close/>
                </a:path>
                <a:path w="7170420" h="2278379">
                  <a:moveTo>
                    <a:pt x="7170420" y="1985772"/>
                  </a:moveTo>
                  <a:lnTo>
                    <a:pt x="7170420" y="1947672"/>
                  </a:lnTo>
                  <a:lnTo>
                    <a:pt x="7158228" y="1947672"/>
                  </a:lnTo>
                  <a:lnTo>
                    <a:pt x="7158228" y="1985772"/>
                  </a:lnTo>
                  <a:lnTo>
                    <a:pt x="7170420" y="1985772"/>
                  </a:lnTo>
                  <a:close/>
                </a:path>
                <a:path w="7170420" h="2278379">
                  <a:moveTo>
                    <a:pt x="7170420" y="1933956"/>
                  </a:moveTo>
                  <a:lnTo>
                    <a:pt x="7170420" y="1895856"/>
                  </a:lnTo>
                  <a:lnTo>
                    <a:pt x="7158228" y="1895856"/>
                  </a:lnTo>
                  <a:lnTo>
                    <a:pt x="7158228" y="1933956"/>
                  </a:lnTo>
                  <a:lnTo>
                    <a:pt x="7170420" y="1933956"/>
                  </a:lnTo>
                  <a:close/>
                </a:path>
                <a:path w="7170420" h="2278379">
                  <a:moveTo>
                    <a:pt x="7170420" y="1883664"/>
                  </a:moveTo>
                  <a:lnTo>
                    <a:pt x="7170420" y="1845564"/>
                  </a:lnTo>
                  <a:lnTo>
                    <a:pt x="7158228" y="1845564"/>
                  </a:lnTo>
                  <a:lnTo>
                    <a:pt x="7158228" y="1883664"/>
                  </a:lnTo>
                  <a:lnTo>
                    <a:pt x="7170420" y="1883664"/>
                  </a:lnTo>
                  <a:close/>
                </a:path>
                <a:path w="7170420" h="2278379">
                  <a:moveTo>
                    <a:pt x="7170420" y="1833372"/>
                  </a:moveTo>
                  <a:lnTo>
                    <a:pt x="7170420" y="1795272"/>
                  </a:lnTo>
                  <a:lnTo>
                    <a:pt x="7158228" y="1795272"/>
                  </a:lnTo>
                  <a:lnTo>
                    <a:pt x="7158228" y="1833372"/>
                  </a:lnTo>
                  <a:lnTo>
                    <a:pt x="7170420" y="1833372"/>
                  </a:lnTo>
                  <a:close/>
                </a:path>
                <a:path w="7170420" h="2278379">
                  <a:moveTo>
                    <a:pt x="7170420" y="1781556"/>
                  </a:moveTo>
                  <a:lnTo>
                    <a:pt x="7170420" y="1743456"/>
                  </a:lnTo>
                  <a:lnTo>
                    <a:pt x="7158228" y="1743456"/>
                  </a:lnTo>
                  <a:lnTo>
                    <a:pt x="7158228" y="1781556"/>
                  </a:lnTo>
                  <a:lnTo>
                    <a:pt x="7170420" y="1781556"/>
                  </a:lnTo>
                  <a:close/>
                </a:path>
                <a:path w="7170420" h="2278379">
                  <a:moveTo>
                    <a:pt x="7170420" y="1731264"/>
                  </a:moveTo>
                  <a:lnTo>
                    <a:pt x="7170420" y="1693164"/>
                  </a:lnTo>
                  <a:lnTo>
                    <a:pt x="7158228" y="1693164"/>
                  </a:lnTo>
                  <a:lnTo>
                    <a:pt x="7158228" y="1731264"/>
                  </a:lnTo>
                  <a:lnTo>
                    <a:pt x="7170420" y="1731264"/>
                  </a:lnTo>
                  <a:close/>
                </a:path>
                <a:path w="7170420" h="2278379">
                  <a:moveTo>
                    <a:pt x="7170420" y="1680972"/>
                  </a:moveTo>
                  <a:lnTo>
                    <a:pt x="7170420" y="1642872"/>
                  </a:lnTo>
                  <a:lnTo>
                    <a:pt x="7158228" y="1642872"/>
                  </a:lnTo>
                  <a:lnTo>
                    <a:pt x="7158228" y="1680972"/>
                  </a:lnTo>
                  <a:lnTo>
                    <a:pt x="7170420" y="1680972"/>
                  </a:lnTo>
                  <a:close/>
                </a:path>
                <a:path w="7170420" h="2278379">
                  <a:moveTo>
                    <a:pt x="7170420" y="1629156"/>
                  </a:moveTo>
                  <a:lnTo>
                    <a:pt x="7170420" y="1591056"/>
                  </a:lnTo>
                  <a:lnTo>
                    <a:pt x="7158228" y="1591056"/>
                  </a:lnTo>
                  <a:lnTo>
                    <a:pt x="7158228" y="1629156"/>
                  </a:lnTo>
                  <a:lnTo>
                    <a:pt x="7170420" y="1629156"/>
                  </a:lnTo>
                  <a:close/>
                </a:path>
                <a:path w="7170420" h="2278379">
                  <a:moveTo>
                    <a:pt x="7170420" y="1578864"/>
                  </a:moveTo>
                  <a:lnTo>
                    <a:pt x="7170420" y="1540764"/>
                  </a:lnTo>
                  <a:lnTo>
                    <a:pt x="7158228" y="1540764"/>
                  </a:lnTo>
                  <a:lnTo>
                    <a:pt x="7158228" y="1578864"/>
                  </a:lnTo>
                  <a:lnTo>
                    <a:pt x="7170420" y="1578864"/>
                  </a:lnTo>
                  <a:close/>
                </a:path>
                <a:path w="7170420" h="2278379">
                  <a:moveTo>
                    <a:pt x="7170420" y="1528572"/>
                  </a:moveTo>
                  <a:lnTo>
                    <a:pt x="7170420" y="1490472"/>
                  </a:lnTo>
                  <a:lnTo>
                    <a:pt x="7158228" y="1490472"/>
                  </a:lnTo>
                  <a:lnTo>
                    <a:pt x="7158228" y="1528572"/>
                  </a:lnTo>
                  <a:lnTo>
                    <a:pt x="7170420" y="1528572"/>
                  </a:lnTo>
                  <a:close/>
                </a:path>
                <a:path w="7170420" h="2278379">
                  <a:moveTo>
                    <a:pt x="7170420" y="1476756"/>
                  </a:moveTo>
                  <a:lnTo>
                    <a:pt x="7170420" y="1438656"/>
                  </a:lnTo>
                  <a:lnTo>
                    <a:pt x="7158228" y="1438656"/>
                  </a:lnTo>
                  <a:lnTo>
                    <a:pt x="7158228" y="1476756"/>
                  </a:lnTo>
                  <a:lnTo>
                    <a:pt x="7170420" y="1476756"/>
                  </a:lnTo>
                  <a:close/>
                </a:path>
                <a:path w="7170420" h="2278379">
                  <a:moveTo>
                    <a:pt x="7170420" y="1426464"/>
                  </a:moveTo>
                  <a:lnTo>
                    <a:pt x="7170420" y="1388364"/>
                  </a:lnTo>
                  <a:lnTo>
                    <a:pt x="7158228" y="1388364"/>
                  </a:lnTo>
                  <a:lnTo>
                    <a:pt x="7158228" y="1426464"/>
                  </a:lnTo>
                  <a:lnTo>
                    <a:pt x="7170420" y="1426464"/>
                  </a:lnTo>
                  <a:close/>
                </a:path>
                <a:path w="7170420" h="2278379">
                  <a:moveTo>
                    <a:pt x="7170420" y="1376172"/>
                  </a:moveTo>
                  <a:lnTo>
                    <a:pt x="7170420" y="1338072"/>
                  </a:lnTo>
                  <a:lnTo>
                    <a:pt x="7158228" y="1338072"/>
                  </a:lnTo>
                  <a:lnTo>
                    <a:pt x="7158228" y="1376172"/>
                  </a:lnTo>
                  <a:lnTo>
                    <a:pt x="7170420" y="1376172"/>
                  </a:lnTo>
                  <a:close/>
                </a:path>
                <a:path w="7170420" h="2278379">
                  <a:moveTo>
                    <a:pt x="7170420" y="1324356"/>
                  </a:moveTo>
                  <a:lnTo>
                    <a:pt x="7170420" y="1286256"/>
                  </a:lnTo>
                  <a:lnTo>
                    <a:pt x="7158228" y="1286256"/>
                  </a:lnTo>
                  <a:lnTo>
                    <a:pt x="7158228" y="1324356"/>
                  </a:lnTo>
                  <a:lnTo>
                    <a:pt x="7170420" y="1324356"/>
                  </a:lnTo>
                  <a:close/>
                </a:path>
                <a:path w="7170420" h="2278379">
                  <a:moveTo>
                    <a:pt x="7170420" y="1274064"/>
                  </a:moveTo>
                  <a:lnTo>
                    <a:pt x="7170420" y="1235964"/>
                  </a:lnTo>
                  <a:lnTo>
                    <a:pt x="7158228" y="1235964"/>
                  </a:lnTo>
                  <a:lnTo>
                    <a:pt x="7158228" y="1274064"/>
                  </a:lnTo>
                  <a:lnTo>
                    <a:pt x="7170420" y="1274064"/>
                  </a:lnTo>
                  <a:close/>
                </a:path>
                <a:path w="7170420" h="2278379">
                  <a:moveTo>
                    <a:pt x="7170420" y="1223772"/>
                  </a:moveTo>
                  <a:lnTo>
                    <a:pt x="7170420" y="1185672"/>
                  </a:lnTo>
                  <a:lnTo>
                    <a:pt x="7158228" y="1185672"/>
                  </a:lnTo>
                  <a:lnTo>
                    <a:pt x="7158228" y="1223772"/>
                  </a:lnTo>
                  <a:lnTo>
                    <a:pt x="7170420" y="1223772"/>
                  </a:lnTo>
                  <a:close/>
                </a:path>
                <a:path w="7170420" h="2278379">
                  <a:moveTo>
                    <a:pt x="7170420" y="1171956"/>
                  </a:moveTo>
                  <a:lnTo>
                    <a:pt x="7170420" y="1133856"/>
                  </a:lnTo>
                  <a:lnTo>
                    <a:pt x="7158228" y="1133856"/>
                  </a:lnTo>
                  <a:lnTo>
                    <a:pt x="7158228" y="1171956"/>
                  </a:lnTo>
                  <a:lnTo>
                    <a:pt x="7170420" y="1171956"/>
                  </a:lnTo>
                  <a:close/>
                </a:path>
                <a:path w="7170420" h="2278379">
                  <a:moveTo>
                    <a:pt x="7170420" y="1121664"/>
                  </a:moveTo>
                  <a:lnTo>
                    <a:pt x="7170420" y="1083564"/>
                  </a:lnTo>
                  <a:lnTo>
                    <a:pt x="7158228" y="1083564"/>
                  </a:lnTo>
                  <a:lnTo>
                    <a:pt x="7158228" y="1121664"/>
                  </a:lnTo>
                  <a:lnTo>
                    <a:pt x="7170420" y="1121664"/>
                  </a:lnTo>
                  <a:close/>
                </a:path>
                <a:path w="7170420" h="2278379">
                  <a:moveTo>
                    <a:pt x="7170420" y="1071372"/>
                  </a:moveTo>
                  <a:lnTo>
                    <a:pt x="7170420" y="1033272"/>
                  </a:lnTo>
                  <a:lnTo>
                    <a:pt x="7158228" y="1033272"/>
                  </a:lnTo>
                  <a:lnTo>
                    <a:pt x="7158228" y="1071372"/>
                  </a:lnTo>
                  <a:lnTo>
                    <a:pt x="7170420" y="1071372"/>
                  </a:lnTo>
                  <a:close/>
                </a:path>
                <a:path w="7170420" h="2278379">
                  <a:moveTo>
                    <a:pt x="7170420" y="1019556"/>
                  </a:moveTo>
                  <a:lnTo>
                    <a:pt x="7170420" y="981456"/>
                  </a:lnTo>
                  <a:lnTo>
                    <a:pt x="7158228" y="981456"/>
                  </a:lnTo>
                  <a:lnTo>
                    <a:pt x="7158228" y="1019556"/>
                  </a:lnTo>
                  <a:lnTo>
                    <a:pt x="7170420" y="1019556"/>
                  </a:lnTo>
                  <a:close/>
                </a:path>
                <a:path w="7170420" h="2278379">
                  <a:moveTo>
                    <a:pt x="7170420" y="969264"/>
                  </a:moveTo>
                  <a:lnTo>
                    <a:pt x="7170420" y="931164"/>
                  </a:lnTo>
                  <a:lnTo>
                    <a:pt x="7158228" y="931164"/>
                  </a:lnTo>
                  <a:lnTo>
                    <a:pt x="7158228" y="969264"/>
                  </a:lnTo>
                  <a:lnTo>
                    <a:pt x="7170420" y="969264"/>
                  </a:lnTo>
                  <a:close/>
                </a:path>
                <a:path w="7170420" h="2278379">
                  <a:moveTo>
                    <a:pt x="7170420" y="918972"/>
                  </a:moveTo>
                  <a:lnTo>
                    <a:pt x="7170420" y="880872"/>
                  </a:lnTo>
                  <a:lnTo>
                    <a:pt x="7158228" y="880872"/>
                  </a:lnTo>
                  <a:lnTo>
                    <a:pt x="7158228" y="918972"/>
                  </a:lnTo>
                  <a:lnTo>
                    <a:pt x="7170420" y="918972"/>
                  </a:lnTo>
                  <a:close/>
                </a:path>
                <a:path w="7170420" h="2278379">
                  <a:moveTo>
                    <a:pt x="7170420" y="867156"/>
                  </a:moveTo>
                  <a:lnTo>
                    <a:pt x="7170420" y="829056"/>
                  </a:lnTo>
                  <a:lnTo>
                    <a:pt x="7158228" y="829056"/>
                  </a:lnTo>
                  <a:lnTo>
                    <a:pt x="7158228" y="867156"/>
                  </a:lnTo>
                  <a:lnTo>
                    <a:pt x="7170420" y="867156"/>
                  </a:lnTo>
                  <a:close/>
                </a:path>
                <a:path w="7170420" h="2278379">
                  <a:moveTo>
                    <a:pt x="7170420" y="816864"/>
                  </a:moveTo>
                  <a:lnTo>
                    <a:pt x="7170420" y="778764"/>
                  </a:lnTo>
                  <a:lnTo>
                    <a:pt x="7158228" y="778764"/>
                  </a:lnTo>
                  <a:lnTo>
                    <a:pt x="7158228" y="816864"/>
                  </a:lnTo>
                  <a:lnTo>
                    <a:pt x="7170420" y="816864"/>
                  </a:lnTo>
                  <a:close/>
                </a:path>
                <a:path w="7170420" h="2278379">
                  <a:moveTo>
                    <a:pt x="7170420" y="766572"/>
                  </a:moveTo>
                  <a:lnTo>
                    <a:pt x="7170420" y="728472"/>
                  </a:lnTo>
                  <a:lnTo>
                    <a:pt x="7158228" y="728472"/>
                  </a:lnTo>
                  <a:lnTo>
                    <a:pt x="7158228" y="766572"/>
                  </a:lnTo>
                  <a:lnTo>
                    <a:pt x="7170420" y="766572"/>
                  </a:lnTo>
                  <a:close/>
                </a:path>
                <a:path w="7170420" h="2278379">
                  <a:moveTo>
                    <a:pt x="7170420" y="714756"/>
                  </a:moveTo>
                  <a:lnTo>
                    <a:pt x="7170420" y="676656"/>
                  </a:lnTo>
                  <a:lnTo>
                    <a:pt x="7158228" y="676656"/>
                  </a:lnTo>
                  <a:lnTo>
                    <a:pt x="7158228" y="714756"/>
                  </a:lnTo>
                  <a:lnTo>
                    <a:pt x="7170420" y="714756"/>
                  </a:lnTo>
                  <a:close/>
                </a:path>
                <a:path w="7170420" h="2278379">
                  <a:moveTo>
                    <a:pt x="7170420" y="664464"/>
                  </a:moveTo>
                  <a:lnTo>
                    <a:pt x="7170420" y="626364"/>
                  </a:lnTo>
                  <a:lnTo>
                    <a:pt x="7158228" y="626364"/>
                  </a:lnTo>
                  <a:lnTo>
                    <a:pt x="7158228" y="664464"/>
                  </a:lnTo>
                  <a:lnTo>
                    <a:pt x="7170420" y="664464"/>
                  </a:lnTo>
                  <a:close/>
                </a:path>
                <a:path w="7170420" h="2278379">
                  <a:moveTo>
                    <a:pt x="7170420" y="614172"/>
                  </a:moveTo>
                  <a:lnTo>
                    <a:pt x="7170420" y="576072"/>
                  </a:lnTo>
                  <a:lnTo>
                    <a:pt x="7158228" y="576072"/>
                  </a:lnTo>
                  <a:lnTo>
                    <a:pt x="7158228" y="614172"/>
                  </a:lnTo>
                  <a:lnTo>
                    <a:pt x="7170420" y="614172"/>
                  </a:lnTo>
                  <a:close/>
                </a:path>
                <a:path w="7170420" h="2278379">
                  <a:moveTo>
                    <a:pt x="7170420" y="562356"/>
                  </a:moveTo>
                  <a:lnTo>
                    <a:pt x="7170420" y="524256"/>
                  </a:lnTo>
                  <a:lnTo>
                    <a:pt x="7158228" y="524256"/>
                  </a:lnTo>
                  <a:lnTo>
                    <a:pt x="7158228" y="562356"/>
                  </a:lnTo>
                  <a:lnTo>
                    <a:pt x="7170420" y="562356"/>
                  </a:lnTo>
                  <a:close/>
                </a:path>
                <a:path w="7170420" h="2278379">
                  <a:moveTo>
                    <a:pt x="7170420" y="512064"/>
                  </a:moveTo>
                  <a:lnTo>
                    <a:pt x="7170420" y="473964"/>
                  </a:lnTo>
                  <a:lnTo>
                    <a:pt x="7158228" y="473964"/>
                  </a:lnTo>
                  <a:lnTo>
                    <a:pt x="7158228" y="512064"/>
                  </a:lnTo>
                  <a:lnTo>
                    <a:pt x="7170420" y="512064"/>
                  </a:lnTo>
                  <a:close/>
                </a:path>
                <a:path w="7170420" h="2278379">
                  <a:moveTo>
                    <a:pt x="7170420" y="461772"/>
                  </a:moveTo>
                  <a:lnTo>
                    <a:pt x="7170420" y="423672"/>
                  </a:lnTo>
                  <a:lnTo>
                    <a:pt x="7158228" y="423672"/>
                  </a:lnTo>
                  <a:lnTo>
                    <a:pt x="7158228" y="461772"/>
                  </a:lnTo>
                  <a:lnTo>
                    <a:pt x="7170420" y="461772"/>
                  </a:lnTo>
                  <a:close/>
                </a:path>
                <a:path w="7170420" h="2278379">
                  <a:moveTo>
                    <a:pt x="7170420" y="409956"/>
                  </a:moveTo>
                  <a:lnTo>
                    <a:pt x="7170420" y="371856"/>
                  </a:lnTo>
                  <a:lnTo>
                    <a:pt x="7158228" y="371856"/>
                  </a:lnTo>
                  <a:lnTo>
                    <a:pt x="7158228" y="409956"/>
                  </a:lnTo>
                  <a:lnTo>
                    <a:pt x="7170420" y="409956"/>
                  </a:lnTo>
                  <a:close/>
                </a:path>
                <a:path w="7170420" h="2278379">
                  <a:moveTo>
                    <a:pt x="7170420" y="359664"/>
                  </a:moveTo>
                  <a:lnTo>
                    <a:pt x="7170420" y="321564"/>
                  </a:lnTo>
                  <a:lnTo>
                    <a:pt x="7158228" y="321564"/>
                  </a:lnTo>
                  <a:lnTo>
                    <a:pt x="7158228" y="359664"/>
                  </a:lnTo>
                  <a:lnTo>
                    <a:pt x="7170420" y="359664"/>
                  </a:lnTo>
                  <a:close/>
                </a:path>
                <a:path w="7170420" h="2278379">
                  <a:moveTo>
                    <a:pt x="7170420" y="309372"/>
                  </a:moveTo>
                  <a:lnTo>
                    <a:pt x="7170420" y="271272"/>
                  </a:lnTo>
                  <a:lnTo>
                    <a:pt x="7158228" y="271272"/>
                  </a:lnTo>
                  <a:lnTo>
                    <a:pt x="7158228" y="309372"/>
                  </a:lnTo>
                  <a:lnTo>
                    <a:pt x="7170420" y="309372"/>
                  </a:lnTo>
                  <a:close/>
                </a:path>
                <a:path w="7170420" h="2278379">
                  <a:moveTo>
                    <a:pt x="7170420" y="257556"/>
                  </a:moveTo>
                  <a:lnTo>
                    <a:pt x="7170420" y="219456"/>
                  </a:lnTo>
                  <a:lnTo>
                    <a:pt x="7158228" y="219456"/>
                  </a:lnTo>
                  <a:lnTo>
                    <a:pt x="7158228" y="257556"/>
                  </a:lnTo>
                  <a:lnTo>
                    <a:pt x="7170420" y="257556"/>
                  </a:lnTo>
                  <a:close/>
                </a:path>
                <a:path w="7170420" h="2278379">
                  <a:moveTo>
                    <a:pt x="7170420" y="207264"/>
                  </a:moveTo>
                  <a:lnTo>
                    <a:pt x="7170420" y="169164"/>
                  </a:lnTo>
                  <a:lnTo>
                    <a:pt x="7158228" y="169164"/>
                  </a:lnTo>
                  <a:lnTo>
                    <a:pt x="7158228" y="207264"/>
                  </a:lnTo>
                  <a:lnTo>
                    <a:pt x="7170420" y="207264"/>
                  </a:lnTo>
                  <a:close/>
                </a:path>
                <a:path w="7170420" h="2278379">
                  <a:moveTo>
                    <a:pt x="7170420" y="156972"/>
                  </a:moveTo>
                  <a:lnTo>
                    <a:pt x="7170420" y="137160"/>
                  </a:lnTo>
                  <a:lnTo>
                    <a:pt x="7167372" y="134112"/>
                  </a:lnTo>
                  <a:lnTo>
                    <a:pt x="7141464" y="134112"/>
                  </a:lnTo>
                  <a:lnTo>
                    <a:pt x="7141464" y="147828"/>
                  </a:lnTo>
                  <a:lnTo>
                    <a:pt x="7158228" y="147828"/>
                  </a:lnTo>
                  <a:lnTo>
                    <a:pt x="7158228" y="140208"/>
                  </a:lnTo>
                  <a:lnTo>
                    <a:pt x="7164324" y="147828"/>
                  </a:lnTo>
                  <a:lnTo>
                    <a:pt x="7164324" y="156972"/>
                  </a:lnTo>
                  <a:lnTo>
                    <a:pt x="7170420" y="156972"/>
                  </a:lnTo>
                  <a:close/>
                </a:path>
                <a:path w="7170420" h="2278379">
                  <a:moveTo>
                    <a:pt x="7164324" y="147828"/>
                  </a:moveTo>
                  <a:lnTo>
                    <a:pt x="7158228" y="140208"/>
                  </a:lnTo>
                  <a:lnTo>
                    <a:pt x="7158228" y="147828"/>
                  </a:lnTo>
                  <a:lnTo>
                    <a:pt x="7164324" y="147828"/>
                  </a:lnTo>
                  <a:close/>
                </a:path>
                <a:path w="7170420" h="2278379">
                  <a:moveTo>
                    <a:pt x="7164324" y="156972"/>
                  </a:moveTo>
                  <a:lnTo>
                    <a:pt x="7164324" y="147828"/>
                  </a:lnTo>
                  <a:lnTo>
                    <a:pt x="7158228" y="147828"/>
                  </a:lnTo>
                  <a:lnTo>
                    <a:pt x="7158228" y="156972"/>
                  </a:lnTo>
                  <a:lnTo>
                    <a:pt x="7164324" y="156972"/>
                  </a:lnTo>
                  <a:close/>
                </a:path>
                <a:path w="7170420" h="2278379">
                  <a:moveTo>
                    <a:pt x="7129272" y="147828"/>
                  </a:moveTo>
                  <a:lnTo>
                    <a:pt x="7129272" y="134112"/>
                  </a:lnTo>
                  <a:lnTo>
                    <a:pt x="7091172" y="134112"/>
                  </a:lnTo>
                  <a:lnTo>
                    <a:pt x="7091172" y="147828"/>
                  </a:lnTo>
                  <a:lnTo>
                    <a:pt x="7129272" y="147828"/>
                  </a:lnTo>
                  <a:close/>
                </a:path>
                <a:path w="7170420" h="2278379">
                  <a:moveTo>
                    <a:pt x="7077456" y="147828"/>
                  </a:moveTo>
                  <a:lnTo>
                    <a:pt x="7077456" y="134112"/>
                  </a:lnTo>
                  <a:lnTo>
                    <a:pt x="7039356" y="134112"/>
                  </a:lnTo>
                  <a:lnTo>
                    <a:pt x="7039356" y="147828"/>
                  </a:lnTo>
                  <a:lnTo>
                    <a:pt x="7077456" y="147828"/>
                  </a:lnTo>
                  <a:close/>
                </a:path>
                <a:path w="7170420" h="2278379">
                  <a:moveTo>
                    <a:pt x="7027164" y="147828"/>
                  </a:moveTo>
                  <a:lnTo>
                    <a:pt x="7027164" y="134112"/>
                  </a:lnTo>
                  <a:lnTo>
                    <a:pt x="6989064" y="134112"/>
                  </a:lnTo>
                  <a:lnTo>
                    <a:pt x="6989064" y="147828"/>
                  </a:lnTo>
                  <a:lnTo>
                    <a:pt x="7027164" y="147828"/>
                  </a:lnTo>
                  <a:close/>
                </a:path>
                <a:path w="7170420" h="2278379">
                  <a:moveTo>
                    <a:pt x="6976872" y="147828"/>
                  </a:moveTo>
                  <a:lnTo>
                    <a:pt x="6976872" y="134112"/>
                  </a:lnTo>
                  <a:lnTo>
                    <a:pt x="6938772" y="134112"/>
                  </a:lnTo>
                  <a:lnTo>
                    <a:pt x="6938772" y="147828"/>
                  </a:lnTo>
                  <a:lnTo>
                    <a:pt x="6976872" y="147828"/>
                  </a:lnTo>
                  <a:close/>
                </a:path>
                <a:path w="7170420" h="2278379">
                  <a:moveTo>
                    <a:pt x="6925056" y="147828"/>
                  </a:moveTo>
                  <a:lnTo>
                    <a:pt x="6925056" y="134112"/>
                  </a:lnTo>
                  <a:lnTo>
                    <a:pt x="6886956" y="134112"/>
                  </a:lnTo>
                  <a:lnTo>
                    <a:pt x="6886956" y="147828"/>
                  </a:lnTo>
                  <a:lnTo>
                    <a:pt x="6925056" y="147828"/>
                  </a:lnTo>
                  <a:close/>
                </a:path>
                <a:path w="7170420" h="2278379">
                  <a:moveTo>
                    <a:pt x="6874764" y="147828"/>
                  </a:moveTo>
                  <a:lnTo>
                    <a:pt x="6874764" y="134112"/>
                  </a:lnTo>
                  <a:lnTo>
                    <a:pt x="6836664" y="134112"/>
                  </a:lnTo>
                  <a:lnTo>
                    <a:pt x="6836664" y="147828"/>
                  </a:lnTo>
                  <a:lnTo>
                    <a:pt x="6874764" y="147828"/>
                  </a:lnTo>
                  <a:close/>
                </a:path>
                <a:path w="7170420" h="2278379">
                  <a:moveTo>
                    <a:pt x="6824472" y="147828"/>
                  </a:moveTo>
                  <a:lnTo>
                    <a:pt x="6824472" y="134112"/>
                  </a:lnTo>
                  <a:lnTo>
                    <a:pt x="6786372" y="134112"/>
                  </a:lnTo>
                  <a:lnTo>
                    <a:pt x="6786372" y="147828"/>
                  </a:lnTo>
                  <a:lnTo>
                    <a:pt x="6824472" y="147828"/>
                  </a:lnTo>
                  <a:close/>
                </a:path>
                <a:path w="7170420" h="2278379">
                  <a:moveTo>
                    <a:pt x="6772656" y="147828"/>
                  </a:moveTo>
                  <a:lnTo>
                    <a:pt x="6772656" y="134112"/>
                  </a:lnTo>
                  <a:lnTo>
                    <a:pt x="6734556" y="134112"/>
                  </a:lnTo>
                  <a:lnTo>
                    <a:pt x="6734556" y="147828"/>
                  </a:lnTo>
                  <a:lnTo>
                    <a:pt x="6772656" y="147828"/>
                  </a:lnTo>
                  <a:close/>
                </a:path>
                <a:path w="7170420" h="2278379">
                  <a:moveTo>
                    <a:pt x="6722364" y="147828"/>
                  </a:moveTo>
                  <a:lnTo>
                    <a:pt x="6722364" y="134112"/>
                  </a:lnTo>
                  <a:lnTo>
                    <a:pt x="6684264" y="134112"/>
                  </a:lnTo>
                  <a:lnTo>
                    <a:pt x="6684264" y="147828"/>
                  </a:lnTo>
                  <a:lnTo>
                    <a:pt x="6722364" y="147828"/>
                  </a:lnTo>
                  <a:close/>
                </a:path>
                <a:path w="7170420" h="2278379">
                  <a:moveTo>
                    <a:pt x="6672072" y="147828"/>
                  </a:moveTo>
                  <a:lnTo>
                    <a:pt x="6672072" y="134112"/>
                  </a:lnTo>
                  <a:lnTo>
                    <a:pt x="6633972" y="134112"/>
                  </a:lnTo>
                  <a:lnTo>
                    <a:pt x="6633972" y="147828"/>
                  </a:lnTo>
                  <a:lnTo>
                    <a:pt x="6672072" y="147828"/>
                  </a:lnTo>
                  <a:close/>
                </a:path>
                <a:path w="7170420" h="2278379">
                  <a:moveTo>
                    <a:pt x="6620256" y="147828"/>
                  </a:moveTo>
                  <a:lnTo>
                    <a:pt x="6620256" y="134112"/>
                  </a:lnTo>
                  <a:lnTo>
                    <a:pt x="6582156" y="134112"/>
                  </a:lnTo>
                  <a:lnTo>
                    <a:pt x="6582156" y="147828"/>
                  </a:lnTo>
                  <a:lnTo>
                    <a:pt x="6620256" y="147828"/>
                  </a:lnTo>
                  <a:close/>
                </a:path>
                <a:path w="7170420" h="2278379">
                  <a:moveTo>
                    <a:pt x="6569964" y="147828"/>
                  </a:moveTo>
                  <a:lnTo>
                    <a:pt x="6569964" y="134112"/>
                  </a:lnTo>
                  <a:lnTo>
                    <a:pt x="6531864" y="134112"/>
                  </a:lnTo>
                  <a:lnTo>
                    <a:pt x="6531864" y="147828"/>
                  </a:lnTo>
                  <a:lnTo>
                    <a:pt x="6569964" y="147828"/>
                  </a:lnTo>
                  <a:close/>
                </a:path>
                <a:path w="7170420" h="2278379">
                  <a:moveTo>
                    <a:pt x="6519672" y="147828"/>
                  </a:moveTo>
                  <a:lnTo>
                    <a:pt x="6519672" y="134112"/>
                  </a:lnTo>
                  <a:lnTo>
                    <a:pt x="6481572" y="134112"/>
                  </a:lnTo>
                  <a:lnTo>
                    <a:pt x="6481572" y="147828"/>
                  </a:lnTo>
                  <a:lnTo>
                    <a:pt x="6519672" y="147828"/>
                  </a:lnTo>
                  <a:close/>
                </a:path>
                <a:path w="7170420" h="2278379">
                  <a:moveTo>
                    <a:pt x="6467856" y="147828"/>
                  </a:moveTo>
                  <a:lnTo>
                    <a:pt x="6467856" y="134112"/>
                  </a:lnTo>
                  <a:lnTo>
                    <a:pt x="6429756" y="134112"/>
                  </a:lnTo>
                  <a:lnTo>
                    <a:pt x="6429756" y="147828"/>
                  </a:lnTo>
                  <a:lnTo>
                    <a:pt x="6467856" y="147828"/>
                  </a:lnTo>
                  <a:close/>
                </a:path>
                <a:path w="7170420" h="2278379">
                  <a:moveTo>
                    <a:pt x="6417564" y="147828"/>
                  </a:moveTo>
                  <a:lnTo>
                    <a:pt x="6417564" y="134112"/>
                  </a:lnTo>
                  <a:lnTo>
                    <a:pt x="6379464" y="134112"/>
                  </a:lnTo>
                  <a:lnTo>
                    <a:pt x="6379464" y="147828"/>
                  </a:lnTo>
                  <a:lnTo>
                    <a:pt x="6417564" y="147828"/>
                  </a:lnTo>
                  <a:close/>
                </a:path>
                <a:path w="7170420" h="2278379">
                  <a:moveTo>
                    <a:pt x="6367272" y="147828"/>
                  </a:moveTo>
                  <a:lnTo>
                    <a:pt x="6367272" y="134112"/>
                  </a:lnTo>
                  <a:lnTo>
                    <a:pt x="6329172" y="134112"/>
                  </a:lnTo>
                  <a:lnTo>
                    <a:pt x="6329172" y="147828"/>
                  </a:lnTo>
                  <a:lnTo>
                    <a:pt x="6367272" y="147828"/>
                  </a:lnTo>
                  <a:close/>
                </a:path>
                <a:path w="7170420" h="2278379">
                  <a:moveTo>
                    <a:pt x="6315456" y="147828"/>
                  </a:moveTo>
                  <a:lnTo>
                    <a:pt x="6315456" y="134112"/>
                  </a:lnTo>
                  <a:lnTo>
                    <a:pt x="6277356" y="134112"/>
                  </a:lnTo>
                  <a:lnTo>
                    <a:pt x="6277356" y="147828"/>
                  </a:lnTo>
                  <a:lnTo>
                    <a:pt x="6315456" y="147828"/>
                  </a:lnTo>
                  <a:close/>
                </a:path>
                <a:path w="7170420" h="2278379">
                  <a:moveTo>
                    <a:pt x="6265164" y="147828"/>
                  </a:moveTo>
                  <a:lnTo>
                    <a:pt x="6265164" y="134112"/>
                  </a:lnTo>
                  <a:lnTo>
                    <a:pt x="6227064" y="134112"/>
                  </a:lnTo>
                  <a:lnTo>
                    <a:pt x="6227064" y="147828"/>
                  </a:lnTo>
                  <a:lnTo>
                    <a:pt x="6265164" y="147828"/>
                  </a:lnTo>
                  <a:close/>
                </a:path>
                <a:path w="7170420" h="2278379">
                  <a:moveTo>
                    <a:pt x="6214872" y="147828"/>
                  </a:moveTo>
                  <a:lnTo>
                    <a:pt x="6214872" y="134112"/>
                  </a:lnTo>
                  <a:lnTo>
                    <a:pt x="6176772" y="134112"/>
                  </a:lnTo>
                  <a:lnTo>
                    <a:pt x="6176772" y="147828"/>
                  </a:lnTo>
                  <a:lnTo>
                    <a:pt x="6214872" y="147828"/>
                  </a:lnTo>
                  <a:close/>
                </a:path>
                <a:path w="7170420" h="2278379">
                  <a:moveTo>
                    <a:pt x="6163056" y="147828"/>
                  </a:moveTo>
                  <a:lnTo>
                    <a:pt x="6163056" y="134112"/>
                  </a:lnTo>
                  <a:lnTo>
                    <a:pt x="6124956" y="134112"/>
                  </a:lnTo>
                  <a:lnTo>
                    <a:pt x="6124956" y="147828"/>
                  </a:lnTo>
                  <a:lnTo>
                    <a:pt x="6163056" y="147828"/>
                  </a:lnTo>
                  <a:close/>
                </a:path>
                <a:path w="7170420" h="2278379">
                  <a:moveTo>
                    <a:pt x="6112764" y="147828"/>
                  </a:moveTo>
                  <a:lnTo>
                    <a:pt x="6112764" y="134112"/>
                  </a:lnTo>
                  <a:lnTo>
                    <a:pt x="6074664" y="134112"/>
                  </a:lnTo>
                  <a:lnTo>
                    <a:pt x="6074664" y="147828"/>
                  </a:lnTo>
                  <a:lnTo>
                    <a:pt x="6112764" y="147828"/>
                  </a:lnTo>
                  <a:close/>
                </a:path>
                <a:path w="7170420" h="2278379">
                  <a:moveTo>
                    <a:pt x="6062472" y="147828"/>
                  </a:moveTo>
                  <a:lnTo>
                    <a:pt x="6062472" y="134112"/>
                  </a:lnTo>
                  <a:lnTo>
                    <a:pt x="6024372" y="134112"/>
                  </a:lnTo>
                  <a:lnTo>
                    <a:pt x="6024372" y="147828"/>
                  </a:lnTo>
                  <a:lnTo>
                    <a:pt x="6062472" y="147828"/>
                  </a:lnTo>
                  <a:close/>
                </a:path>
                <a:path w="7170420" h="2278379">
                  <a:moveTo>
                    <a:pt x="6010656" y="147828"/>
                  </a:moveTo>
                  <a:lnTo>
                    <a:pt x="6010656" y="134112"/>
                  </a:lnTo>
                  <a:lnTo>
                    <a:pt x="5972556" y="134112"/>
                  </a:lnTo>
                  <a:lnTo>
                    <a:pt x="5972556" y="147828"/>
                  </a:lnTo>
                  <a:lnTo>
                    <a:pt x="6010656" y="147828"/>
                  </a:lnTo>
                  <a:close/>
                </a:path>
                <a:path w="7170420" h="2278379">
                  <a:moveTo>
                    <a:pt x="5975604" y="129540"/>
                  </a:moveTo>
                  <a:lnTo>
                    <a:pt x="5972556" y="91440"/>
                  </a:lnTo>
                  <a:lnTo>
                    <a:pt x="5960364" y="92964"/>
                  </a:lnTo>
                  <a:lnTo>
                    <a:pt x="5963412" y="131064"/>
                  </a:lnTo>
                  <a:lnTo>
                    <a:pt x="5975604" y="129540"/>
                  </a:lnTo>
                  <a:close/>
                </a:path>
                <a:path w="7170420" h="2278379">
                  <a:moveTo>
                    <a:pt x="5971032" y="79248"/>
                  </a:moveTo>
                  <a:lnTo>
                    <a:pt x="5967984" y="41148"/>
                  </a:lnTo>
                  <a:lnTo>
                    <a:pt x="5954268" y="42672"/>
                  </a:lnTo>
                  <a:lnTo>
                    <a:pt x="5958840" y="80772"/>
                  </a:lnTo>
                  <a:lnTo>
                    <a:pt x="5971032" y="79248"/>
                  </a:lnTo>
                  <a:close/>
                </a:path>
                <a:path w="7170420" h="2278379">
                  <a:moveTo>
                    <a:pt x="5966460" y="28956"/>
                  </a:moveTo>
                  <a:lnTo>
                    <a:pt x="5963412" y="4572"/>
                  </a:lnTo>
                  <a:lnTo>
                    <a:pt x="5963412" y="1524"/>
                  </a:lnTo>
                  <a:lnTo>
                    <a:pt x="5960364" y="0"/>
                  </a:lnTo>
                  <a:lnTo>
                    <a:pt x="5942076" y="0"/>
                  </a:lnTo>
                  <a:lnTo>
                    <a:pt x="5943600" y="13716"/>
                  </a:lnTo>
                  <a:lnTo>
                    <a:pt x="5951220" y="12954"/>
                  </a:lnTo>
                  <a:lnTo>
                    <a:pt x="5951220" y="6096"/>
                  </a:lnTo>
                  <a:lnTo>
                    <a:pt x="5958840" y="12192"/>
                  </a:lnTo>
                  <a:lnTo>
                    <a:pt x="5958840" y="29908"/>
                  </a:lnTo>
                  <a:lnTo>
                    <a:pt x="5966460" y="28956"/>
                  </a:lnTo>
                  <a:close/>
                </a:path>
                <a:path w="7170420" h="2278379">
                  <a:moveTo>
                    <a:pt x="5958840" y="12192"/>
                  </a:moveTo>
                  <a:lnTo>
                    <a:pt x="5951220" y="6096"/>
                  </a:lnTo>
                  <a:lnTo>
                    <a:pt x="5952066" y="12869"/>
                  </a:lnTo>
                  <a:lnTo>
                    <a:pt x="5958840" y="12192"/>
                  </a:lnTo>
                  <a:close/>
                </a:path>
                <a:path w="7170420" h="2278379">
                  <a:moveTo>
                    <a:pt x="5952066" y="12869"/>
                  </a:moveTo>
                  <a:lnTo>
                    <a:pt x="5951220" y="6096"/>
                  </a:lnTo>
                  <a:lnTo>
                    <a:pt x="5951220" y="12954"/>
                  </a:lnTo>
                  <a:lnTo>
                    <a:pt x="5952066" y="12869"/>
                  </a:lnTo>
                  <a:close/>
                </a:path>
                <a:path w="7170420" h="2278379">
                  <a:moveTo>
                    <a:pt x="5958840" y="29908"/>
                  </a:moveTo>
                  <a:lnTo>
                    <a:pt x="5958840" y="12192"/>
                  </a:lnTo>
                  <a:lnTo>
                    <a:pt x="5952066" y="12869"/>
                  </a:lnTo>
                  <a:lnTo>
                    <a:pt x="5954268" y="30480"/>
                  </a:lnTo>
                  <a:lnTo>
                    <a:pt x="5958840" y="29908"/>
                  </a:lnTo>
                  <a:close/>
                </a:path>
                <a:path w="7170420" h="2278379">
                  <a:moveTo>
                    <a:pt x="5931408" y="13716"/>
                  </a:moveTo>
                  <a:lnTo>
                    <a:pt x="5929884" y="1524"/>
                  </a:lnTo>
                  <a:lnTo>
                    <a:pt x="5891784" y="4572"/>
                  </a:lnTo>
                  <a:lnTo>
                    <a:pt x="5893308" y="16764"/>
                  </a:lnTo>
                  <a:lnTo>
                    <a:pt x="5931408" y="13716"/>
                  </a:lnTo>
                  <a:close/>
                </a:path>
                <a:path w="7170420" h="2278379">
                  <a:moveTo>
                    <a:pt x="5879592" y="18288"/>
                  </a:moveTo>
                  <a:lnTo>
                    <a:pt x="5879592" y="6096"/>
                  </a:lnTo>
                  <a:lnTo>
                    <a:pt x="5841492" y="9144"/>
                  </a:lnTo>
                  <a:lnTo>
                    <a:pt x="5843016" y="21336"/>
                  </a:lnTo>
                  <a:lnTo>
                    <a:pt x="5879592" y="18288"/>
                  </a:lnTo>
                  <a:close/>
                </a:path>
                <a:path w="7170420" h="2278379">
                  <a:moveTo>
                    <a:pt x="5829300" y="21336"/>
                  </a:moveTo>
                  <a:lnTo>
                    <a:pt x="5829300" y="9144"/>
                  </a:lnTo>
                  <a:lnTo>
                    <a:pt x="5791200" y="12192"/>
                  </a:lnTo>
                  <a:lnTo>
                    <a:pt x="5791200" y="24384"/>
                  </a:lnTo>
                  <a:lnTo>
                    <a:pt x="5829300" y="21336"/>
                  </a:lnTo>
                  <a:close/>
                </a:path>
                <a:path w="7170420" h="2278379">
                  <a:moveTo>
                    <a:pt x="5779008" y="25908"/>
                  </a:moveTo>
                  <a:lnTo>
                    <a:pt x="5777484" y="13716"/>
                  </a:lnTo>
                  <a:lnTo>
                    <a:pt x="5739384" y="16764"/>
                  </a:lnTo>
                  <a:lnTo>
                    <a:pt x="5740908" y="28956"/>
                  </a:lnTo>
                  <a:lnTo>
                    <a:pt x="5779008" y="25908"/>
                  </a:lnTo>
                  <a:close/>
                </a:path>
                <a:path w="7170420" h="2278379">
                  <a:moveTo>
                    <a:pt x="5728716" y="28956"/>
                  </a:moveTo>
                  <a:lnTo>
                    <a:pt x="5727192" y="16764"/>
                  </a:lnTo>
                  <a:lnTo>
                    <a:pt x="5689092" y="19812"/>
                  </a:lnTo>
                  <a:lnTo>
                    <a:pt x="5690616" y="32004"/>
                  </a:lnTo>
                  <a:lnTo>
                    <a:pt x="5728716" y="28956"/>
                  </a:lnTo>
                  <a:close/>
                </a:path>
                <a:path w="7170420" h="2278379">
                  <a:moveTo>
                    <a:pt x="5678424" y="33528"/>
                  </a:moveTo>
                  <a:lnTo>
                    <a:pt x="5676900" y="21336"/>
                  </a:lnTo>
                  <a:lnTo>
                    <a:pt x="5638800" y="24384"/>
                  </a:lnTo>
                  <a:lnTo>
                    <a:pt x="5640324" y="36576"/>
                  </a:lnTo>
                  <a:lnTo>
                    <a:pt x="5678424" y="33528"/>
                  </a:lnTo>
                  <a:close/>
                </a:path>
                <a:path w="7170420" h="2278379">
                  <a:moveTo>
                    <a:pt x="5626608" y="38100"/>
                  </a:moveTo>
                  <a:lnTo>
                    <a:pt x="5626608" y="24384"/>
                  </a:lnTo>
                  <a:lnTo>
                    <a:pt x="5588508" y="27432"/>
                  </a:lnTo>
                  <a:lnTo>
                    <a:pt x="5588508" y="39624"/>
                  </a:lnTo>
                  <a:lnTo>
                    <a:pt x="5626608" y="38100"/>
                  </a:lnTo>
                  <a:close/>
                </a:path>
                <a:path w="7170420" h="2278379">
                  <a:moveTo>
                    <a:pt x="5576316" y="41148"/>
                  </a:moveTo>
                  <a:lnTo>
                    <a:pt x="5574792" y="28956"/>
                  </a:lnTo>
                  <a:lnTo>
                    <a:pt x="5536692" y="32004"/>
                  </a:lnTo>
                  <a:lnTo>
                    <a:pt x="5538216" y="44196"/>
                  </a:lnTo>
                  <a:lnTo>
                    <a:pt x="5576316" y="41148"/>
                  </a:lnTo>
                  <a:close/>
                </a:path>
                <a:path w="7170420" h="2278379">
                  <a:moveTo>
                    <a:pt x="5526024" y="45720"/>
                  </a:moveTo>
                  <a:lnTo>
                    <a:pt x="5524500" y="32004"/>
                  </a:lnTo>
                  <a:lnTo>
                    <a:pt x="5486400" y="35052"/>
                  </a:lnTo>
                  <a:lnTo>
                    <a:pt x="5487924" y="47244"/>
                  </a:lnTo>
                  <a:lnTo>
                    <a:pt x="5526024" y="45720"/>
                  </a:lnTo>
                  <a:close/>
                </a:path>
                <a:path w="7170420" h="2278379">
                  <a:moveTo>
                    <a:pt x="5475732" y="48768"/>
                  </a:moveTo>
                  <a:lnTo>
                    <a:pt x="5474208" y="36576"/>
                  </a:lnTo>
                  <a:lnTo>
                    <a:pt x="5436108" y="39624"/>
                  </a:lnTo>
                  <a:lnTo>
                    <a:pt x="5437632" y="51816"/>
                  </a:lnTo>
                  <a:lnTo>
                    <a:pt x="5475732" y="48768"/>
                  </a:lnTo>
                  <a:close/>
                </a:path>
                <a:path w="7170420" h="2278379">
                  <a:moveTo>
                    <a:pt x="5423916" y="53340"/>
                  </a:moveTo>
                  <a:lnTo>
                    <a:pt x="5423916" y="39624"/>
                  </a:lnTo>
                  <a:lnTo>
                    <a:pt x="5385816" y="42672"/>
                  </a:lnTo>
                  <a:lnTo>
                    <a:pt x="5385816" y="56388"/>
                  </a:lnTo>
                  <a:lnTo>
                    <a:pt x="5423916" y="53340"/>
                  </a:lnTo>
                  <a:close/>
                </a:path>
                <a:path w="7170420" h="2278379">
                  <a:moveTo>
                    <a:pt x="5373624" y="56388"/>
                  </a:moveTo>
                  <a:lnTo>
                    <a:pt x="5372100" y="44196"/>
                  </a:lnTo>
                  <a:lnTo>
                    <a:pt x="5335524" y="47244"/>
                  </a:lnTo>
                  <a:lnTo>
                    <a:pt x="5335524" y="59436"/>
                  </a:lnTo>
                  <a:lnTo>
                    <a:pt x="5373624" y="56388"/>
                  </a:lnTo>
                  <a:close/>
                </a:path>
                <a:path w="7170420" h="2278379">
                  <a:moveTo>
                    <a:pt x="5323332" y="60960"/>
                  </a:moveTo>
                  <a:lnTo>
                    <a:pt x="5321808" y="47244"/>
                  </a:lnTo>
                  <a:lnTo>
                    <a:pt x="5283708" y="50292"/>
                  </a:lnTo>
                  <a:lnTo>
                    <a:pt x="5285232" y="64008"/>
                  </a:lnTo>
                  <a:lnTo>
                    <a:pt x="5323332" y="60960"/>
                  </a:lnTo>
                  <a:close/>
                </a:path>
                <a:path w="7170420" h="2278379">
                  <a:moveTo>
                    <a:pt x="5273040" y="64008"/>
                  </a:moveTo>
                  <a:lnTo>
                    <a:pt x="5271516" y="51816"/>
                  </a:lnTo>
                  <a:lnTo>
                    <a:pt x="5233416" y="54864"/>
                  </a:lnTo>
                  <a:lnTo>
                    <a:pt x="5234940" y="67056"/>
                  </a:lnTo>
                  <a:lnTo>
                    <a:pt x="5273040" y="64008"/>
                  </a:lnTo>
                  <a:close/>
                </a:path>
                <a:path w="7170420" h="2278379">
                  <a:moveTo>
                    <a:pt x="5221224" y="68580"/>
                  </a:moveTo>
                  <a:lnTo>
                    <a:pt x="5221224" y="54864"/>
                  </a:lnTo>
                  <a:lnTo>
                    <a:pt x="5183124" y="57912"/>
                  </a:lnTo>
                  <a:lnTo>
                    <a:pt x="5183124" y="71628"/>
                  </a:lnTo>
                  <a:lnTo>
                    <a:pt x="5221224" y="68580"/>
                  </a:lnTo>
                  <a:close/>
                </a:path>
                <a:path w="7170420" h="2278379">
                  <a:moveTo>
                    <a:pt x="5170932" y="71628"/>
                  </a:moveTo>
                  <a:lnTo>
                    <a:pt x="5170932" y="59436"/>
                  </a:lnTo>
                  <a:lnTo>
                    <a:pt x="5132832" y="62484"/>
                  </a:lnTo>
                  <a:lnTo>
                    <a:pt x="5132832" y="74676"/>
                  </a:lnTo>
                  <a:lnTo>
                    <a:pt x="5170932" y="71628"/>
                  </a:lnTo>
                  <a:close/>
                </a:path>
                <a:path w="7170420" h="2278379">
                  <a:moveTo>
                    <a:pt x="5120640" y="76200"/>
                  </a:moveTo>
                  <a:lnTo>
                    <a:pt x="5119116" y="62484"/>
                  </a:lnTo>
                  <a:lnTo>
                    <a:pt x="5081016" y="65532"/>
                  </a:lnTo>
                  <a:lnTo>
                    <a:pt x="5082540" y="79248"/>
                  </a:lnTo>
                  <a:lnTo>
                    <a:pt x="5120640" y="76200"/>
                  </a:lnTo>
                  <a:close/>
                </a:path>
                <a:path w="7170420" h="2278379">
                  <a:moveTo>
                    <a:pt x="5070348" y="79248"/>
                  </a:moveTo>
                  <a:lnTo>
                    <a:pt x="5068824" y="67056"/>
                  </a:lnTo>
                  <a:lnTo>
                    <a:pt x="5030724" y="70104"/>
                  </a:lnTo>
                  <a:lnTo>
                    <a:pt x="5032248" y="82296"/>
                  </a:lnTo>
                  <a:lnTo>
                    <a:pt x="5070348" y="79248"/>
                  </a:lnTo>
                  <a:close/>
                </a:path>
                <a:path w="7170420" h="2278379">
                  <a:moveTo>
                    <a:pt x="5018532" y="83820"/>
                  </a:moveTo>
                  <a:lnTo>
                    <a:pt x="5018532" y="71628"/>
                  </a:lnTo>
                  <a:lnTo>
                    <a:pt x="4980432" y="73152"/>
                  </a:lnTo>
                  <a:lnTo>
                    <a:pt x="4981956" y="86868"/>
                  </a:lnTo>
                  <a:lnTo>
                    <a:pt x="5018532" y="83820"/>
                  </a:lnTo>
                  <a:close/>
                </a:path>
                <a:path w="7170420" h="2278379">
                  <a:moveTo>
                    <a:pt x="4968240" y="86868"/>
                  </a:moveTo>
                  <a:lnTo>
                    <a:pt x="4968240" y="74676"/>
                  </a:lnTo>
                  <a:lnTo>
                    <a:pt x="4930140" y="77724"/>
                  </a:lnTo>
                  <a:lnTo>
                    <a:pt x="4930140" y="89916"/>
                  </a:lnTo>
                  <a:lnTo>
                    <a:pt x="4968240" y="86868"/>
                  </a:lnTo>
                  <a:close/>
                </a:path>
                <a:path w="7170420" h="2278379">
                  <a:moveTo>
                    <a:pt x="4917948" y="91440"/>
                  </a:moveTo>
                  <a:lnTo>
                    <a:pt x="4916424" y="79248"/>
                  </a:lnTo>
                  <a:lnTo>
                    <a:pt x="4878324" y="80772"/>
                  </a:lnTo>
                  <a:lnTo>
                    <a:pt x="4879848" y="94488"/>
                  </a:lnTo>
                  <a:lnTo>
                    <a:pt x="4917948" y="91440"/>
                  </a:lnTo>
                  <a:close/>
                </a:path>
                <a:path w="7170420" h="2278379">
                  <a:moveTo>
                    <a:pt x="4867656" y="94488"/>
                  </a:moveTo>
                  <a:lnTo>
                    <a:pt x="4866132" y="82296"/>
                  </a:lnTo>
                  <a:lnTo>
                    <a:pt x="4828032" y="85344"/>
                  </a:lnTo>
                  <a:lnTo>
                    <a:pt x="4829556" y="97536"/>
                  </a:lnTo>
                  <a:lnTo>
                    <a:pt x="4867656" y="94488"/>
                  </a:lnTo>
                  <a:close/>
                </a:path>
                <a:path w="7170420" h="2278379">
                  <a:moveTo>
                    <a:pt x="4815840" y="99060"/>
                  </a:moveTo>
                  <a:lnTo>
                    <a:pt x="4815840" y="86868"/>
                  </a:lnTo>
                  <a:lnTo>
                    <a:pt x="4777740" y="89916"/>
                  </a:lnTo>
                  <a:lnTo>
                    <a:pt x="4779264" y="102108"/>
                  </a:lnTo>
                  <a:lnTo>
                    <a:pt x="4815840" y="99060"/>
                  </a:lnTo>
                  <a:close/>
                </a:path>
                <a:path w="7170420" h="2278379">
                  <a:moveTo>
                    <a:pt x="4765548" y="102108"/>
                  </a:moveTo>
                  <a:lnTo>
                    <a:pt x="4765548" y="89916"/>
                  </a:lnTo>
                  <a:lnTo>
                    <a:pt x="4727448" y="92964"/>
                  </a:lnTo>
                  <a:lnTo>
                    <a:pt x="4727448" y="105156"/>
                  </a:lnTo>
                  <a:lnTo>
                    <a:pt x="4765548" y="102108"/>
                  </a:lnTo>
                  <a:close/>
                </a:path>
                <a:path w="7170420" h="2278379">
                  <a:moveTo>
                    <a:pt x="4715256" y="106680"/>
                  </a:moveTo>
                  <a:lnTo>
                    <a:pt x="4713732" y="94488"/>
                  </a:lnTo>
                  <a:lnTo>
                    <a:pt x="4675632" y="97536"/>
                  </a:lnTo>
                  <a:lnTo>
                    <a:pt x="4677156" y="109728"/>
                  </a:lnTo>
                  <a:lnTo>
                    <a:pt x="4715256" y="106680"/>
                  </a:lnTo>
                  <a:close/>
                </a:path>
                <a:path w="7170420" h="2278379">
                  <a:moveTo>
                    <a:pt x="4664964" y="111252"/>
                  </a:moveTo>
                  <a:lnTo>
                    <a:pt x="4663440" y="97536"/>
                  </a:lnTo>
                  <a:lnTo>
                    <a:pt x="4625340" y="100584"/>
                  </a:lnTo>
                  <a:lnTo>
                    <a:pt x="4626864" y="112776"/>
                  </a:lnTo>
                  <a:lnTo>
                    <a:pt x="4664964" y="111252"/>
                  </a:lnTo>
                  <a:close/>
                </a:path>
                <a:path w="7170420" h="2278379">
                  <a:moveTo>
                    <a:pt x="4614672" y="114300"/>
                  </a:moveTo>
                  <a:lnTo>
                    <a:pt x="4613148" y="102108"/>
                  </a:lnTo>
                  <a:lnTo>
                    <a:pt x="4575048" y="105156"/>
                  </a:lnTo>
                  <a:lnTo>
                    <a:pt x="4576572" y="117348"/>
                  </a:lnTo>
                  <a:lnTo>
                    <a:pt x="4614672" y="114300"/>
                  </a:lnTo>
                  <a:close/>
                </a:path>
                <a:path w="7170420" h="2278379">
                  <a:moveTo>
                    <a:pt x="4562856" y="118872"/>
                  </a:moveTo>
                  <a:lnTo>
                    <a:pt x="4562856" y="105156"/>
                  </a:lnTo>
                  <a:lnTo>
                    <a:pt x="4524756" y="108204"/>
                  </a:lnTo>
                  <a:lnTo>
                    <a:pt x="4524756" y="120396"/>
                  </a:lnTo>
                  <a:lnTo>
                    <a:pt x="4562856" y="118872"/>
                  </a:lnTo>
                  <a:close/>
                </a:path>
                <a:path w="7170420" h="2278379">
                  <a:moveTo>
                    <a:pt x="4512564" y="121920"/>
                  </a:moveTo>
                  <a:lnTo>
                    <a:pt x="4511040" y="109728"/>
                  </a:lnTo>
                  <a:lnTo>
                    <a:pt x="4472940" y="112776"/>
                  </a:lnTo>
                  <a:lnTo>
                    <a:pt x="4474464" y="124968"/>
                  </a:lnTo>
                  <a:lnTo>
                    <a:pt x="4512564" y="121920"/>
                  </a:lnTo>
                  <a:close/>
                </a:path>
                <a:path w="7170420" h="2278379">
                  <a:moveTo>
                    <a:pt x="4462272" y="126492"/>
                  </a:moveTo>
                  <a:lnTo>
                    <a:pt x="4460748" y="112776"/>
                  </a:lnTo>
                  <a:lnTo>
                    <a:pt x="4422648" y="115824"/>
                  </a:lnTo>
                  <a:lnTo>
                    <a:pt x="4424172" y="129540"/>
                  </a:lnTo>
                  <a:lnTo>
                    <a:pt x="4462272" y="126492"/>
                  </a:lnTo>
                  <a:close/>
                </a:path>
                <a:path w="7170420" h="2278379">
                  <a:moveTo>
                    <a:pt x="4411980" y="129540"/>
                  </a:moveTo>
                  <a:lnTo>
                    <a:pt x="4410456" y="117348"/>
                  </a:lnTo>
                  <a:lnTo>
                    <a:pt x="4372356" y="120396"/>
                  </a:lnTo>
                  <a:lnTo>
                    <a:pt x="4373880" y="132588"/>
                  </a:lnTo>
                  <a:lnTo>
                    <a:pt x="4411980" y="129540"/>
                  </a:lnTo>
                  <a:close/>
                </a:path>
                <a:path w="7170420" h="2278379">
                  <a:moveTo>
                    <a:pt x="4360164" y="134112"/>
                  </a:moveTo>
                  <a:lnTo>
                    <a:pt x="4360164" y="120396"/>
                  </a:lnTo>
                  <a:lnTo>
                    <a:pt x="4322064" y="123444"/>
                  </a:lnTo>
                  <a:lnTo>
                    <a:pt x="4322064" y="137160"/>
                  </a:lnTo>
                  <a:lnTo>
                    <a:pt x="4360164" y="134112"/>
                  </a:lnTo>
                  <a:close/>
                </a:path>
                <a:path w="7170420" h="2278379">
                  <a:moveTo>
                    <a:pt x="4309872" y="137160"/>
                  </a:moveTo>
                  <a:lnTo>
                    <a:pt x="4308348" y="124968"/>
                  </a:lnTo>
                  <a:lnTo>
                    <a:pt x="4271772" y="128016"/>
                  </a:lnTo>
                  <a:lnTo>
                    <a:pt x="4271772" y="140208"/>
                  </a:lnTo>
                  <a:lnTo>
                    <a:pt x="4309872" y="137160"/>
                  </a:lnTo>
                  <a:close/>
                </a:path>
                <a:path w="7170420" h="2278379">
                  <a:moveTo>
                    <a:pt x="4259580" y="141732"/>
                  </a:moveTo>
                  <a:lnTo>
                    <a:pt x="4258056" y="128016"/>
                  </a:lnTo>
                  <a:lnTo>
                    <a:pt x="4219956" y="131064"/>
                  </a:lnTo>
                  <a:lnTo>
                    <a:pt x="4221480" y="144780"/>
                  </a:lnTo>
                  <a:lnTo>
                    <a:pt x="4259580" y="141732"/>
                  </a:lnTo>
                  <a:close/>
                </a:path>
                <a:path w="7170420" h="2278379">
                  <a:moveTo>
                    <a:pt x="4209288" y="144780"/>
                  </a:moveTo>
                  <a:lnTo>
                    <a:pt x="4207764" y="132588"/>
                  </a:lnTo>
                  <a:lnTo>
                    <a:pt x="4181856" y="134027"/>
                  </a:lnTo>
                  <a:lnTo>
                    <a:pt x="4169664" y="134112"/>
                  </a:lnTo>
                  <a:lnTo>
                    <a:pt x="4169664" y="147828"/>
                  </a:lnTo>
                  <a:lnTo>
                    <a:pt x="4181856" y="147828"/>
                  </a:lnTo>
                  <a:lnTo>
                    <a:pt x="4209288" y="144780"/>
                  </a:lnTo>
                  <a:close/>
                </a:path>
                <a:path w="7170420" h="2278379">
                  <a:moveTo>
                    <a:pt x="4157472" y="147828"/>
                  </a:moveTo>
                  <a:lnTo>
                    <a:pt x="4157472" y="134112"/>
                  </a:lnTo>
                  <a:lnTo>
                    <a:pt x="4119372" y="134112"/>
                  </a:lnTo>
                  <a:lnTo>
                    <a:pt x="4119372" y="147828"/>
                  </a:lnTo>
                  <a:lnTo>
                    <a:pt x="4157472" y="147828"/>
                  </a:lnTo>
                  <a:close/>
                </a:path>
                <a:path w="7170420" h="2278379">
                  <a:moveTo>
                    <a:pt x="4107180" y="147828"/>
                  </a:moveTo>
                  <a:lnTo>
                    <a:pt x="4107180" y="134112"/>
                  </a:lnTo>
                  <a:lnTo>
                    <a:pt x="4069080" y="134112"/>
                  </a:lnTo>
                  <a:lnTo>
                    <a:pt x="4069080" y="147828"/>
                  </a:lnTo>
                  <a:lnTo>
                    <a:pt x="4107180" y="147828"/>
                  </a:lnTo>
                  <a:close/>
                </a:path>
                <a:path w="7170420" h="2278379">
                  <a:moveTo>
                    <a:pt x="4055364" y="147828"/>
                  </a:moveTo>
                  <a:lnTo>
                    <a:pt x="4055364" y="134112"/>
                  </a:lnTo>
                  <a:lnTo>
                    <a:pt x="4017264" y="134112"/>
                  </a:lnTo>
                  <a:lnTo>
                    <a:pt x="4017264" y="147828"/>
                  </a:lnTo>
                  <a:lnTo>
                    <a:pt x="4055364" y="147828"/>
                  </a:lnTo>
                  <a:close/>
                </a:path>
                <a:path w="7170420" h="2278379">
                  <a:moveTo>
                    <a:pt x="4005072" y="147828"/>
                  </a:moveTo>
                  <a:lnTo>
                    <a:pt x="4005072" y="134112"/>
                  </a:lnTo>
                  <a:lnTo>
                    <a:pt x="3966972" y="134112"/>
                  </a:lnTo>
                  <a:lnTo>
                    <a:pt x="3966972" y="147828"/>
                  </a:lnTo>
                  <a:lnTo>
                    <a:pt x="4005072" y="147828"/>
                  </a:lnTo>
                  <a:close/>
                </a:path>
                <a:path w="7170420" h="2278379">
                  <a:moveTo>
                    <a:pt x="3954780" y="147828"/>
                  </a:moveTo>
                  <a:lnTo>
                    <a:pt x="3954780" y="134112"/>
                  </a:lnTo>
                  <a:lnTo>
                    <a:pt x="3916680" y="134112"/>
                  </a:lnTo>
                  <a:lnTo>
                    <a:pt x="3916680" y="147828"/>
                  </a:lnTo>
                  <a:lnTo>
                    <a:pt x="3954780" y="147828"/>
                  </a:lnTo>
                  <a:close/>
                </a:path>
                <a:path w="7170420" h="2278379">
                  <a:moveTo>
                    <a:pt x="3902964" y="147828"/>
                  </a:moveTo>
                  <a:lnTo>
                    <a:pt x="3902964" y="134112"/>
                  </a:lnTo>
                  <a:lnTo>
                    <a:pt x="3864864" y="134112"/>
                  </a:lnTo>
                  <a:lnTo>
                    <a:pt x="3864864" y="147828"/>
                  </a:lnTo>
                  <a:lnTo>
                    <a:pt x="3902964" y="147828"/>
                  </a:lnTo>
                  <a:close/>
                </a:path>
                <a:path w="7170420" h="2278379">
                  <a:moveTo>
                    <a:pt x="3852672" y="147828"/>
                  </a:moveTo>
                  <a:lnTo>
                    <a:pt x="3852672" y="134112"/>
                  </a:lnTo>
                  <a:lnTo>
                    <a:pt x="3814572" y="134112"/>
                  </a:lnTo>
                  <a:lnTo>
                    <a:pt x="3814572" y="147828"/>
                  </a:lnTo>
                  <a:lnTo>
                    <a:pt x="3852672" y="147828"/>
                  </a:lnTo>
                  <a:close/>
                </a:path>
                <a:path w="7170420" h="2278379">
                  <a:moveTo>
                    <a:pt x="3802380" y="147828"/>
                  </a:moveTo>
                  <a:lnTo>
                    <a:pt x="3802380" y="134112"/>
                  </a:lnTo>
                  <a:lnTo>
                    <a:pt x="3764280" y="134112"/>
                  </a:lnTo>
                  <a:lnTo>
                    <a:pt x="3764280" y="147828"/>
                  </a:lnTo>
                  <a:lnTo>
                    <a:pt x="3802380" y="147828"/>
                  </a:lnTo>
                  <a:close/>
                </a:path>
                <a:path w="7170420" h="2278379">
                  <a:moveTo>
                    <a:pt x="3750564" y="147828"/>
                  </a:moveTo>
                  <a:lnTo>
                    <a:pt x="3750564" y="134112"/>
                  </a:lnTo>
                  <a:lnTo>
                    <a:pt x="3712464" y="134112"/>
                  </a:lnTo>
                  <a:lnTo>
                    <a:pt x="3712464" y="147828"/>
                  </a:lnTo>
                  <a:lnTo>
                    <a:pt x="3750564" y="147828"/>
                  </a:lnTo>
                  <a:close/>
                </a:path>
                <a:path w="7170420" h="2278379">
                  <a:moveTo>
                    <a:pt x="3700272" y="147828"/>
                  </a:moveTo>
                  <a:lnTo>
                    <a:pt x="3700272" y="134112"/>
                  </a:lnTo>
                  <a:lnTo>
                    <a:pt x="3662172" y="134112"/>
                  </a:lnTo>
                  <a:lnTo>
                    <a:pt x="3662172" y="147828"/>
                  </a:lnTo>
                  <a:lnTo>
                    <a:pt x="3700272" y="147828"/>
                  </a:lnTo>
                  <a:close/>
                </a:path>
                <a:path w="7170420" h="2278379">
                  <a:moveTo>
                    <a:pt x="3649980" y="147828"/>
                  </a:moveTo>
                  <a:lnTo>
                    <a:pt x="3649980" y="134112"/>
                  </a:lnTo>
                  <a:lnTo>
                    <a:pt x="3611880" y="134112"/>
                  </a:lnTo>
                  <a:lnTo>
                    <a:pt x="3611880" y="147828"/>
                  </a:lnTo>
                  <a:lnTo>
                    <a:pt x="3649980" y="147828"/>
                  </a:lnTo>
                  <a:close/>
                </a:path>
                <a:path w="7170420" h="2278379">
                  <a:moveTo>
                    <a:pt x="3598164" y="147828"/>
                  </a:moveTo>
                  <a:lnTo>
                    <a:pt x="3598164" y="134112"/>
                  </a:lnTo>
                  <a:lnTo>
                    <a:pt x="3560064" y="134112"/>
                  </a:lnTo>
                  <a:lnTo>
                    <a:pt x="3560064" y="147828"/>
                  </a:lnTo>
                  <a:lnTo>
                    <a:pt x="3598164" y="147828"/>
                  </a:lnTo>
                  <a:close/>
                </a:path>
                <a:path w="7170420" h="2278379">
                  <a:moveTo>
                    <a:pt x="3547872" y="147828"/>
                  </a:moveTo>
                  <a:lnTo>
                    <a:pt x="3547872" y="134112"/>
                  </a:lnTo>
                  <a:lnTo>
                    <a:pt x="3509772" y="134112"/>
                  </a:lnTo>
                  <a:lnTo>
                    <a:pt x="3509772" y="147828"/>
                  </a:lnTo>
                  <a:lnTo>
                    <a:pt x="3547872" y="147828"/>
                  </a:lnTo>
                  <a:close/>
                </a:path>
                <a:path w="7170420" h="2278379">
                  <a:moveTo>
                    <a:pt x="3497580" y="147828"/>
                  </a:moveTo>
                  <a:lnTo>
                    <a:pt x="3497580" y="134112"/>
                  </a:lnTo>
                  <a:lnTo>
                    <a:pt x="3459480" y="134112"/>
                  </a:lnTo>
                  <a:lnTo>
                    <a:pt x="3459480" y="147828"/>
                  </a:lnTo>
                  <a:lnTo>
                    <a:pt x="3497580" y="147828"/>
                  </a:lnTo>
                  <a:close/>
                </a:path>
                <a:path w="7170420" h="2278379">
                  <a:moveTo>
                    <a:pt x="3445764" y="147828"/>
                  </a:moveTo>
                  <a:lnTo>
                    <a:pt x="3445764" y="134112"/>
                  </a:lnTo>
                  <a:lnTo>
                    <a:pt x="3407664" y="134112"/>
                  </a:lnTo>
                  <a:lnTo>
                    <a:pt x="3407664" y="147828"/>
                  </a:lnTo>
                  <a:lnTo>
                    <a:pt x="3445764" y="147828"/>
                  </a:lnTo>
                  <a:close/>
                </a:path>
                <a:path w="7170420" h="2278379">
                  <a:moveTo>
                    <a:pt x="3395472" y="147828"/>
                  </a:moveTo>
                  <a:lnTo>
                    <a:pt x="3395472" y="134112"/>
                  </a:lnTo>
                  <a:lnTo>
                    <a:pt x="3357372" y="134112"/>
                  </a:lnTo>
                  <a:lnTo>
                    <a:pt x="3357372" y="147828"/>
                  </a:lnTo>
                  <a:lnTo>
                    <a:pt x="3395472" y="147828"/>
                  </a:lnTo>
                  <a:close/>
                </a:path>
                <a:path w="7170420" h="2278379">
                  <a:moveTo>
                    <a:pt x="3345180" y="147828"/>
                  </a:moveTo>
                  <a:lnTo>
                    <a:pt x="3345180" y="134112"/>
                  </a:lnTo>
                  <a:lnTo>
                    <a:pt x="3307080" y="134112"/>
                  </a:lnTo>
                  <a:lnTo>
                    <a:pt x="3307080" y="147828"/>
                  </a:lnTo>
                  <a:lnTo>
                    <a:pt x="3345180" y="147828"/>
                  </a:lnTo>
                  <a:close/>
                </a:path>
                <a:path w="7170420" h="2278379">
                  <a:moveTo>
                    <a:pt x="3293364" y="147828"/>
                  </a:moveTo>
                  <a:lnTo>
                    <a:pt x="3293364" y="134112"/>
                  </a:lnTo>
                  <a:lnTo>
                    <a:pt x="3255264" y="134112"/>
                  </a:lnTo>
                  <a:lnTo>
                    <a:pt x="3255264" y="147828"/>
                  </a:lnTo>
                  <a:lnTo>
                    <a:pt x="3293364" y="147828"/>
                  </a:lnTo>
                  <a:close/>
                </a:path>
                <a:path w="7170420" h="2278379">
                  <a:moveTo>
                    <a:pt x="3243072" y="147828"/>
                  </a:moveTo>
                  <a:lnTo>
                    <a:pt x="3243072" y="134112"/>
                  </a:lnTo>
                  <a:lnTo>
                    <a:pt x="3204972" y="134112"/>
                  </a:lnTo>
                  <a:lnTo>
                    <a:pt x="3204972" y="147828"/>
                  </a:lnTo>
                  <a:lnTo>
                    <a:pt x="3243072" y="147828"/>
                  </a:lnTo>
                  <a:close/>
                </a:path>
                <a:path w="7170420" h="2278379">
                  <a:moveTo>
                    <a:pt x="3192780" y="147828"/>
                  </a:moveTo>
                  <a:lnTo>
                    <a:pt x="3192780" y="134112"/>
                  </a:lnTo>
                  <a:lnTo>
                    <a:pt x="3154680" y="134112"/>
                  </a:lnTo>
                  <a:lnTo>
                    <a:pt x="3154680" y="147828"/>
                  </a:lnTo>
                  <a:lnTo>
                    <a:pt x="3192780" y="147828"/>
                  </a:lnTo>
                  <a:close/>
                </a:path>
                <a:path w="7170420" h="2278379">
                  <a:moveTo>
                    <a:pt x="3140964" y="147828"/>
                  </a:moveTo>
                  <a:lnTo>
                    <a:pt x="3140964" y="134112"/>
                  </a:lnTo>
                  <a:lnTo>
                    <a:pt x="3102864" y="134112"/>
                  </a:lnTo>
                  <a:lnTo>
                    <a:pt x="3102864" y="147828"/>
                  </a:lnTo>
                  <a:lnTo>
                    <a:pt x="3140964" y="147828"/>
                  </a:lnTo>
                  <a:close/>
                </a:path>
                <a:path w="7170420" h="2278379">
                  <a:moveTo>
                    <a:pt x="3090672" y="147828"/>
                  </a:moveTo>
                  <a:lnTo>
                    <a:pt x="3090672" y="134112"/>
                  </a:lnTo>
                  <a:lnTo>
                    <a:pt x="3052572" y="134112"/>
                  </a:lnTo>
                  <a:lnTo>
                    <a:pt x="3052572" y="147828"/>
                  </a:lnTo>
                  <a:lnTo>
                    <a:pt x="3090672" y="147828"/>
                  </a:lnTo>
                  <a:close/>
                </a:path>
                <a:path w="7170420" h="2278379">
                  <a:moveTo>
                    <a:pt x="3040380" y="147828"/>
                  </a:moveTo>
                  <a:lnTo>
                    <a:pt x="3040380" y="134112"/>
                  </a:lnTo>
                  <a:lnTo>
                    <a:pt x="3002280" y="134112"/>
                  </a:lnTo>
                  <a:lnTo>
                    <a:pt x="3002280" y="147828"/>
                  </a:lnTo>
                  <a:lnTo>
                    <a:pt x="3040380" y="147828"/>
                  </a:lnTo>
                  <a:close/>
                </a:path>
                <a:path w="7170420" h="2278379">
                  <a:moveTo>
                    <a:pt x="2988564" y="147828"/>
                  </a:moveTo>
                  <a:lnTo>
                    <a:pt x="2988564" y="134112"/>
                  </a:lnTo>
                  <a:lnTo>
                    <a:pt x="2950464" y="134112"/>
                  </a:lnTo>
                  <a:lnTo>
                    <a:pt x="2950464" y="147828"/>
                  </a:lnTo>
                  <a:lnTo>
                    <a:pt x="2988564" y="147828"/>
                  </a:lnTo>
                  <a:close/>
                </a:path>
                <a:path w="7170420" h="2278379">
                  <a:moveTo>
                    <a:pt x="2938272" y="147828"/>
                  </a:moveTo>
                  <a:lnTo>
                    <a:pt x="2938272" y="134112"/>
                  </a:lnTo>
                  <a:lnTo>
                    <a:pt x="2900172" y="134112"/>
                  </a:lnTo>
                  <a:lnTo>
                    <a:pt x="2900172" y="147828"/>
                  </a:lnTo>
                  <a:lnTo>
                    <a:pt x="2938272" y="147828"/>
                  </a:lnTo>
                  <a:close/>
                </a:path>
                <a:path w="7170420" h="2278379">
                  <a:moveTo>
                    <a:pt x="2887980" y="147828"/>
                  </a:moveTo>
                  <a:lnTo>
                    <a:pt x="2887980" y="134112"/>
                  </a:lnTo>
                  <a:lnTo>
                    <a:pt x="2849880" y="134112"/>
                  </a:lnTo>
                  <a:lnTo>
                    <a:pt x="2849880" y="147828"/>
                  </a:lnTo>
                  <a:lnTo>
                    <a:pt x="2887980" y="147828"/>
                  </a:lnTo>
                  <a:close/>
                </a:path>
                <a:path w="7170420" h="2278379">
                  <a:moveTo>
                    <a:pt x="2836164" y="147828"/>
                  </a:moveTo>
                  <a:lnTo>
                    <a:pt x="2836164" y="134112"/>
                  </a:lnTo>
                  <a:lnTo>
                    <a:pt x="2798064" y="134112"/>
                  </a:lnTo>
                  <a:lnTo>
                    <a:pt x="2798064" y="147828"/>
                  </a:lnTo>
                  <a:lnTo>
                    <a:pt x="2836164" y="147828"/>
                  </a:lnTo>
                  <a:close/>
                </a:path>
                <a:path w="7170420" h="2278379">
                  <a:moveTo>
                    <a:pt x="2785872" y="147828"/>
                  </a:moveTo>
                  <a:lnTo>
                    <a:pt x="2785872" y="134112"/>
                  </a:lnTo>
                  <a:lnTo>
                    <a:pt x="2747772" y="134112"/>
                  </a:lnTo>
                  <a:lnTo>
                    <a:pt x="2747772" y="147828"/>
                  </a:lnTo>
                  <a:lnTo>
                    <a:pt x="2785872" y="147828"/>
                  </a:lnTo>
                  <a:close/>
                </a:path>
                <a:path w="7170420" h="2278379">
                  <a:moveTo>
                    <a:pt x="2735580" y="147828"/>
                  </a:moveTo>
                  <a:lnTo>
                    <a:pt x="2735580" y="134112"/>
                  </a:lnTo>
                  <a:lnTo>
                    <a:pt x="2697480" y="134112"/>
                  </a:lnTo>
                  <a:lnTo>
                    <a:pt x="2697480" y="147828"/>
                  </a:lnTo>
                  <a:lnTo>
                    <a:pt x="2735580" y="147828"/>
                  </a:lnTo>
                  <a:close/>
                </a:path>
                <a:path w="7170420" h="2278379">
                  <a:moveTo>
                    <a:pt x="2683764" y="147828"/>
                  </a:moveTo>
                  <a:lnTo>
                    <a:pt x="2683764" y="134112"/>
                  </a:lnTo>
                  <a:lnTo>
                    <a:pt x="2645664" y="134112"/>
                  </a:lnTo>
                  <a:lnTo>
                    <a:pt x="2645664" y="147828"/>
                  </a:lnTo>
                  <a:lnTo>
                    <a:pt x="2683764" y="147828"/>
                  </a:lnTo>
                  <a:close/>
                </a:path>
                <a:path w="7170420" h="2278379">
                  <a:moveTo>
                    <a:pt x="2633472" y="147828"/>
                  </a:moveTo>
                  <a:lnTo>
                    <a:pt x="2633472" y="134112"/>
                  </a:lnTo>
                  <a:lnTo>
                    <a:pt x="2595372" y="134112"/>
                  </a:lnTo>
                  <a:lnTo>
                    <a:pt x="2595372" y="147828"/>
                  </a:lnTo>
                  <a:lnTo>
                    <a:pt x="2633472" y="147828"/>
                  </a:lnTo>
                  <a:close/>
                </a:path>
                <a:path w="7170420" h="2278379">
                  <a:moveTo>
                    <a:pt x="2583180" y="147828"/>
                  </a:moveTo>
                  <a:lnTo>
                    <a:pt x="2583180" y="134112"/>
                  </a:lnTo>
                  <a:lnTo>
                    <a:pt x="2545080" y="134112"/>
                  </a:lnTo>
                  <a:lnTo>
                    <a:pt x="2545080" y="147828"/>
                  </a:lnTo>
                  <a:lnTo>
                    <a:pt x="2583180" y="147828"/>
                  </a:lnTo>
                  <a:close/>
                </a:path>
                <a:path w="7170420" h="2278379">
                  <a:moveTo>
                    <a:pt x="2531364" y="147828"/>
                  </a:moveTo>
                  <a:lnTo>
                    <a:pt x="2531364" y="134112"/>
                  </a:lnTo>
                  <a:lnTo>
                    <a:pt x="2493264" y="134112"/>
                  </a:lnTo>
                  <a:lnTo>
                    <a:pt x="2493264" y="147828"/>
                  </a:lnTo>
                  <a:lnTo>
                    <a:pt x="2531364" y="147828"/>
                  </a:lnTo>
                  <a:close/>
                </a:path>
                <a:path w="7170420" h="2278379">
                  <a:moveTo>
                    <a:pt x="2481072" y="147828"/>
                  </a:moveTo>
                  <a:lnTo>
                    <a:pt x="2481072" y="134112"/>
                  </a:lnTo>
                  <a:lnTo>
                    <a:pt x="2442972" y="134112"/>
                  </a:lnTo>
                  <a:lnTo>
                    <a:pt x="2442972" y="147828"/>
                  </a:lnTo>
                  <a:lnTo>
                    <a:pt x="2481072" y="147828"/>
                  </a:lnTo>
                  <a:close/>
                </a:path>
                <a:path w="7170420" h="2278379">
                  <a:moveTo>
                    <a:pt x="2430780" y="147828"/>
                  </a:moveTo>
                  <a:lnTo>
                    <a:pt x="2430780" y="134112"/>
                  </a:lnTo>
                  <a:lnTo>
                    <a:pt x="2392680" y="134112"/>
                  </a:lnTo>
                  <a:lnTo>
                    <a:pt x="2392680" y="147828"/>
                  </a:lnTo>
                  <a:lnTo>
                    <a:pt x="2430780" y="147828"/>
                  </a:lnTo>
                  <a:close/>
                </a:path>
                <a:path w="7170420" h="2278379">
                  <a:moveTo>
                    <a:pt x="2378964" y="147828"/>
                  </a:moveTo>
                  <a:lnTo>
                    <a:pt x="2378964" y="134112"/>
                  </a:lnTo>
                  <a:lnTo>
                    <a:pt x="2340864" y="134112"/>
                  </a:lnTo>
                  <a:lnTo>
                    <a:pt x="2340864" y="147828"/>
                  </a:lnTo>
                  <a:lnTo>
                    <a:pt x="2378964" y="147828"/>
                  </a:lnTo>
                  <a:close/>
                </a:path>
                <a:path w="7170420" h="2278379">
                  <a:moveTo>
                    <a:pt x="2328672" y="147828"/>
                  </a:moveTo>
                  <a:lnTo>
                    <a:pt x="2328672" y="134112"/>
                  </a:lnTo>
                  <a:lnTo>
                    <a:pt x="2290572" y="134112"/>
                  </a:lnTo>
                  <a:lnTo>
                    <a:pt x="2290572" y="147828"/>
                  </a:lnTo>
                  <a:lnTo>
                    <a:pt x="2328672" y="147828"/>
                  </a:lnTo>
                  <a:close/>
                </a:path>
                <a:path w="7170420" h="2278379">
                  <a:moveTo>
                    <a:pt x="2278380" y="147828"/>
                  </a:moveTo>
                  <a:lnTo>
                    <a:pt x="2278380" y="134112"/>
                  </a:lnTo>
                  <a:lnTo>
                    <a:pt x="2240280" y="134112"/>
                  </a:lnTo>
                  <a:lnTo>
                    <a:pt x="2240280" y="147828"/>
                  </a:lnTo>
                  <a:lnTo>
                    <a:pt x="2278380" y="147828"/>
                  </a:lnTo>
                  <a:close/>
                </a:path>
                <a:path w="7170420" h="2278379">
                  <a:moveTo>
                    <a:pt x="2226564" y="147828"/>
                  </a:moveTo>
                  <a:lnTo>
                    <a:pt x="2226564" y="134112"/>
                  </a:lnTo>
                  <a:lnTo>
                    <a:pt x="2188464" y="134112"/>
                  </a:lnTo>
                  <a:lnTo>
                    <a:pt x="2188464" y="147828"/>
                  </a:lnTo>
                  <a:lnTo>
                    <a:pt x="2226564" y="147828"/>
                  </a:lnTo>
                  <a:close/>
                </a:path>
                <a:path w="7170420" h="2278379">
                  <a:moveTo>
                    <a:pt x="2176272" y="147828"/>
                  </a:moveTo>
                  <a:lnTo>
                    <a:pt x="2176272" y="134112"/>
                  </a:lnTo>
                  <a:lnTo>
                    <a:pt x="2138172" y="134112"/>
                  </a:lnTo>
                  <a:lnTo>
                    <a:pt x="2138172" y="147828"/>
                  </a:lnTo>
                  <a:lnTo>
                    <a:pt x="2176272" y="147828"/>
                  </a:lnTo>
                  <a:close/>
                </a:path>
                <a:path w="7170420" h="2278379">
                  <a:moveTo>
                    <a:pt x="2125980" y="147828"/>
                  </a:moveTo>
                  <a:lnTo>
                    <a:pt x="2125980" y="134112"/>
                  </a:lnTo>
                  <a:lnTo>
                    <a:pt x="2087880" y="134112"/>
                  </a:lnTo>
                  <a:lnTo>
                    <a:pt x="2087880" y="147828"/>
                  </a:lnTo>
                  <a:lnTo>
                    <a:pt x="2125980" y="147828"/>
                  </a:lnTo>
                  <a:close/>
                </a:path>
                <a:path w="7170420" h="2278379">
                  <a:moveTo>
                    <a:pt x="2074164" y="147828"/>
                  </a:moveTo>
                  <a:lnTo>
                    <a:pt x="2074164" y="134112"/>
                  </a:lnTo>
                  <a:lnTo>
                    <a:pt x="2036064" y="134112"/>
                  </a:lnTo>
                  <a:lnTo>
                    <a:pt x="2036064" y="147828"/>
                  </a:lnTo>
                  <a:lnTo>
                    <a:pt x="2074164" y="147828"/>
                  </a:lnTo>
                  <a:close/>
                </a:path>
                <a:path w="7170420" h="2278379">
                  <a:moveTo>
                    <a:pt x="2023872" y="147828"/>
                  </a:moveTo>
                  <a:lnTo>
                    <a:pt x="2023872" y="134112"/>
                  </a:lnTo>
                  <a:lnTo>
                    <a:pt x="1985772" y="134112"/>
                  </a:lnTo>
                  <a:lnTo>
                    <a:pt x="1985772" y="147828"/>
                  </a:lnTo>
                  <a:lnTo>
                    <a:pt x="2023872" y="147828"/>
                  </a:lnTo>
                  <a:close/>
                </a:path>
                <a:path w="7170420" h="2278379">
                  <a:moveTo>
                    <a:pt x="1973580" y="147828"/>
                  </a:moveTo>
                  <a:lnTo>
                    <a:pt x="1973580" y="134112"/>
                  </a:lnTo>
                  <a:lnTo>
                    <a:pt x="1935480" y="134112"/>
                  </a:lnTo>
                  <a:lnTo>
                    <a:pt x="1935480" y="147828"/>
                  </a:lnTo>
                  <a:lnTo>
                    <a:pt x="1973580" y="147828"/>
                  </a:lnTo>
                  <a:close/>
                </a:path>
                <a:path w="7170420" h="2278379">
                  <a:moveTo>
                    <a:pt x="1921764" y="147828"/>
                  </a:moveTo>
                  <a:lnTo>
                    <a:pt x="1921764" y="134112"/>
                  </a:lnTo>
                  <a:lnTo>
                    <a:pt x="1883664" y="134112"/>
                  </a:lnTo>
                  <a:lnTo>
                    <a:pt x="1883664" y="147828"/>
                  </a:lnTo>
                  <a:lnTo>
                    <a:pt x="1921764" y="147828"/>
                  </a:lnTo>
                  <a:close/>
                </a:path>
                <a:path w="7170420" h="2278379">
                  <a:moveTo>
                    <a:pt x="1871472" y="147828"/>
                  </a:moveTo>
                  <a:lnTo>
                    <a:pt x="1871472" y="134112"/>
                  </a:lnTo>
                  <a:lnTo>
                    <a:pt x="1833372" y="134112"/>
                  </a:lnTo>
                  <a:lnTo>
                    <a:pt x="1833372" y="147828"/>
                  </a:lnTo>
                  <a:lnTo>
                    <a:pt x="1871472" y="147828"/>
                  </a:lnTo>
                  <a:close/>
                </a:path>
                <a:path w="7170420" h="2278379">
                  <a:moveTo>
                    <a:pt x="1821180" y="147828"/>
                  </a:moveTo>
                  <a:lnTo>
                    <a:pt x="1821180" y="134112"/>
                  </a:lnTo>
                  <a:lnTo>
                    <a:pt x="1783080" y="134112"/>
                  </a:lnTo>
                  <a:lnTo>
                    <a:pt x="1783080" y="147828"/>
                  </a:lnTo>
                  <a:lnTo>
                    <a:pt x="1821180" y="147828"/>
                  </a:lnTo>
                  <a:close/>
                </a:path>
                <a:path w="7170420" h="2278379">
                  <a:moveTo>
                    <a:pt x="1769364" y="147828"/>
                  </a:moveTo>
                  <a:lnTo>
                    <a:pt x="1769364" y="134112"/>
                  </a:lnTo>
                  <a:lnTo>
                    <a:pt x="1731264" y="134112"/>
                  </a:lnTo>
                  <a:lnTo>
                    <a:pt x="1731264" y="147828"/>
                  </a:lnTo>
                  <a:lnTo>
                    <a:pt x="1769364" y="147828"/>
                  </a:lnTo>
                  <a:close/>
                </a:path>
                <a:path w="7170420" h="2278379">
                  <a:moveTo>
                    <a:pt x="1719072" y="147828"/>
                  </a:moveTo>
                  <a:lnTo>
                    <a:pt x="1719072" y="134112"/>
                  </a:lnTo>
                  <a:lnTo>
                    <a:pt x="1680972" y="134112"/>
                  </a:lnTo>
                  <a:lnTo>
                    <a:pt x="1680972" y="147828"/>
                  </a:lnTo>
                  <a:lnTo>
                    <a:pt x="1719072" y="147828"/>
                  </a:lnTo>
                  <a:close/>
                </a:path>
                <a:path w="7170420" h="2278379">
                  <a:moveTo>
                    <a:pt x="1668780" y="147828"/>
                  </a:moveTo>
                  <a:lnTo>
                    <a:pt x="1668780" y="134112"/>
                  </a:lnTo>
                  <a:lnTo>
                    <a:pt x="1630680" y="134112"/>
                  </a:lnTo>
                  <a:lnTo>
                    <a:pt x="1630680" y="147828"/>
                  </a:lnTo>
                  <a:lnTo>
                    <a:pt x="1668780" y="147828"/>
                  </a:lnTo>
                  <a:close/>
                </a:path>
                <a:path w="7170420" h="2278379">
                  <a:moveTo>
                    <a:pt x="1616964" y="147828"/>
                  </a:moveTo>
                  <a:lnTo>
                    <a:pt x="1616964" y="134112"/>
                  </a:lnTo>
                  <a:lnTo>
                    <a:pt x="1578864" y="134112"/>
                  </a:lnTo>
                  <a:lnTo>
                    <a:pt x="1578864" y="147828"/>
                  </a:lnTo>
                  <a:lnTo>
                    <a:pt x="1616964" y="147828"/>
                  </a:lnTo>
                  <a:close/>
                </a:path>
                <a:path w="7170420" h="2278379">
                  <a:moveTo>
                    <a:pt x="1566672" y="147828"/>
                  </a:moveTo>
                  <a:lnTo>
                    <a:pt x="1566672" y="134112"/>
                  </a:lnTo>
                  <a:lnTo>
                    <a:pt x="1528572" y="134112"/>
                  </a:lnTo>
                  <a:lnTo>
                    <a:pt x="1528572" y="147828"/>
                  </a:lnTo>
                  <a:lnTo>
                    <a:pt x="1566672" y="147828"/>
                  </a:lnTo>
                  <a:close/>
                </a:path>
                <a:path w="7170420" h="2278379">
                  <a:moveTo>
                    <a:pt x="1516380" y="147828"/>
                  </a:moveTo>
                  <a:lnTo>
                    <a:pt x="1516380" y="134112"/>
                  </a:lnTo>
                  <a:lnTo>
                    <a:pt x="1478280" y="134112"/>
                  </a:lnTo>
                  <a:lnTo>
                    <a:pt x="1478280" y="147828"/>
                  </a:lnTo>
                  <a:lnTo>
                    <a:pt x="1516380" y="147828"/>
                  </a:lnTo>
                  <a:close/>
                </a:path>
                <a:path w="7170420" h="2278379">
                  <a:moveTo>
                    <a:pt x="1464564" y="147828"/>
                  </a:moveTo>
                  <a:lnTo>
                    <a:pt x="1464564" y="134112"/>
                  </a:lnTo>
                  <a:lnTo>
                    <a:pt x="1426464" y="134112"/>
                  </a:lnTo>
                  <a:lnTo>
                    <a:pt x="1426464" y="147828"/>
                  </a:lnTo>
                  <a:lnTo>
                    <a:pt x="1464564" y="147828"/>
                  </a:lnTo>
                  <a:close/>
                </a:path>
                <a:path w="7170420" h="2278379">
                  <a:moveTo>
                    <a:pt x="1414272" y="147828"/>
                  </a:moveTo>
                  <a:lnTo>
                    <a:pt x="1414272" y="134112"/>
                  </a:lnTo>
                  <a:lnTo>
                    <a:pt x="1376172" y="134112"/>
                  </a:lnTo>
                  <a:lnTo>
                    <a:pt x="1376172" y="147828"/>
                  </a:lnTo>
                  <a:lnTo>
                    <a:pt x="1414272" y="147828"/>
                  </a:lnTo>
                  <a:close/>
                </a:path>
                <a:path w="7170420" h="2278379">
                  <a:moveTo>
                    <a:pt x="1363980" y="147828"/>
                  </a:moveTo>
                  <a:lnTo>
                    <a:pt x="1363980" y="134112"/>
                  </a:lnTo>
                  <a:lnTo>
                    <a:pt x="1325880" y="134112"/>
                  </a:lnTo>
                  <a:lnTo>
                    <a:pt x="1325880" y="147828"/>
                  </a:lnTo>
                  <a:lnTo>
                    <a:pt x="1363980" y="147828"/>
                  </a:lnTo>
                  <a:close/>
                </a:path>
                <a:path w="7170420" h="2278379">
                  <a:moveTo>
                    <a:pt x="1312164" y="147828"/>
                  </a:moveTo>
                  <a:lnTo>
                    <a:pt x="1312164" y="134112"/>
                  </a:lnTo>
                  <a:lnTo>
                    <a:pt x="1274064" y="134112"/>
                  </a:lnTo>
                  <a:lnTo>
                    <a:pt x="1274064" y="147828"/>
                  </a:lnTo>
                  <a:lnTo>
                    <a:pt x="1312164" y="147828"/>
                  </a:lnTo>
                  <a:close/>
                </a:path>
                <a:path w="7170420" h="2278379">
                  <a:moveTo>
                    <a:pt x="1261872" y="147828"/>
                  </a:moveTo>
                  <a:lnTo>
                    <a:pt x="1261872" y="134112"/>
                  </a:lnTo>
                  <a:lnTo>
                    <a:pt x="1223772" y="134112"/>
                  </a:lnTo>
                  <a:lnTo>
                    <a:pt x="1223772" y="147828"/>
                  </a:lnTo>
                  <a:lnTo>
                    <a:pt x="1261872" y="147828"/>
                  </a:lnTo>
                  <a:close/>
                </a:path>
                <a:path w="7170420" h="2278379">
                  <a:moveTo>
                    <a:pt x="1211580" y="147828"/>
                  </a:moveTo>
                  <a:lnTo>
                    <a:pt x="1211580" y="134112"/>
                  </a:lnTo>
                  <a:lnTo>
                    <a:pt x="1173480" y="134112"/>
                  </a:lnTo>
                  <a:lnTo>
                    <a:pt x="1173480" y="147828"/>
                  </a:lnTo>
                  <a:lnTo>
                    <a:pt x="1211580" y="147828"/>
                  </a:lnTo>
                  <a:close/>
                </a:path>
                <a:path w="7170420" h="2278379">
                  <a:moveTo>
                    <a:pt x="1159764" y="147828"/>
                  </a:moveTo>
                  <a:lnTo>
                    <a:pt x="1159764" y="134112"/>
                  </a:lnTo>
                  <a:lnTo>
                    <a:pt x="1121664" y="134112"/>
                  </a:lnTo>
                  <a:lnTo>
                    <a:pt x="1121664" y="147828"/>
                  </a:lnTo>
                  <a:lnTo>
                    <a:pt x="1159764" y="147828"/>
                  </a:lnTo>
                  <a:close/>
                </a:path>
                <a:path w="7170420" h="2278379">
                  <a:moveTo>
                    <a:pt x="1109472" y="147828"/>
                  </a:moveTo>
                  <a:lnTo>
                    <a:pt x="1109472" y="134112"/>
                  </a:lnTo>
                  <a:lnTo>
                    <a:pt x="1071372" y="134112"/>
                  </a:lnTo>
                  <a:lnTo>
                    <a:pt x="1071372" y="147828"/>
                  </a:lnTo>
                  <a:lnTo>
                    <a:pt x="1109472" y="147828"/>
                  </a:lnTo>
                  <a:close/>
                </a:path>
                <a:path w="7170420" h="2278379">
                  <a:moveTo>
                    <a:pt x="1059180" y="147828"/>
                  </a:moveTo>
                  <a:lnTo>
                    <a:pt x="1059180" y="134112"/>
                  </a:lnTo>
                  <a:lnTo>
                    <a:pt x="1021080" y="134112"/>
                  </a:lnTo>
                  <a:lnTo>
                    <a:pt x="1021080" y="147828"/>
                  </a:lnTo>
                  <a:lnTo>
                    <a:pt x="1059180" y="147828"/>
                  </a:lnTo>
                  <a:close/>
                </a:path>
                <a:path w="7170420" h="2278379">
                  <a:moveTo>
                    <a:pt x="1007364" y="147828"/>
                  </a:moveTo>
                  <a:lnTo>
                    <a:pt x="1007364" y="134112"/>
                  </a:lnTo>
                  <a:lnTo>
                    <a:pt x="969264" y="134112"/>
                  </a:lnTo>
                  <a:lnTo>
                    <a:pt x="969264" y="147828"/>
                  </a:lnTo>
                  <a:lnTo>
                    <a:pt x="1007364" y="147828"/>
                  </a:lnTo>
                  <a:close/>
                </a:path>
                <a:path w="7170420" h="2278379">
                  <a:moveTo>
                    <a:pt x="957072" y="147828"/>
                  </a:moveTo>
                  <a:lnTo>
                    <a:pt x="957072" y="134112"/>
                  </a:lnTo>
                  <a:lnTo>
                    <a:pt x="918972" y="134112"/>
                  </a:lnTo>
                  <a:lnTo>
                    <a:pt x="918972" y="147828"/>
                  </a:lnTo>
                  <a:lnTo>
                    <a:pt x="957072" y="147828"/>
                  </a:lnTo>
                  <a:close/>
                </a:path>
                <a:path w="7170420" h="2278379">
                  <a:moveTo>
                    <a:pt x="906780" y="147828"/>
                  </a:moveTo>
                  <a:lnTo>
                    <a:pt x="906780" y="134112"/>
                  </a:lnTo>
                  <a:lnTo>
                    <a:pt x="868680" y="134112"/>
                  </a:lnTo>
                  <a:lnTo>
                    <a:pt x="868680" y="147828"/>
                  </a:lnTo>
                  <a:lnTo>
                    <a:pt x="906780" y="147828"/>
                  </a:lnTo>
                  <a:close/>
                </a:path>
                <a:path w="7170420" h="2278379">
                  <a:moveTo>
                    <a:pt x="854964" y="147828"/>
                  </a:moveTo>
                  <a:lnTo>
                    <a:pt x="854964" y="134112"/>
                  </a:lnTo>
                  <a:lnTo>
                    <a:pt x="816864" y="134112"/>
                  </a:lnTo>
                  <a:lnTo>
                    <a:pt x="816864" y="147828"/>
                  </a:lnTo>
                  <a:lnTo>
                    <a:pt x="854964" y="147828"/>
                  </a:lnTo>
                  <a:close/>
                </a:path>
                <a:path w="7170420" h="2278379">
                  <a:moveTo>
                    <a:pt x="804672" y="147828"/>
                  </a:moveTo>
                  <a:lnTo>
                    <a:pt x="804672" y="134112"/>
                  </a:lnTo>
                  <a:lnTo>
                    <a:pt x="766572" y="134112"/>
                  </a:lnTo>
                  <a:lnTo>
                    <a:pt x="766572" y="147828"/>
                  </a:lnTo>
                  <a:lnTo>
                    <a:pt x="804672" y="147828"/>
                  </a:lnTo>
                  <a:close/>
                </a:path>
                <a:path w="7170420" h="2278379">
                  <a:moveTo>
                    <a:pt x="754380" y="147828"/>
                  </a:moveTo>
                  <a:lnTo>
                    <a:pt x="754380" y="134112"/>
                  </a:lnTo>
                  <a:lnTo>
                    <a:pt x="716280" y="134112"/>
                  </a:lnTo>
                  <a:lnTo>
                    <a:pt x="716280" y="147828"/>
                  </a:lnTo>
                  <a:lnTo>
                    <a:pt x="754380" y="147828"/>
                  </a:lnTo>
                  <a:close/>
                </a:path>
                <a:path w="7170420" h="2278379">
                  <a:moveTo>
                    <a:pt x="702564" y="147828"/>
                  </a:moveTo>
                  <a:lnTo>
                    <a:pt x="702564" y="134112"/>
                  </a:lnTo>
                  <a:lnTo>
                    <a:pt x="664464" y="134112"/>
                  </a:lnTo>
                  <a:lnTo>
                    <a:pt x="664464" y="147828"/>
                  </a:lnTo>
                  <a:lnTo>
                    <a:pt x="702564" y="147828"/>
                  </a:lnTo>
                  <a:close/>
                </a:path>
                <a:path w="7170420" h="2278379">
                  <a:moveTo>
                    <a:pt x="652272" y="147828"/>
                  </a:moveTo>
                  <a:lnTo>
                    <a:pt x="652272" y="134112"/>
                  </a:lnTo>
                  <a:lnTo>
                    <a:pt x="614172" y="134112"/>
                  </a:lnTo>
                  <a:lnTo>
                    <a:pt x="614172" y="147828"/>
                  </a:lnTo>
                  <a:lnTo>
                    <a:pt x="652272" y="147828"/>
                  </a:lnTo>
                  <a:close/>
                </a:path>
                <a:path w="7170420" h="2278379">
                  <a:moveTo>
                    <a:pt x="601980" y="147828"/>
                  </a:moveTo>
                  <a:lnTo>
                    <a:pt x="601980" y="134112"/>
                  </a:lnTo>
                  <a:lnTo>
                    <a:pt x="563880" y="134112"/>
                  </a:lnTo>
                  <a:lnTo>
                    <a:pt x="563880" y="147828"/>
                  </a:lnTo>
                  <a:lnTo>
                    <a:pt x="601980" y="147828"/>
                  </a:lnTo>
                  <a:close/>
                </a:path>
                <a:path w="7170420" h="2278379">
                  <a:moveTo>
                    <a:pt x="550164" y="147828"/>
                  </a:moveTo>
                  <a:lnTo>
                    <a:pt x="550164" y="134112"/>
                  </a:lnTo>
                  <a:lnTo>
                    <a:pt x="512064" y="134112"/>
                  </a:lnTo>
                  <a:lnTo>
                    <a:pt x="512064" y="147828"/>
                  </a:lnTo>
                  <a:lnTo>
                    <a:pt x="550164" y="147828"/>
                  </a:lnTo>
                  <a:close/>
                </a:path>
                <a:path w="7170420" h="2278379">
                  <a:moveTo>
                    <a:pt x="499872" y="147828"/>
                  </a:moveTo>
                  <a:lnTo>
                    <a:pt x="499872" y="134112"/>
                  </a:lnTo>
                  <a:lnTo>
                    <a:pt x="461772" y="134112"/>
                  </a:lnTo>
                  <a:lnTo>
                    <a:pt x="461772" y="147828"/>
                  </a:lnTo>
                  <a:lnTo>
                    <a:pt x="499872" y="147828"/>
                  </a:lnTo>
                  <a:close/>
                </a:path>
                <a:path w="7170420" h="2278379">
                  <a:moveTo>
                    <a:pt x="449580" y="147828"/>
                  </a:moveTo>
                  <a:lnTo>
                    <a:pt x="449580" y="134112"/>
                  </a:lnTo>
                  <a:lnTo>
                    <a:pt x="411480" y="134112"/>
                  </a:lnTo>
                  <a:lnTo>
                    <a:pt x="411480" y="147828"/>
                  </a:lnTo>
                  <a:lnTo>
                    <a:pt x="449580" y="147828"/>
                  </a:lnTo>
                  <a:close/>
                </a:path>
                <a:path w="7170420" h="2278379">
                  <a:moveTo>
                    <a:pt x="397764" y="147828"/>
                  </a:moveTo>
                  <a:lnTo>
                    <a:pt x="397764" y="134112"/>
                  </a:lnTo>
                  <a:lnTo>
                    <a:pt x="359664" y="134112"/>
                  </a:lnTo>
                  <a:lnTo>
                    <a:pt x="359664" y="147828"/>
                  </a:lnTo>
                  <a:lnTo>
                    <a:pt x="397764" y="147828"/>
                  </a:lnTo>
                  <a:close/>
                </a:path>
                <a:path w="7170420" h="2278379">
                  <a:moveTo>
                    <a:pt x="347472" y="147828"/>
                  </a:moveTo>
                  <a:lnTo>
                    <a:pt x="347472" y="134112"/>
                  </a:lnTo>
                  <a:lnTo>
                    <a:pt x="309372" y="134112"/>
                  </a:lnTo>
                  <a:lnTo>
                    <a:pt x="309372" y="147828"/>
                  </a:lnTo>
                  <a:lnTo>
                    <a:pt x="347472" y="147828"/>
                  </a:lnTo>
                  <a:close/>
                </a:path>
                <a:path w="7170420" h="2278379">
                  <a:moveTo>
                    <a:pt x="297180" y="147828"/>
                  </a:moveTo>
                  <a:lnTo>
                    <a:pt x="297180" y="134112"/>
                  </a:lnTo>
                  <a:lnTo>
                    <a:pt x="259080" y="134112"/>
                  </a:lnTo>
                  <a:lnTo>
                    <a:pt x="259080" y="147828"/>
                  </a:lnTo>
                  <a:lnTo>
                    <a:pt x="297180" y="147828"/>
                  </a:lnTo>
                  <a:close/>
                </a:path>
                <a:path w="7170420" h="2278379">
                  <a:moveTo>
                    <a:pt x="245364" y="147828"/>
                  </a:moveTo>
                  <a:lnTo>
                    <a:pt x="245364" y="134112"/>
                  </a:lnTo>
                  <a:lnTo>
                    <a:pt x="207264" y="134112"/>
                  </a:lnTo>
                  <a:lnTo>
                    <a:pt x="207264" y="147828"/>
                  </a:lnTo>
                  <a:lnTo>
                    <a:pt x="245364" y="147828"/>
                  </a:lnTo>
                  <a:close/>
                </a:path>
                <a:path w="7170420" h="2278379">
                  <a:moveTo>
                    <a:pt x="195072" y="147828"/>
                  </a:moveTo>
                  <a:lnTo>
                    <a:pt x="195072" y="134112"/>
                  </a:lnTo>
                  <a:lnTo>
                    <a:pt x="156972" y="134112"/>
                  </a:lnTo>
                  <a:lnTo>
                    <a:pt x="156972" y="147828"/>
                  </a:lnTo>
                  <a:lnTo>
                    <a:pt x="195072" y="147828"/>
                  </a:lnTo>
                  <a:close/>
                </a:path>
                <a:path w="7170420" h="2278379">
                  <a:moveTo>
                    <a:pt x="144780" y="147828"/>
                  </a:moveTo>
                  <a:lnTo>
                    <a:pt x="144780" y="134112"/>
                  </a:lnTo>
                  <a:lnTo>
                    <a:pt x="106680" y="134112"/>
                  </a:lnTo>
                  <a:lnTo>
                    <a:pt x="106680" y="147828"/>
                  </a:lnTo>
                  <a:lnTo>
                    <a:pt x="144780" y="147828"/>
                  </a:lnTo>
                  <a:close/>
                </a:path>
                <a:path w="7170420" h="2278379">
                  <a:moveTo>
                    <a:pt x="92964" y="147828"/>
                  </a:moveTo>
                  <a:lnTo>
                    <a:pt x="92964" y="134112"/>
                  </a:lnTo>
                  <a:lnTo>
                    <a:pt x="54864" y="134112"/>
                  </a:lnTo>
                  <a:lnTo>
                    <a:pt x="54864" y="147828"/>
                  </a:lnTo>
                  <a:lnTo>
                    <a:pt x="92964" y="147828"/>
                  </a:lnTo>
                  <a:close/>
                </a:path>
                <a:path w="7170420" h="2278379">
                  <a:moveTo>
                    <a:pt x="42672" y="147828"/>
                  </a:moveTo>
                  <a:lnTo>
                    <a:pt x="42672" y="134112"/>
                  </a:lnTo>
                  <a:lnTo>
                    <a:pt x="3048" y="134112"/>
                  </a:lnTo>
                  <a:lnTo>
                    <a:pt x="0" y="137160"/>
                  </a:lnTo>
                  <a:lnTo>
                    <a:pt x="0" y="143256"/>
                  </a:lnTo>
                  <a:lnTo>
                    <a:pt x="9753" y="143256"/>
                  </a:lnTo>
                  <a:lnTo>
                    <a:pt x="12192" y="140208"/>
                  </a:lnTo>
                  <a:lnTo>
                    <a:pt x="12192" y="147828"/>
                  </a:lnTo>
                  <a:lnTo>
                    <a:pt x="42672" y="147828"/>
                  </a:lnTo>
                  <a:close/>
                </a:path>
                <a:path w="7170420" h="2278379">
                  <a:moveTo>
                    <a:pt x="12192" y="147828"/>
                  </a:moveTo>
                  <a:lnTo>
                    <a:pt x="12192" y="143256"/>
                  </a:lnTo>
                  <a:lnTo>
                    <a:pt x="9753" y="143256"/>
                  </a:lnTo>
                  <a:lnTo>
                    <a:pt x="6096" y="147828"/>
                  </a:lnTo>
                  <a:lnTo>
                    <a:pt x="12192" y="147828"/>
                  </a:lnTo>
                  <a:close/>
                </a:path>
                <a:path w="7170420" h="2278379">
                  <a:moveTo>
                    <a:pt x="12192" y="143256"/>
                  </a:moveTo>
                  <a:lnTo>
                    <a:pt x="12192" y="140208"/>
                  </a:lnTo>
                  <a:lnTo>
                    <a:pt x="9753" y="143256"/>
                  </a:lnTo>
                  <a:lnTo>
                    <a:pt x="12192" y="143256"/>
                  </a:lnTo>
                  <a:close/>
                </a:path>
                <a:path w="7170420" h="2278379">
                  <a:moveTo>
                    <a:pt x="12192" y="193548"/>
                  </a:moveTo>
                  <a:lnTo>
                    <a:pt x="12192" y="155448"/>
                  </a:lnTo>
                  <a:lnTo>
                    <a:pt x="0" y="155448"/>
                  </a:lnTo>
                  <a:lnTo>
                    <a:pt x="0" y="193548"/>
                  </a:lnTo>
                  <a:lnTo>
                    <a:pt x="12192" y="193548"/>
                  </a:lnTo>
                  <a:close/>
                </a:path>
                <a:path w="7170420" h="2278379">
                  <a:moveTo>
                    <a:pt x="12192" y="243840"/>
                  </a:moveTo>
                  <a:lnTo>
                    <a:pt x="12192" y="205740"/>
                  </a:lnTo>
                  <a:lnTo>
                    <a:pt x="0" y="205740"/>
                  </a:lnTo>
                  <a:lnTo>
                    <a:pt x="0" y="243840"/>
                  </a:lnTo>
                  <a:lnTo>
                    <a:pt x="12192" y="243840"/>
                  </a:lnTo>
                  <a:close/>
                </a:path>
                <a:path w="7170420" h="2278379">
                  <a:moveTo>
                    <a:pt x="12192" y="295656"/>
                  </a:moveTo>
                  <a:lnTo>
                    <a:pt x="12192" y="257556"/>
                  </a:lnTo>
                  <a:lnTo>
                    <a:pt x="0" y="257556"/>
                  </a:lnTo>
                  <a:lnTo>
                    <a:pt x="0" y="295656"/>
                  </a:lnTo>
                  <a:lnTo>
                    <a:pt x="12192" y="295656"/>
                  </a:lnTo>
                  <a:close/>
                </a:path>
                <a:path w="7170420" h="2278379">
                  <a:moveTo>
                    <a:pt x="12192" y="345948"/>
                  </a:moveTo>
                  <a:lnTo>
                    <a:pt x="12192" y="307848"/>
                  </a:lnTo>
                  <a:lnTo>
                    <a:pt x="0" y="307848"/>
                  </a:lnTo>
                  <a:lnTo>
                    <a:pt x="0" y="345948"/>
                  </a:lnTo>
                  <a:lnTo>
                    <a:pt x="12192" y="345948"/>
                  </a:lnTo>
                  <a:close/>
                </a:path>
                <a:path w="7170420" h="2278379">
                  <a:moveTo>
                    <a:pt x="12192" y="396240"/>
                  </a:moveTo>
                  <a:lnTo>
                    <a:pt x="12192" y="358140"/>
                  </a:lnTo>
                  <a:lnTo>
                    <a:pt x="0" y="358140"/>
                  </a:lnTo>
                  <a:lnTo>
                    <a:pt x="0" y="396240"/>
                  </a:lnTo>
                  <a:lnTo>
                    <a:pt x="12192" y="396240"/>
                  </a:lnTo>
                  <a:close/>
                </a:path>
                <a:path w="7170420" h="2278379">
                  <a:moveTo>
                    <a:pt x="12192" y="448056"/>
                  </a:moveTo>
                  <a:lnTo>
                    <a:pt x="12192" y="409956"/>
                  </a:lnTo>
                  <a:lnTo>
                    <a:pt x="0" y="409956"/>
                  </a:lnTo>
                  <a:lnTo>
                    <a:pt x="0" y="448056"/>
                  </a:lnTo>
                  <a:lnTo>
                    <a:pt x="12192" y="448056"/>
                  </a:lnTo>
                  <a:close/>
                </a:path>
                <a:path w="7170420" h="2278379">
                  <a:moveTo>
                    <a:pt x="12192" y="498348"/>
                  </a:moveTo>
                  <a:lnTo>
                    <a:pt x="12192" y="460248"/>
                  </a:lnTo>
                  <a:lnTo>
                    <a:pt x="0" y="460248"/>
                  </a:lnTo>
                  <a:lnTo>
                    <a:pt x="0" y="498348"/>
                  </a:lnTo>
                  <a:lnTo>
                    <a:pt x="12192" y="498348"/>
                  </a:lnTo>
                  <a:close/>
                </a:path>
                <a:path w="7170420" h="2278379">
                  <a:moveTo>
                    <a:pt x="12192" y="548640"/>
                  </a:moveTo>
                  <a:lnTo>
                    <a:pt x="12192" y="510540"/>
                  </a:lnTo>
                  <a:lnTo>
                    <a:pt x="0" y="510540"/>
                  </a:lnTo>
                  <a:lnTo>
                    <a:pt x="0" y="548640"/>
                  </a:lnTo>
                  <a:lnTo>
                    <a:pt x="12192" y="548640"/>
                  </a:lnTo>
                  <a:close/>
                </a:path>
                <a:path w="7170420" h="2278379">
                  <a:moveTo>
                    <a:pt x="12192" y="600456"/>
                  </a:moveTo>
                  <a:lnTo>
                    <a:pt x="12192" y="562356"/>
                  </a:lnTo>
                  <a:lnTo>
                    <a:pt x="0" y="562356"/>
                  </a:lnTo>
                  <a:lnTo>
                    <a:pt x="0" y="600456"/>
                  </a:lnTo>
                  <a:lnTo>
                    <a:pt x="12192" y="600456"/>
                  </a:lnTo>
                  <a:close/>
                </a:path>
                <a:path w="7170420" h="2278379">
                  <a:moveTo>
                    <a:pt x="12192" y="650748"/>
                  </a:moveTo>
                  <a:lnTo>
                    <a:pt x="12192" y="612648"/>
                  </a:lnTo>
                  <a:lnTo>
                    <a:pt x="0" y="612648"/>
                  </a:lnTo>
                  <a:lnTo>
                    <a:pt x="0" y="650748"/>
                  </a:lnTo>
                  <a:lnTo>
                    <a:pt x="12192" y="650748"/>
                  </a:lnTo>
                  <a:close/>
                </a:path>
                <a:path w="7170420" h="2278379">
                  <a:moveTo>
                    <a:pt x="12192" y="701040"/>
                  </a:moveTo>
                  <a:lnTo>
                    <a:pt x="12192" y="662940"/>
                  </a:lnTo>
                  <a:lnTo>
                    <a:pt x="0" y="662940"/>
                  </a:lnTo>
                  <a:lnTo>
                    <a:pt x="0" y="701040"/>
                  </a:lnTo>
                  <a:lnTo>
                    <a:pt x="12192" y="701040"/>
                  </a:lnTo>
                  <a:close/>
                </a:path>
                <a:path w="7170420" h="2278379">
                  <a:moveTo>
                    <a:pt x="12192" y="752856"/>
                  </a:moveTo>
                  <a:lnTo>
                    <a:pt x="12192" y="714756"/>
                  </a:lnTo>
                  <a:lnTo>
                    <a:pt x="0" y="714756"/>
                  </a:lnTo>
                  <a:lnTo>
                    <a:pt x="0" y="752856"/>
                  </a:lnTo>
                  <a:lnTo>
                    <a:pt x="12192" y="752856"/>
                  </a:lnTo>
                  <a:close/>
                </a:path>
                <a:path w="7170420" h="2278379">
                  <a:moveTo>
                    <a:pt x="12192" y="803148"/>
                  </a:moveTo>
                  <a:lnTo>
                    <a:pt x="12192" y="765048"/>
                  </a:lnTo>
                  <a:lnTo>
                    <a:pt x="0" y="765048"/>
                  </a:lnTo>
                  <a:lnTo>
                    <a:pt x="0" y="803148"/>
                  </a:lnTo>
                  <a:lnTo>
                    <a:pt x="12192" y="803148"/>
                  </a:lnTo>
                  <a:close/>
                </a:path>
                <a:path w="7170420" h="2278379">
                  <a:moveTo>
                    <a:pt x="12192" y="853440"/>
                  </a:moveTo>
                  <a:lnTo>
                    <a:pt x="12192" y="815340"/>
                  </a:lnTo>
                  <a:lnTo>
                    <a:pt x="0" y="815340"/>
                  </a:lnTo>
                  <a:lnTo>
                    <a:pt x="0" y="853440"/>
                  </a:lnTo>
                  <a:lnTo>
                    <a:pt x="12192" y="853440"/>
                  </a:lnTo>
                  <a:close/>
                </a:path>
                <a:path w="7170420" h="2278379">
                  <a:moveTo>
                    <a:pt x="12192" y="905256"/>
                  </a:moveTo>
                  <a:lnTo>
                    <a:pt x="12192" y="867156"/>
                  </a:lnTo>
                  <a:lnTo>
                    <a:pt x="0" y="867156"/>
                  </a:lnTo>
                  <a:lnTo>
                    <a:pt x="0" y="905256"/>
                  </a:lnTo>
                  <a:lnTo>
                    <a:pt x="12192" y="905256"/>
                  </a:lnTo>
                  <a:close/>
                </a:path>
                <a:path w="7170420" h="2278379">
                  <a:moveTo>
                    <a:pt x="12192" y="955548"/>
                  </a:moveTo>
                  <a:lnTo>
                    <a:pt x="12192" y="917448"/>
                  </a:lnTo>
                  <a:lnTo>
                    <a:pt x="0" y="917448"/>
                  </a:lnTo>
                  <a:lnTo>
                    <a:pt x="0" y="955548"/>
                  </a:lnTo>
                  <a:lnTo>
                    <a:pt x="12192" y="955548"/>
                  </a:lnTo>
                  <a:close/>
                </a:path>
                <a:path w="7170420" h="2278379">
                  <a:moveTo>
                    <a:pt x="12192" y="1005840"/>
                  </a:moveTo>
                  <a:lnTo>
                    <a:pt x="12192" y="967740"/>
                  </a:lnTo>
                  <a:lnTo>
                    <a:pt x="0" y="967740"/>
                  </a:lnTo>
                  <a:lnTo>
                    <a:pt x="0" y="1005840"/>
                  </a:lnTo>
                  <a:lnTo>
                    <a:pt x="12192" y="1005840"/>
                  </a:lnTo>
                  <a:close/>
                </a:path>
              </a:pathLst>
            </a:custGeom>
            <a:solidFill>
              <a:srgbClr val="84A5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74073" y="348995"/>
            <a:ext cx="9144000" cy="792480"/>
          </a:xfrm>
          <a:prstGeom prst="rect">
            <a:avLst/>
          </a:prstGeom>
          <a:solidFill>
            <a:srgbClr val="364F74"/>
          </a:solidFill>
        </p:spPr>
        <p:txBody>
          <a:bodyPr vert="horz" wrap="square" lIns="0" tIns="248920" rIns="0" bIns="0" rtlCol="0">
            <a:spAutoFit/>
          </a:bodyPr>
          <a:lstStyle/>
          <a:p>
            <a:pPr marL="3810" algn="ctr">
              <a:lnSpc>
                <a:spcPct val="100000"/>
              </a:lnSpc>
              <a:spcBef>
                <a:spcPts val="1960"/>
              </a:spcBef>
            </a:pPr>
            <a:r>
              <a:rPr spc="25" dirty="0"/>
              <a:t>К</a:t>
            </a:r>
            <a:r>
              <a:rPr spc="-240" dirty="0"/>
              <a:t>А</a:t>
            </a:r>
            <a:r>
              <a:rPr spc="20" dirty="0"/>
              <a:t>К</a:t>
            </a:r>
            <a:r>
              <a:rPr b="0" spc="-15" dirty="0">
                <a:latin typeface="Times New Roman"/>
                <a:cs typeface="Times New Roman"/>
              </a:rPr>
              <a:t> </a:t>
            </a:r>
            <a:r>
              <a:rPr spc="-160" dirty="0"/>
              <a:t>П</a:t>
            </a:r>
            <a:r>
              <a:rPr spc="-185" dirty="0"/>
              <a:t>Р</a:t>
            </a:r>
            <a:r>
              <a:rPr spc="-215" dirty="0"/>
              <a:t>О</a:t>
            </a:r>
            <a:r>
              <a:rPr spc="-260" dirty="0"/>
              <a:t>В</a:t>
            </a:r>
            <a:r>
              <a:rPr spc="-295" dirty="0"/>
              <a:t>Е</a:t>
            </a:r>
            <a:r>
              <a:rPr spc="-330" dirty="0"/>
              <a:t>С</a:t>
            </a:r>
            <a:r>
              <a:rPr spc="-85" dirty="0"/>
              <a:t>Т</a:t>
            </a:r>
            <a:r>
              <a:rPr spc="-105" dirty="0"/>
              <a:t>И</a:t>
            </a:r>
            <a:r>
              <a:rPr b="0" spc="-15" dirty="0">
                <a:latin typeface="Times New Roman"/>
                <a:cs typeface="Times New Roman"/>
              </a:rPr>
              <a:t> </a:t>
            </a:r>
            <a:r>
              <a:rPr spc="-275" dirty="0"/>
              <a:t>Э</a:t>
            </a:r>
            <a:r>
              <a:rPr spc="25" dirty="0"/>
              <a:t>К</a:t>
            </a:r>
            <a:r>
              <a:rPr spc="-330" dirty="0"/>
              <a:t>С</a:t>
            </a:r>
            <a:r>
              <a:rPr spc="-160" dirty="0"/>
              <a:t>П</a:t>
            </a:r>
            <a:r>
              <a:rPr spc="-295" dirty="0"/>
              <a:t>Е</a:t>
            </a:r>
            <a:r>
              <a:rPr spc="-185" dirty="0"/>
              <a:t>Р</a:t>
            </a:r>
            <a:r>
              <a:rPr spc="-85" dirty="0"/>
              <a:t>Т</a:t>
            </a:r>
            <a:r>
              <a:rPr spc="-110" dirty="0"/>
              <a:t>И</a:t>
            </a:r>
            <a:r>
              <a:rPr spc="-204" dirty="0"/>
              <a:t>З</a:t>
            </a:r>
            <a:r>
              <a:rPr spc="-110" dirty="0"/>
              <a:t>У</a:t>
            </a:r>
            <a:r>
              <a:rPr b="0" spc="-30" dirty="0">
                <a:latin typeface="Times New Roman"/>
                <a:cs typeface="Times New Roman"/>
              </a:rPr>
              <a:t> </a:t>
            </a:r>
            <a:r>
              <a:rPr spc="-185" dirty="0"/>
              <a:t>Р</a:t>
            </a:r>
            <a:r>
              <a:rPr spc="-240" dirty="0"/>
              <a:t>А</a:t>
            </a:r>
            <a:r>
              <a:rPr spc="-305" dirty="0"/>
              <a:t>Б</a:t>
            </a:r>
            <a:r>
              <a:rPr spc="-215" dirty="0"/>
              <a:t>О</a:t>
            </a:r>
            <a:r>
              <a:rPr spc="-85" dirty="0"/>
              <a:t>Т</a:t>
            </a:r>
            <a:r>
              <a:rPr b="0" spc="-10" dirty="0">
                <a:latin typeface="Times New Roman"/>
                <a:cs typeface="Times New Roman"/>
              </a:rPr>
              <a:t> </a:t>
            </a:r>
            <a:r>
              <a:rPr spc="-110" dirty="0"/>
              <a:t>У</a:t>
            </a:r>
            <a:r>
              <a:rPr spc="-200" dirty="0"/>
              <a:t>Ч</a:t>
            </a:r>
            <a:r>
              <a:rPr spc="-295" dirty="0"/>
              <a:t>Е</a:t>
            </a:r>
            <a:r>
              <a:rPr spc="-140" dirty="0"/>
              <a:t>Н</a:t>
            </a:r>
            <a:r>
              <a:rPr spc="-110" dirty="0"/>
              <a:t>И</a:t>
            </a:r>
            <a:r>
              <a:rPr spc="25" dirty="0"/>
              <a:t>К</a:t>
            </a:r>
            <a:r>
              <a:rPr spc="-215" dirty="0"/>
              <a:t>О</a:t>
            </a:r>
            <a:r>
              <a:rPr spc="-260" dirty="0"/>
              <a:t>В</a:t>
            </a:r>
            <a:r>
              <a:rPr spc="-315" dirty="0"/>
              <a:t>?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174124" y="4620258"/>
            <a:ext cx="6356350" cy="20440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355" dirty="0">
                <a:solidFill>
                  <a:srgbClr val="365F92"/>
                </a:solidFill>
                <a:latin typeface="Arial"/>
                <a:cs typeface="Arial"/>
              </a:rPr>
              <a:t>Ш</a:t>
            </a:r>
            <a:r>
              <a:rPr sz="2400" b="1" spc="-150" dirty="0">
                <a:solidFill>
                  <a:srgbClr val="365F92"/>
                </a:solidFill>
                <a:latin typeface="Arial"/>
                <a:cs typeface="Arial"/>
              </a:rPr>
              <a:t>а</a:t>
            </a:r>
            <a:r>
              <a:rPr sz="2400" b="1" spc="-100" dirty="0">
                <a:solidFill>
                  <a:srgbClr val="365F92"/>
                </a:solidFill>
                <a:latin typeface="Arial"/>
                <a:cs typeface="Arial"/>
              </a:rPr>
              <a:t>г</a:t>
            </a:r>
            <a:r>
              <a:rPr sz="2400" spc="5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2400" b="1" spc="20" dirty="0">
                <a:solidFill>
                  <a:srgbClr val="365F92"/>
                </a:solidFill>
                <a:latin typeface="Arial"/>
                <a:cs typeface="Arial"/>
              </a:rPr>
              <a:t>3</a:t>
            </a:r>
            <a:r>
              <a:rPr sz="2400" b="1" spc="-80" dirty="0">
                <a:solidFill>
                  <a:srgbClr val="365F92"/>
                </a:solidFill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  <a:p>
            <a:pPr marL="12700" marR="303530">
              <a:lnSpc>
                <a:spcPct val="100000"/>
              </a:lnSpc>
              <a:spcBef>
                <a:spcPts val="50"/>
              </a:spcBef>
            </a:pPr>
            <a:r>
              <a:rPr sz="14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Внимательно</a:t>
            </a:r>
            <a:r>
              <a:rPr sz="1400" spc="-2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прочтите</a:t>
            </a:r>
            <a:r>
              <a:rPr sz="1400" spc="-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текст</a:t>
            </a:r>
            <a:r>
              <a:rPr sz="140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65" dirty="0">
                <a:solidFill>
                  <a:srgbClr val="365F92"/>
                </a:solidFill>
                <a:latin typeface="Microsoft Sans Serif"/>
                <a:cs typeface="Microsoft Sans Serif"/>
              </a:rPr>
              <a:t>задания</a:t>
            </a:r>
            <a:r>
              <a:rPr sz="1400" spc="-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65F92"/>
                </a:solidFill>
                <a:latin typeface="Microsoft Sans Serif"/>
                <a:cs typeface="Microsoft Sans Serif"/>
              </a:rPr>
              <a:t>и</a:t>
            </a:r>
            <a:r>
              <a:rPr sz="1400" spc="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развернутый</a:t>
            </a:r>
            <a:r>
              <a:rPr sz="1400" spc="-1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ответ</a:t>
            </a:r>
            <a:r>
              <a:rPr sz="1400" spc="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60" dirty="0">
                <a:solidFill>
                  <a:srgbClr val="365F92"/>
                </a:solidFill>
                <a:latin typeface="Microsoft Sans Serif"/>
                <a:cs typeface="Microsoft Sans Serif"/>
              </a:rPr>
              <a:t>участника</a:t>
            </a:r>
            <a:r>
              <a:rPr sz="1400" spc="-1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на</a:t>
            </a:r>
            <a:r>
              <a:rPr sz="140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него, </a:t>
            </a:r>
            <a:r>
              <a:rPr sz="1400" spc="-35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60" dirty="0">
                <a:solidFill>
                  <a:srgbClr val="365F92"/>
                </a:solidFill>
                <a:latin typeface="Microsoft Sans Serif"/>
                <a:cs typeface="Microsoft Sans Serif"/>
              </a:rPr>
              <a:t>после</a:t>
            </a:r>
            <a:r>
              <a:rPr sz="1400" spc="-2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0" dirty="0">
                <a:solidFill>
                  <a:srgbClr val="365F92"/>
                </a:solidFill>
                <a:latin typeface="Microsoft Sans Serif"/>
                <a:cs typeface="Microsoft Sans Serif"/>
              </a:rPr>
              <a:t>чего</a:t>
            </a:r>
            <a:r>
              <a:rPr sz="1400" spc="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45" dirty="0">
                <a:solidFill>
                  <a:srgbClr val="365F92"/>
                </a:solidFill>
                <a:latin typeface="Microsoft Sans Serif"/>
                <a:cs typeface="Microsoft Sans Serif"/>
              </a:rPr>
              <a:t>в</a:t>
            </a:r>
            <a:r>
              <a:rPr sz="1400" spc="1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блоке</a:t>
            </a:r>
            <a:r>
              <a:rPr sz="1400" spc="-2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«Критерии</a:t>
            </a:r>
            <a:r>
              <a:rPr sz="140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оценивания»</a:t>
            </a:r>
            <a:r>
              <a:rPr sz="1400" spc="-2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65" dirty="0">
                <a:solidFill>
                  <a:srgbClr val="365F92"/>
                </a:solidFill>
                <a:latin typeface="Microsoft Sans Serif"/>
                <a:cs typeface="Microsoft Sans Serif"/>
              </a:rPr>
              <a:t>проставьте</a:t>
            </a:r>
            <a:r>
              <a:rPr sz="1400" spc="1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40" dirty="0">
                <a:solidFill>
                  <a:srgbClr val="365F92"/>
                </a:solidFill>
                <a:latin typeface="Microsoft Sans Serif"/>
                <a:cs typeface="Microsoft Sans Serif"/>
              </a:rPr>
              <a:t>критерий</a:t>
            </a:r>
            <a:endParaRPr sz="1400">
              <a:latin typeface="Microsoft Sans Serif"/>
              <a:cs typeface="Microsoft Sans Serif"/>
            </a:endParaRPr>
          </a:p>
          <a:p>
            <a:pPr marL="12700">
              <a:lnSpc>
                <a:spcPts val="1655"/>
              </a:lnSpc>
            </a:pPr>
            <a:r>
              <a:rPr sz="1400" spc="-45" dirty="0">
                <a:solidFill>
                  <a:srgbClr val="365F92"/>
                </a:solidFill>
                <a:latin typeface="Microsoft Sans Serif"/>
                <a:cs typeface="Microsoft Sans Serif"/>
              </a:rPr>
              <a:t>в</a:t>
            </a:r>
            <a:r>
              <a:rPr sz="1400" spc="-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65" dirty="0">
                <a:solidFill>
                  <a:srgbClr val="365F92"/>
                </a:solidFill>
                <a:latin typeface="Microsoft Sans Serif"/>
                <a:cs typeface="Microsoft Sans Serif"/>
              </a:rPr>
              <a:t>соответствующее</a:t>
            </a:r>
            <a:r>
              <a:rPr sz="1400" spc="-2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60" dirty="0">
                <a:solidFill>
                  <a:srgbClr val="365F92"/>
                </a:solidFill>
                <a:latin typeface="Microsoft Sans Serif"/>
                <a:cs typeface="Microsoft Sans Serif"/>
              </a:rPr>
              <a:t>заданию</a:t>
            </a:r>
            <a:r>
              <a:rPr sz="1400" spc="-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пустое</a:t>
            </a:r>
            <a:r>
              <a:rPr sz="1400" spc="-2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65" dirty="0">
                <a:solidFill>
                  <a:srgbClr val="365F92"/>
                </a:solidFill>
                <a:latin typeface="Microsoft Sans Serif"/>
                <a:cs typeface="Microsoft Sans Serif"/>
              </a:rPr>
              <a:t>поле.</a:t>
            </a:r>
            <a:endParaRPr sz="1400">
              <a:latin typeface="Microsoft Sans Serif"/>
              <a:cs typeface="Microsoft Sans Serif"/>
            </a:endParaRPr>
          </a:p>
          <a:p>
            <a:pPr marL="12700">
              <a:lnSpc>
                <a:spcPts val="2855"/>
              </a:lnSpc>
            </a:pPr>
            <a:r>
              <a:rPr sz="2400" b="1" spc="-355" dirty="0">
                <a:solidFill>
                  <a:srgbClr val="365F92"/>
                </a:solidFill>
                <a:latin typeface="Arial"/>
                <a:cs typeface="Arial"/>
              </a:rPr>
              <a:t>Ш</a:t>
            </a:r>
            <a:r>
              <a:rPr sz="2400" b="1" spc="-150" dirty="0">
                <a:solidFill>
                  <a:srgbClr val="365F92"/>
                </a:solidFill>
                <a:latin typeface="Arial"/>
                <a:cs typeface="Arial"/>
              </a:rPr>
              <a:t>а</a:t>
            </a:r>
            <a:r>
              <a:rPr sz="2400" b="1" spc="-100" dirty="0">
                <a:solidFill>
                  <a:srgbClr val="365F92"/>
                </a:solidFill>
                <a:latin typeface="Arial"/>
                <a:cs typeface="Arial"/>
              </a:rPr>
              <a:t>г</a:t>
            </a:r>
            <a:r>
              <a:rPr sz="2400" spc="5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2400" b="1" spc="20" dirty="0">
                <a:solidFill>
                  <a:srgbClr val="365F92"/>
                </a:solidFill>
                <a:latin typeface="Arial"/>
                <a:cs typeface="Arial"/>
              </a:rPr>
              <a:t>4</a:t>
            </a:r>
            <a:r>
              <a:rPr sz="2400" b="1" spc="-80" dirty="0">
                <a:solidFill>
                  <a:srgbClr val="365F92"/>
                </a:solidFill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0"/>
              </a:spcBef>
            </a:pPr>
            <a:r>
              <a:rPr sz="14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После</a:t>
            </a:r>
            <a:r>
              <a:rPr sz="140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35" dirty="0">
                <a:solidFill>
                  <a:srgbClr val="365F92"/>
                </a:solidFill>
                <a:latin typeface="Microsoft Sans Serif"/>
                <a:cs typeface="Microsoft Sans Serif"/>
              </a:rPr>
              <a:t>проверки</a:t>
            </a:r>
            <a:r>
              <a:rPr sz="1400" spc="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60" dirty="0">
                <a:solidFill>
                  <a:srgbClr val="365F92"/>
                </a:solidFill>
                <a:latin typeface="Microsoft Sans Serif"/>
                <a:cs typeface="Microsoft Sans Serif"/>
              </a:rPr>
              <a:t>работы</a:t>
            </a:r>
            <a:r>
              <a:rPr sz="1400" spc="1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65F92"/>
                </a:solidFill>
                <a:latin typeface="Microsoft Sans Serif"/>
                <a:cs typeface="Microsoft Sans Serif"/>
              </a:rPr>
              <a:t>и</a:t>
            </a:r>
            <a:r>
              <a:rPr sz="1400" spc="-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60" dirty="0">
                <a:solidFill>
                  <a:srgbClr val="365F92"/>
                </a:solidFill>
                <a:latin typeface="Microsoft Sans Serif"/>
                <a:cs typeface="Microsoft Sans Serif"/>
              </a:rPr>
              <a:t>проставления</a:t>
            </a:r>
            <a:r>
              <a:rPr sz="140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45" dirty="0">
                <a:solidFill>
                  <a:srgbClr val="365F92"/>
                </a:solidFill>
                <a:latin typeface="Microsoft Sans Serif"/>
                <a:cs typeface="Microsoft Sans Serif"/>
              </a:rPr>
              <a:t>всех</a:t>
            </a:r>
            <a:r>
              <a:rPr sz="1400" spc="1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45" dirty="0">
                <a:solidFill>
                  <a:srgbClr val="365F92"/>
                </a:solidFill>
                <a:latin typeface="Microsoft Sans Serif"/>
                <a:cs typeface="Microsoft Sans Serif"/>
              </a:rPr>
              <a:t>критериев</a:t>
            </a:r>
            <a:r>
              <a:rPr sz="1400" spc="2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0" dirty="0">
                <a:solidFill>
                  <a:srgbClr val="365F92"/>
                </a:solidFill>
                <a:latin typeface="Microsoft Sans Serif"/>
                <a:cs typeface="Microsoft Sans Serif"/>
              </a:rPr>
              <a:t>оценивания</a:t>
            </a:r>
            <a:r>
              <a:rPr sz="1400" spc="-2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нажмите</a:t>
            </a:r>
            <a:r>
              <a:rPr sz="140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на </a:t>
            </a:r>
            <a:r>
              <a:rPr sz="1400" spc="-36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35" dirty="0">
                <a:solidFill>
                  <a:srgbClr val="365F92"/>
                </a:solidFill>
                <a:latin typeface="Microsoft Sans Serif"/>
                <a:cs typeface="Microsoft Sans Serif"/>
              </a:rPr>
              <a:t>кнопку </a:t>
            </a:r>
            <a:r>
              <a:rPr sz="1400" spc="-80" dirty="0">
                <a:solidFill>
                  <a:srgbClr val="365F92"/>
                </a:solidFill>
                <a:latin typeface="Microsoft Sans Serif"/>
                <a:cs typeface="Microsoft Sans Serif"/>
              </a:rPr>
              <a:t>«Завершить</a:t>
            </a:r>
            <a:r>
              <a:rPr sz="1400" spc="-7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проверку», находящуюся </a:t>
            </a:r>
            <a:r>
              <a:rPr sz="1400" spc="-45" dirty="0">
                <a:solidFill>
                  <a:srgbClr val="365F92"/>
                </a:solidFill>
                <a:latin typeface="Microsoft Sans Serif"/>
                <a:cs typeface="Microsoft Sans Serif"/>
              </a:rPr>
              <a:t>внизу </a:t>
            </a:r>
            <a:r>
              <a:rPr sz="14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страницы </a:t>
            </a:r>
            <a:r>
              <a:rPr sz="1400" spc="-50" dirty="0">
                <a:solidFill>
                  <a:srgbClr val="365F92"/>
                </a:solidFill>
                <a:latin typeface="Microsoft Sans Serif"/>
                <a:cs typeface="Microsoft Sans Serif"/>
              </a:rPr>
              <a:t>проведения </a:t>
            </a:r>
            <a:r>
              <a:rPr sz="1400" spc="-4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экспертизы</a:t>
            </a:r>
            <a:r>
              <a:rPr sz="1400" spc="-1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65" dirty="0">
                <a:solidFill>
                  <a:srgbClr val="365F92"/>
                </a:solidFill>
                <a:latin typeface="Microsoft Sans Serif"/>
                <a:cs typeface="Microsoft Sans Serif"/>
              </a:rPr>
              <a:t>справа.</a:t>
            </a:r>
            <a:endParaRPr sz="1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84029" y="1453896"/>
            <a:ext cx="8326120" cy="5367655"/>
            <a:chOff x="1184029" y="1453896"/>
            <a:chExt cx="8326120" cy="5367655"/>
          </a:xfrm>
        </p:grpSpPr>
        <p:sp>
          <p:nvSpPr>
            <p:cNvPr id="3" name="object 3"/>
            <p:cNvSpPr/>
            <p:nvPr/>
          </p:nvSpPr>
          <p:spPr>
            <a:xfrm>
              <a:off x="1184029" y="1453896"/>
              <a:ext cx="8326120" cy="5367655"/>
            </a:xfrm>
            <a:custGeom>
              <a:avLst/>
              <a:gdLst/>
              <a:ahLst/>
              <a:cxnLst/>
              <a:rect l="l" t="t" r="r" b="b"/>
              <a:pathLst>
                <a:path w="8326120" h="5367655">
                  <a:moveTo>
                    <a:pt x="8325609" y="2266188"/>
                  </a:moveTo>
                  <a:lnTo>
                    <a:pt x="8325609" y="2237232"/>
                  </a:lnTo>
                  <a:lnTo>
                    <a:pt x="8316465" y="2237232"/>
                  </a:lnTo>
                  <a:lnTo>
                    <a:pt x="8316465" y="2266188"/>
                  </a:lnTo>
                  <a:lnTo>
                    <a:pt x="8325609" y="2266188"/>
                  </a:lnTo>
                  <a:close/>
                </a:path>
                <a:path w="8326120" h="5367655">
                  <a:moveTo>
                    <a:pt x="8325609" y="2304288"/>
                  </a:moveTo>
                  <a:lnTo>
                    <a:pt x="8325609" y="2275332"/>
                  </a:lnTo>
                  <a:lnTo>
                    <a:pt x="8316465" y="2275332"/>
                  </a:lnTo>
                  <a:lnTo>
                    <a:pt x="8316465" y="2304288"/>
                  </a:lnTo>
                  <a:lnTo>
                    <a:pt x="8325609" y="2304288"/>
                  </a:lnTo>
                  <a:close/>
                </a:path>
                <a:path w="8326120" h="5367655">
                  <a:moveTo>
                    <a:pt x="8325609" y="2342388"/>
                  </a:moveTo>
                  <a:lnTo>
                    <a:pt x="8325609" y="2313432"/>
                  </a:lnTo>
                  <a:lnTo>
                    <a:pt x="8316465" y="2313432"/>
                  </a:lnTo>
                  <a:lnTo>
                    <a:pt x="8316465" y="2342388"/>
                  </a:lnTo>
                  <a:lnTo>
                    <a:pt x="8325609" y="2342388"/>
                  </a:lnTo>
                  <a:close/>
                </a:path>
                <a:path w="8326120" h="5367655">
                  <a:moveTo>
                    <a:pt x="8325609" y="2380488"/>
                  </a:moveTo>
                  <a:lnTo>
                    <a:pt x="8325609" y="2351532"/>
                  </a:lnTo>
                  <a:lnTo>
                    <a:pt x="8316465" y="2351532"/>
                  </a:lnTo>
                  <a:lnTo>
                    <a:pt x="8316465" y="2380488"/>
                  </a:lnTo>
                  <a:lnTo>
                    <a:pt x="8325609" y="2380488"/>
                  </a:lnTo>
                  <a:close/>
                </a:path>
                <a:path w="8326120" h="5367655">
                  <a:moveTo>
                    <a:pt x="8325609" y="2418588"/>
                  </a:moveTo>
                  <a:lnTo>
                    <a:pt x="8325609" y="2389632"/>
                  </a:lnTo>
                  <a:lnTo>
                    <a:pt x="8316465" y="2389632"/>
                  </a:lnTo>
                  <a:lnTo>
                    <a:pt x="8316465" y="2418588"/>
                  </a:lnTo>
                  <a:lnTo>
                    <a:pt x="8325609" y="2418588"/>
                  </a:lnTo>
                  <a:close/>
                </a:path>
                <a:path w="8326120" h="5367655">
                  <a:moveTo>
                    <a:pt x="8325609" y="2456688"/>
                  </a:moveTo>
                  <a:lnTo>
                    <a:pt x="8325609" y="2427732"/>
                  </a:lnTo>
                  <a:lnTo>
                    <a:pt x="8316465" y="2427732"/>
                  </a:lnTo>
                  <a:lnTo>
                    <a:pt x="8316465" y="2456688"/>
                  </a:lnTo>
                  <a:lnTo>
                    <a:pt x="8325609" y="2456688"/>
                  </a:lnTo>
                  <a:close/>
                </a:path>
                <a:path w="8326120" h="5367655">
                  <a:moveTo>
                    <a:pt x="8325609" y="2494788"/>
                  </a:moveTo>
                  <a:lnTo>
                    <a:pt x="8325609" y="2465832"/>
                  </a:lnTo>
                  <a:lnTo>
                    <a:pt x="8316465" y="2465832"/>
                  </a:lnTo>
                  <a:lnTo>
                    <a:pt x="8316465" y="2494788"/>
                  </a:lnTo>
                  <a:lnTo>
                    <a:pt x="8325609" y="2494788"/>
                  </a:lnTo>
                  <a:close/>
                </a:path>
                <a:path w="8326120" h="5367655">
                  <a:moveTo>
                    <a:pt x="8325609" y="2532888"/>
                  </a:moveTo>
                  <a:lnTo>
                    <a:pt x="8325609" y="2503932"/>
                  </a:lnTo>
                  <a:lnTo>
                    <a:pt x="8316465" y="2503932"/>
                  </a:lnTo>
                  <a:lnTo>
                    <a:pt x="8316465" y="2532888"/>
                  </a:lnTo>
                  <a:lnTo>
                    <a:pt x="8325609" y="2532888"/>
                  </a:lnTo>
                  <a:close/>
                </a:path>
                <a:path w="8326120" h="5367655">
                  <a:moveTo>
                    <a:pt x="8325609" y="2570988"/>
                  </a:moveTo>
                  <a:lnTo>
                    <a:pt x="8325609" y="2542032"/>
                  </a:lnTo>
                  <a:lnTo>
                    <a:pt x="8316465" y="2542032"/>
                  </a:lnTo>
                  <a:lnTo>
                    <a:pt x="8316465" y="2570988"/>
                  </a:lnTo>
                  <a:lnTo>
                    <a:pt x="8325609" y="2570988"/>
                  </a:lnTo>
                  <a:close/>
                </a:path>
                <a:path w="8326120" h="5367655">
                  <a:moveTo>
                    <a:pt x="8325609" y="2609088"/>
                  </a:moveTo>
                  <a:lnTo>
                    <a:pt x="8325609" y="2580132"/>
                  </a:lnTo>
                  <a:lnTo>
                    <a:pt x="8316465" y="2580132"/>
                  </a:lnTo>
                  <a:lnTo>
                    <a:pt x="8316465" y="2609088"/>
                  </a:lnTo>
                  <a:lnTo>
                    <a:pt x="8325609" y="2609088"/>
                  </a:lnTo>
                  <a:close/>
                </a:path>
                <a:path w="8326120" h="5367655">
                  <a:moveTo>
                    <a:pt x="8325609" y="2647188"/>
                  </a:moveTo>
                  <a:lnTo>
                    <a:pt x="8325609" y="2618232"/>
                  </a:lnTo>
                  <a:lnTo>
                    <a:pt x="8316465" y="2618232"/>
                  </a:lnTo>
                  <a:lnTo>
                    <a:pt x="8316465" y="2647188"/>
                  </a:lnTo>
                  <a:lnTo>
                    <a:pt x="8325609" y="2647188"/>
                  </a:lnTo>
                  <a:close/>
                </a:path>
                <a:path w="8326120" h="5367655">
                  <a:moveTo>
                    <a:pt x="8325609" y="2685288"/>
                  </a:moveTo>
                  <a:lnTo>
                    <a:pt x="8325609" y="2656332"/>
                  </a:lnTo>
                  <a:lnTo>
                    <a:pt x="8316465" y="2656332"/>
                  </a:lnTo>
                  <a:lnTo>
                    <a:pt x="8316465" y="2685288"/>
                  </a:lnTo>
                  <a:lnTo>
                    <a:pt x="8325609" y="2685288"/>
                  </a:lnTo>
                  <a:close/>
                </a:path>
                <a:path w="8326120" h="5367655">
                  <a:moveTo>
                    <a:pt x="8325609" y="2723388"/>
                  </a:moveTo>
                  <a:lnTo>
                    <a:pt x="8325609" y="2694432"/>
                  </a:lnTo>
                  <a:lnTo>
                    <a:pt x="8316465" y="2694432"/>
                  </a:lnTo>
                  <a:lnTo>
                    <a:pt x="8316465" y="2723388"/>
                  </a:lnTo>
                  <a:lnTo>
                    <a:pt x="8325609" y="2723388"/>
                  </a:lnTo>
                  <a:close/>
                </a:path>
                <a:path w="8326120" h="5367655">
                  <a:moveTo>
                    <a:pt x="8325609" y="2761488"/>
                  </a:moveTo>
                  <a:lnTo>
                    <a:pt x="8325609" y="2732532"/>
                  </a:lnTo>
                  <a:lnTo>
                    <a:pt x="8316465" y="2732532"/>
                  </a:lnTo>
                  <a:lnTo>
                    <a:pt x="8316465" y="2761488"/>
                  </a:lnTo>
                  <a:lnTo>
                    <a:pt x="8325609" y="2761488"/>
                  </a:lnTo>
                  <a:close/>
                </a:path>
                <a:path w="8326120" h="5367655">
                  <a:moveTo>
                    <a:pt x="8325609" y="2799588"/>
                  </a:moveTo>
                  <a:lnTo>
                    <a:pt x="8325609" y="2770632"/>
                  </a:lnTo>
                  <a:lnTo>
                    <a:pt x="8316465" y="2770632"/>
                  </a:lnTo>
                  <a:lnTo>
                    <a:pt x="8316465" y="2799588"/>
                  </a:lnTo>
                  <a:lnTo>
                    <a:pt x="8325609" y="2799588"/>
                  </a:lnTo>
                  <a:close/>
                </a:path>
                <a:path w="8326120" h="5367655">
                  <a:moveTo>
                    <a:pt x="8325609" y="2837688"/>
                  </a:moveTo>
                  <a:lnTo>
                    <a:pt x="8325609" y="2808732"/>
                  </a:lnTo>
                  <a:lnTo>
                    <a:pt x="8316465" y="2808732"/>
                  </a:lnTo>
                  <a:lnTo>
                    <a:pt x="8316465" y="2837688"/>
                  </a:lnTo>
                  <a:lnTo>
                    <a:pt x="8325609" y="2837688"/>
                  </a:lnTo>
                  <a:close/>
                </a:path>
                <a:path w="8326120" h="5367655">
                  <a:moveTo>
                    <a:pt x="8325609" y="2875788"/>
                  </a:moveTo>
                  <a:lnTo>
                    <a:pt x="8325609" y="2846832"/>
                  </a:lnTo>
                  <a:lnTo>
                    <a:pt x="8316465" y="2846832"/>
                  </a:lnTo>
                  <a:lnTo>
                    <a:pt x="8316465" y="2875788"/>
                  </a:lnTo>
                  <a:lnTo>
                    <a:pt x="8325609" y="2875788"/>
                  </a:lnTo>
                  <a:close/>
                </a:path>
                <a:path w="8326120" h="5367655">
                  <a:moveTo>
                    <a:pt x="8325609" y="2913888"/>
                  </a:moveTo>
                  <a:lnTo>
                    <a:pt x="8325609" y="2884932"/>
                  </a:lnTo>
                  <a:lnTo>
                    <a:pt x="8316465" y="2884932"/>
                  </a:lnTo>
                  <a:lnTo>
                    <a:pt x="8316465" y="2913888"/>
                  </a:lnTo>
                  <a:lnTo>
                    <a:pt x="8325609" y="2913888"/>
                  </a:lnTo>
                  <a:close/>
                </a:path>
                <a:path w="8326120" h="5367655">
                  <a:moveTo>
                    <a:pt x="8325609" y="2951988"/>
                  </a:moveTo>
                  <a:lnTo>
                    <a:pt x="8325609" y="2923032"/>
                  </a:lnTo>
                  <a:lnTo>
                    <a:pt x="8316465" y="2923032"/>
                  </a:lnTo>
                  <a:lnTo>
                    <a:pt x="8316465" y="2951988"/>
                  </a:lnTo>
                  <a:lnTo>
                    <a:pt x="8325609" y="2951988"/>
                  </a:lnTo>
                  <a:close/>
                </a:path>
                <a:path w="8326120" h="5367655">
                  <a:moveTo>
                    <a:pt x="8325609" y="2990088"/>
                  </a:moveTo>
                  <a:lnTo>
                    <a:pt x="8325609" y="2961132"/>
                  </a:lnTo>
                  <a:lnTo>
                    <a:pt x="8316465" y="2961132"/>
                  </a:lnTo>
                  <a:lnTo>
                    <a:pt x="8316465" y="2990088"/>
                  </a:lnTo>
                  <a:lnTo>
                    <a:pt x="8325609" y="2990088"/>
                  </a:lnTo>
                  <a:close/>
                </a:path>
                <a:path w="8326120" h="5367655">
                  <a:moveTo>
                    <a:pt x="8325609" y="3028188"/>
                  </a:moveTo>
                  <a:lnTo>
                    <a:pt x="8325609" y="2999232"/>
                  </a:lnTo>
                  <a:lnTo>
                    <a:pt x="8316465" y="2999232"/>
                  </a:lnTo>
                  <a:lnTo>
                    <a:pt x="8316465" y="3028188"/>
                  </a:lnTo>
                  <a:lnTo>
                    <a:pt x="8325609" y="3028188"/>
                  </a:lnTo>
                  <a:close/>
                </a:path>
                <a:path w="8326120" h="5367655">
                  <a:moveTo>
                    <a:pt x="8325609" y="3066288"/>
                  </a:moveTo>
                  <a:lnTo>
                    <a:pt x="8325609" y="3037332"/>
                  </a:lnTo>
                  <a:lnTo>
                    <a:pt x="8316465" y="3037332"/>
                  </a:lnTo>
                  <a:lnTo>
                    <a:pt x="8316465" y="3066288"/>
                  </a:lnTo>
                  <a:lnTo>
                    <a:pt x="8325609" y="3066288"/>
                  </a:lnTo>
                  <a:close/>
                </a:path>
                <a:path w="8326120" h="5367655">
                  <a:moveTo>
                    <a:pt x="8325609" y="3104388"/>
                  </a:moveTo>
                  <a:lnTo>
                    <a:pt x="8325609" y="3075432"/>
                  </a:lnTo>
                  <a:lnTo>
                    <a:pt x="8316465" y="3075432"/>
                  </a:lnTo>
                  <a:lnTo>
                    <a:pt x="8316465" y="3104388"/>
                  </a:lnTo>
                  <a:lnTo>
                    <a:pt x="8325609" y="3104388"/>
                  </a:lnTo>
                  <a:close/>
                </a:path>
                <a:path w="8326120" h="5367655">
                  <a:moveTo>
                    <a:pt x="8325609" y="3142488"/>
                  </a:moveTo>
                  <a:lnTo>
                    <a:pt x="8325609" y="3113532"/>
                  </a:lnTo>
                  <a:lnTo>
                    <a:pt x="8316465" y="3113532"/>
                  </a:lnTo>
                  <a:lnTo>
                    <a:pt x="8316465" y="3142488"/>
                  </a:lnTo>
                  <a:lnTo>
                    <a:pt x="8325609" y="3142488"/>
                  </a:lnTo>
                  <a:close/>
                </a:path>
                <a:path w="8326120" h="5367655">
                  <a:moveTo>
                    <a:pt x="8325609" y="3180588"/>
                  </a:moveTo>
                  <a:lnTo>
                    <a:pt x="8325609" y="3151632"/>
                  </a:lnTo>
                  <a:lnTo>
                    <a:pt x="8316465" y="3151632"/>
                  </a:lnTo>
                  <a:lnTo>
                    <a:pt x="8316465" y="3180588"/>
                  </a:lnTo>
                  <a:lnTo>
                    <a:pt x="8325609" y="3180588"/>
                  </a:lnTo>
                  <a:close/>
                </a:path>
                <a:path w="8326120" h="5367655">
                  <a:moveTo>
                    <a:pt x="8325609" y="3218688"/>
                  </a:moveTo>
                  <a:lnTo>
                    <a:pt x="8325609" y="3189732"/>
                  </a:lnTo>
                  <a:lnTo>
                    <a:pt x="8316465" y="3189732"/>
                  </a:lnTo>
                  <a:lnTo>
                    <a:pt x="8316465" y="3218688"/>
                  </a:lnTo>
                  <a:lnTo>
                    <a:pt x="8325609" y="3218688"/>
                  </a:lnTo>
                  <a:close/>
                </a:path>
                <a:path w="8326120" h="5367655">
                  <a:moveTo>
                    <a:pt x="8325609" y="3256788"/>
                  </a:moveTo>
                  <a:lnTo>
                    <a:pt x="8325609" y="3227832"/>
                  </a:lnTo>
                  <a:lnTo>
                    <a:pt x="8316465" y="3227832"/>
                  </a:lnTo>
                  <a:lnTo>
                    <a:pt x="8316465" y="3256788"/>
                  </a:lnTo>
                  <a:lnTo>
                    <a:pt x="8325609" y="3256788"/>
                  </a:lnTo>
                  <a:close/>
                </a:path>
                <a:path w="8326120" h="5367655">
                  <a:moveTo>
                    <a:pt x="8325609" y="3294888"/>
                  </a:moveTo>
                  <a:lnTo>
                    <a:pt x="8325609" y="3265932"/>
                  </a:lnTo>
                  <a:lnTo>
                    <a:pt x="8316465" y="3265932"/>
                  </a:lnTo>
                  <a:lnTo>
                    <a:pt x="8316465" y="3294888"/>
                  </a:lnTo>
                  <a:lnTo>
                    <a:pt x="8325609" y="3294888"/>
                  </a:lnTo>
                  <a:close/>
                </a:path>
                <a:path w="8326120" h="5367655">
                  <a:moveTo>
                    <a:pt x="8325609" y="3332988"/>
                  </a:moveTo>
                  <a:lnTo>
                    <a:pt x="8325609" y="3304032"/>
                  </a:lnTo>
                  <a:lnTo>
                    <a:pt x="8316465" y="3304032"/>
                  </a:lnTo>
                  <a:lnTo>
                    <a:pt x="8316465" y="3332988"/>
                  </a:lnTo>
                  <a:lnTo>
                    <a:pt x="8325609" y="3332988"/>
                  </a:lnTo>
                  <a:close/>
                </a:path>
                <a:path w="8326120" h="5367655">
                  <a:moveTo>
                    <a:pt x="8325609" y="3371088"/>
                  </a:moveTo>
                  <a:lnTo>
                    <a:pt x="8325609" y="3342132"/>
                  </a:lnTo>
                  <a:lnTo>
                    <a:pt x="8316465" y="3342132"/>
                  </a:lnTo>
                  <a:lnTo>
                    <a:pt x="8316465" y="3371088"/>
                  </a:lnTo>
                  <a:lnTo>
                    <a:pt x="8325609" y="3371088"/>
                  </a:lnTo>
                  <a:close/>
                </a:path>
                <a:path w="8326120" h="5367655">
                  <a:moveTo>
                    <a:pt x="8325609" y="3409188"/>
                  </a:moveTo>
                  <a:lnTo>
                    <a:pt x="8325609" y="3380232"/>
                  </a:lnTo>
                  <a:lnTo>
                    <a:pt x="8316465" y="3380232"/>
                  </a:lnTo>
                  <a:lnTo>
                    <a:pt x="8316465" y="3409188"/>
                  </a:lnTo>
                  <a:lnTo>
                    <a:pt x="8325609" y="3409188"/>
                  </a:lnTo>
                  <a:close/>
                </a:path>
                <a:path w="8326120" h="5367655">
                  <a:moveTo>
                    <a:pt x="8325609" y="3447288"/>
                  </a:moveTo>
                  <a:lnTo>
                    <a:pt x="8325609" y="3418332"/>
                  </a:lnTo>
                  <a:lnTo>
                    <a:pt x="8316465" y="3418332"/>
                  </a:lnTo>
                  <a:lnTo>
                    <a:pt x="8316465" y="3447288"/>
                  </a:lnTo>
                  <a:lnTo>
                    <a:pt x="8325609" y="3447288"/>
                  </a:lnTo>
                  <a:close/>
                </a:path>
                <a:path w="8326120" h="5367655">
                  <a:moveTo>
                    <a:pt x="8325609" y="3485388"/>
                  </a:moveTo>
                  <a:lnTo>
                    <a:pt x="8325609" y="3456432"/>
                  </a:lnTo>
                  <a:lnTo>
                    <a:pt x="8316465" y="3456432"/>
                  </a:lnTo>
                  <a:lnTo>
                    <a:pt x="8316465" y="3485388"/>
                  </a:lnTo>
                  <a:lnTo>
                    <a:pt x="8325609" y="3485388"/>
                  </a:lnTo>
                  <a:close/>
                </a:path>
                <a:path w="8326120" h="5367655">
                  <a:moveTo>
                    <a:pt x="8325609" y="3523488"/>
                  </a:moveTo>
                  <a:lnTo>
                    <a:pt x="8325609" y="3494532"/>
                  </a:lnTo>
                  <a:lnTo>
                    <a:pt x="8316465" y="3494532"/>
                  </a:lnTo>
                  <a:lnTo>
                    <a:pt x="8316465" y="3523488"/>
                  </a:lnTo>
                  <a:lnTo>
                    <a:pt x="8325609" y="3523488"/>
                  </a:lnTo>
                  <a:close/>
                </a:path>
                <a:path w="8326120" h="5367655">
                  <a:moveTo>
                    <a:pt x="8325609" y="3561588"/>
                  </a:moveTo>
                  <a:lnTo>
                    <a:pt x="8325609" y="3532632"/>
                  </a:lnTo>
                  <a:lnTo>
                    <a:pt x="8316465" y="3532632"/>
                  </a:lnTo>
                  <a:lnTo>
                    <a:pt x="8316465" y="3561588"/>
                  </a:lnTo>
                  <a:lnTo>
                    <a:pt x="8325609" y="3561588"/>
                  </a:lnTo>
                  <a:close/>
                </a:path>
                <a:path w="8326120" h="5367655">
                  <a:moveTo>
                    <a:pt x="8325609" y="3599688"/>
                  </a:moveTo>
                  <a:lnTo>
                    <a:pt x="8325609" y="3570732"/>
                  </a:lnTo>
                  <a:lnTo>
                    <a:pt x="8316465" y="3570732"/>
                  </a:lnTo>
                  <a:lnTo>
                    <a:pt x="8316465" y="3599688"/>
                  </a:lnTo>
                  <a:lnTo>
                    <a:pt x="8325609" y="3599688"/>
                  </a:lnTo>
                  <a:close/>
                </a:path>
                <a:path w="8326120" h="5367655">
                  <a:moveTo>
                    <a:pt x="8325609" y="3637788"/>
                  </a:moveTo>
                  <a:lnTo>
                    <a:pt x="8325609" y="3608832"/>
                  </a:lnTo>
                  <a:lnTo>
                    <a:pt x="8316465" y="3608832"/>
                  </a:lnTo>
                  <a:lnTo>
                    <a:pt x="8316465" y="3637788"/>
                  </a:lnTo>
                  <a:lnTo>
                    <a:pt x="8325609" y="3637788"/>
                  </a:lnTo>
                  <a:close/>
                </a:path>
                <a:path w="8326120" h="5367655">
                  <a:moveTo>
                    <a:pt x="8325609" y="3675888"/>
                  </a:moveTo>
                  <a:lnTo>
                    <a:pt x="8325609" y="3646932"/>
                  </a:lnTo>
                  <a:lnTo>
                    <a:pt x="8316465" y="3646932"/>
                  </a:lnTo>
                  <a:lnTo>
                    <a:pt x="8316465" y="3675888"/>
                  </a:lnTo>
                  <a:lnTo>
                    <a:pt x="8325609" y="3675888"/>
                  </a:lnTo>
                  <a:close/>
                </a:path>
                <a:path w="8326120" h="5367655">
                  <a:moveTo>
                    <a:pt x="8325609" y="3713988"/>
                  </a:moveTo>
                  <a:lnTo>
                    <a:pt x="8325609" y="3685032"/>
                  </a:lnTo>
                  <a:lnTo>
                    <a:pt x="8316465" y="3685032"/>
                  </a:lnTo>
                  <a:lnTo>
                    <a:pt x="8316465" y="3713988"/>
                  </a:lnTo>
                  <a:lnTo>
                    <a:pt x="8325609" y="3713988"/>
                  </a:lnTo>
                  <a:close/>
                </a:path>
                <a:path w="8326120" h="5367655">
                  <a:moveTo>
                    <a:pt x="8325609" y="3752088"/>
                  </a:moveTo>
                  <a:lnTo>
                    <a:pt x="8325609" y="3723132"/>
                  </a:lnTo>
                  <a:lnTo>
                    <a:pt x="8316465" y="3723132"/>
                  </a:lnTo>
                  <a:lnTo>
                    <a:pt x="8316465" y="3752088"/>
                  </a:lnTo>
                  <a:lnTo>
                    <a:pt x="8325609" y="3752088"/>
                  </a:lnTo>
                  <a:close/>
                </a:path>
                <a:path w="8326120" h="5367655">
                  <a:moveTo>
                    <a:pt x="8325609" y="3790188"/>
                  </a:moveTo>
                  <a:lnTo>
                    <a:pt x="8325609" y="3761232"/>
                  </a:lnTo>
                  <a:lnTo>
                    <a:pt x="8316465" y="3761232"/>
                  </a:lnTo>
                  <a:lnTo>
                    <a:pt x="8316465" y="3790188"/>
                  </a:lnTo>
                  <a:lnTo>
                    <a:pt x="8325609" y="3790188"/>
                  </a:lnTo>
                  <a:close/>
                </a:path>
                <a:path w="8326120" h="5367655">
                  <a:moveTo>
                    <a:pt x="8325609" y="3828288"/>
                  </a:moveTo>
                  <a:lnTo>
                    <a:pt x="8325609" y="3799332"/>
                  </a:lnTo>
                  <a:lnTo>
                    <a:pt x="8316465" y="3799332"/>
                  </a:lnTo>
                  <a:lnTo>
                    <a:pt x="8316465" y="3828288"/>
                  </a:lnTo>
                  <a:lnTo>
                    <a:pt x="8325609" y="3828288"/>
                  </a:lnTo>
                  <a:close/>
                </a:path>
                <a:path w="8326120" h="5367655">
                  <a:moveTo>
                    <a:pt x="8325609" y="3866388"/>
                  </a:moveTo>
                  <a:lnTo>
                    <a:pt x="8325609" y="3837432"/>
                  </a:lnTo>
                  <a:lnTo>
                    <a:pt x="8316465" y="3837432"/>
                  </a:lnTo>
                  <a:lnTo>
                    <a:pt x="8316465" y="3866388"/>
                  </a:lnTo>
                  <a:lnTo>
                    <a:pt x="8325609" y="3866388"/>
                  </a:lnTo>
                  <a:close/>
                </a:path>
                <a:path w="8326120" h="5367655">
                  <a:moveTo>
                    <a:pt x="8325609" y="3904488"/>
                  </a:moveTo>
                  <a:lnTo>
                    <a:pt x="8325609" y="3875532"/>
                  </a:lnTo>
                  <a:lnTo>
                    <a:pt x="8316465" y="3875532"/>
                  </a:lnTo>
                  <a:lnTo>
                    <a:pt x="8316465" y="3904488"/>
                  </a:lnTo>
                  <a:lnTo>
                    <a:pt x="8325609" y="3904488"/>
                  </a:lnTo>
                  <a:close/>
                </a:path>
                <a:path w="8326120" h="5367655">
                  <a:moveTo>
                    <a:pt x="8325609" y="3942588"/>
                  </a:moveTo>
                  <a:lnTo>
                    <a:pt x="8325609" y="3913632"/>
                  </a:lnTo>
                  <a:lnTo>
                    <a:pt x="8316465" y="3913632"/>
                  </a:lnTo>
                  <a:lnTo>
                    <a:pt x="8316465" y="3942588"/>
                  </a:lnTo>
                  <a:lnTo>
                    <a:pt x="8325609" y="3942588"/>
                  </a:lnTo>
                  <a:close/>
                </a:path>
                <a:path w="8326120" h="5367655">
                  <a:moveTo>
                    <a:pt x="8325609" y="3980688"/>
                  </a:moveTo>
                  <a:lnTo>
                    <a:pt x="8325609" y="3951732"/>
                  </a:lnTo>
                  <a:lnTo>
                    <a:pt x="8316465" y="3951732"/>
                  </a:lnTo>
                  <a:lnTo>
                    <a:pt x="8316465" y="3980688"/>
                  </a:lnTo>
                  <a:lnTo>
                    <a:pt x="8325609" y="3980688"/>
                  </a:lnTo>
                  <a:close/>
                </a:path>
                <a:path w="8326120" h="5367655">
                  <a:moveTo>
                    <a:pt x="8325609" y="4018788"/>
                  </a:moveTo>
                  <a:lnTo>
                    <a:pt x="8325609" y="3989832"/>
                  </a:lnTo>
                  <a:lnTo>
                    <a:pt x="8316465" y="3989832"/>
                  </a:lnTo>
                  <a:lnTo>
                    <a:pt x="8316465" y="4018788"/>
                  </a:lnTo>
                  <a:lnTo>
                    <a:pt x="8325609" y="4018788"/>
                  </a:lnTo>
                  <a:close/>
                </a:path>
                <a:path w="8326120" h="5367655">
                  <a:moveTo>
                    <a:pt x="8325609" y="4056888"/>
                  </a:moveTo>
                  <a:lnTo>
                    <a:pt x="8325609" y="4027932"/>
                  </a:lnTo>
                  <a:lnTo>
                    <a:pt x="8316465" y="4027932"/>
                  </a:lnTo>
                  <a:lnTo>
                    <a:pt x="8316465" y="4056888"/>
                  </a:lnTo>
                  <a:lnTo>
                    <a:pt x="8325609" y="4056888"/>
                  </a:lnTo>
                  <a:close/>
                </a:path>
                <a:path w="8326120" h="5367655">
                  <a:moveTo>
                    <a:pt x="8325609" y="4094988"/>
                  </a:moveTo>
                  <a:lnTo>
                    <a:pt x="8325609" y="4066032"/>
                  </a:lnTo>
                  <a:lnTo>
                    <a:pt x="8316465" y="4066032"/>
                  </a:lnTo>
                  <a:lnTo>
                    <a:pt x="8316465" y="4094988"/>
                  </a:lnTo>
                  <a:lnTo>
                    <a:pt x="8325609" y="4094988"/>
                  </a:lnTo>
                  <a:close/>
                </a:path>
                <a:path w="8326120" h="5367655">
                  <a:moveTo>
                    <a:pt x="8325609" y="4133088"/>
                  </a:moveTo>
                  <a:lnTo>
                    <a:pt x="8325609" y="4104132"/>
                  </a:lnTo>
                  <a:lnTo>
                    <a:pt x="8316465" y="4104132"/>
                  </a:lnTo>
                  <a:lnTo>
                    <a:pt x="8316465" y="4133088"/>
                  </a:lnTo>
                  <a:lnTo>
                    <a:pt x="8325609" y="4133088"/>
                  </a:lnTo>
                  <a:close/>
                </a:path>
                <a:path w="8326120" h="5367655">
                  <a:moveTo>
                    <a:pt x="8325609" y="4171188"/>
                  </a:moveTo>
                  <a:lnTo>
                    <a:pt x="8325609" y="4142232"/>
                  </a:lnTo>
                  <a:lnTo>
                    <a:pt x="8316465" y="4142232"/>
                  </a:lnTo>
                  <a:lnTo>
                    <a:pt x="8316465" y="4171188"/>
                  </a:lnTo>
                  <a:lnTo>
                    <a:pt x="8325609" y="4171188"/>
                  </a:lnTo>
                  <a:close/>
                </a:path>
                <a:path w="8326120" h="5367655">
                  <a:moveTo>
                    <a:pt x="8325609" y="4209288"/>
                  </a:moveTo>
                  <a:lnTo>
                    <a:pt x="8325609" y="4180332"/>
                  </a:lnTo>
                  <a:lnTo>
                    <a:pt x="8316465" y="4180332"/>
                  </a:lnTo>
                  <a:lnTo>
                    <a:pt x="8316465" y="4209288"/>
                  </a:lnTo>
                  <a:lnTo>
                    <a:pt x="8325609" y="4209288"/>
                  </a:lnTo>
                  <a:close/>
                </a:path>
                <a:path w="8326120" h="5367655">
                  <a:moveTo>
                    <a:pt x="8325609" y="4247388"/>
                  </a:moveTo>
                  <a:lnTo>
                    <a:pt x="8325609" y="4218432"/>
                  </a:lnTo>
                  <a:lnTo>
                    <a:pt x="8316465" y="4218432"/>
                  </a:lnTo>
                  <a:lnTo>
                    <a:pt x="8316465" y="4247388"/>
                  </a:lnTo>
                  <a:lnTo>
                    <a:pt x="8325609" y="4247388"/>
                  </a:lnTo>
                  <a:close/>
                </a:path>
                <a:path w="8326120" h="5367655">
                  <a:moveTo>
                    <a:pt x="8325609" y="4285488"/>
                  </a:moveTo>
                  <a:lnTo>
                    <a:pt x="8325609" y="4256532"/>
                  </a:lnTo>
                  <a:lnTo>
                    <a:pt x="8316465" y="4256532"/>
                  </a:lnTo>
                  <a:lnTo>
                    <a:pt x="8316465" y="4285488"/>
                  </a:lnTo>
                  <a:lnTo>
                    <a:pt x="8325609" y="4285488"/>
                  </a:lnTo>
                  <a:close/>
                </a:path>
                <a:path w="8326120" h="5367655">
                  <a:moveTo>
                    <a:pt x="8325609" y="4323588"/>
                  </a:moveTo>
                  <a:lnTo>
                    <a:pt x="8325609" y="4294632"/>
                  </a:lnTo>
                  <a:lnTo>
                    <a:pt x="8316465" y="4294632"/>
                  </a:lnTo>
                  <a:lnTo>
                    <a:pt x="8316465" y="4323588"/>
                  </a:lnTo>
                  <a:lnTo>
                    <a:pt x="8325609" y="4323588"/>
                  </a:lnTo>
                  <a:close/>
                </a:path>
                <a:path w="8326120" h="5367655">
                  <a:moveTo>
                    <a:pt x="8325609" y="4361688"/>
                  </a:moveTo>
                  <a:lnTo>
                    <a:pt x="8325609" y="4332732"/>
                  </a:lnTo>
                  <a:lnTo>
                    <a:pt x="8316465" y="4332732"/>
                  </a:lnTo>
                  <a:lnTo>
                    <a:pt x="8316465" y="4361688"/>
                  </a:lnTo>
                  <a:lnTo>
                    <a:pt x="8325609" y="4361688"/>
                  </a:lnTo>
                  <a:close/>
                </a:path>
                <a:path w="8326120" h="5367655">
                  <a:moveTo>
                    <a:pt x="8325609" y="4399788"/>
                  </a:moveTo>
                  <a:lnTo>
                    <a:pt x="8325609" y="4370832"/>
                  </a:lnTo>
                  <a:lnTo>
                    <a:pt x="8316465" y="4370832"/>
                  </a:lnTo>
                  <a:lnTo>
                    <a:pt x="8316465" y="4399788"/>
                  </a:lnTo>
                  <a:lnTo>
                    <a:pt x="8325609" y="4399788"/>
                  </a:lnTo>
                  <a:close/>
                </a:path>
                <a:path w="8326120" h="5367655">
                  <a:moveTo>
                    <a:pt x="8325609" y="4437888"/>
                  </a:moveTo>
                  <a:lnTo>
                    <a:pt x="8325609" y="4408932"/>
                  </a:lnTo>
                  <a:lnTo>
                    <a:pt x="8316465" y="4408932"/>
                  </a:lnTo>
                  <a:lnTo>
                    <a:pt x="8316465" y="4437888"/>
                  </a:lnTo>
                  <a:lnTo>
                    <a:pt x="8325609" y="4437888"/>
                  </a:lnTo>
                  <a:close/>
                </a:path>
                <a:path w="8326120" h="5367655">
                  <a:moveTo>
                    <a:pt x="8325609" y="4475988"/>
                  </a:moveTo>
                  <a:lnTo>
                    <a:pt x="8325609" y="4447032"/>
                  </a:lnTo>
                  <a:lnTo>
                    <a:pt x="8316465" y="4447032"/>
                  </a:lnTo>
                  <a:lnTo>
                    <a:pt x="8316465" y="4475988"/>
                  </a:lnTo>
                  <a:lnTo>
                    <a:pt x="8325609" y="4475988"/>
                  </a:lnTo>
                  <a:close/>
                </a:path>
                <a:path w="8326120" h="5367655">
                  <a:moveTo>
                    <a:pt x="8325609" y="4514088"/>
                  </a:moveTo>
                  <a:lnTo>
                    <a:pt x="8325609" y="4485132"/>
                  </a:lnTo>
                  <a:lnTo>
                    <a:pt x="8316465" y="4485132"/>
                  </a:lnTo>
                  <a:lnTo>
                    <a:pt x="8316465" y="4514088"/>
                  </a:lnTo>
                  <a:lnTo>
                    <a:pt x="8325609" y="4514088"/>
                  </a:lnTo>
                  <a:close/>
                </a:path>
                <a:path w="8326120" h="5367655">
                  <a:moveTo>
                    <a:pt x="8325609" y="4552188"/>
                  </a:moveTo>
                  <a:lnTo>
                    <a:pt x="8325609" y="4523232"/>
                  </a:lnTo>
                  <a:lnTo>
                    <a:pt x="8316465" y="4523232"/>
                  </a:lnTo>
                  <a:lnTo>
                    <a:pt x="8316465" y="4552188"/>
                  </a:lnTo>
                  <a:lnTo>
                    <a:pt x="8325609" y="4552188"/>
                  </a:lnTo>
                  <a:close/>
                </a:path>
                <a:path w="8326120" h="5367655">
                  <a:moveTo>
                    <a:pt x="8325609" y="4590288"/>
                  </a:moveTo>
                  <a:lnTo>
                    <a:pt x="8325609" y="4561332"/>
                  </a:lnTo>
                  <a:lnTo>
                    <a:pt x="8316465" y="4561332"/>
                  </a:lnTo>
                  <a:lnTo>
                    <a:pt x="8316465" y="4590288"/>
                  </a:lnTo>
                  <a:lnTo>
                    <a:pt x="8325609" y="4590288"/>
                  </a:lnTo>
                  <a:close/>
                </a:path>
                <a:path w="8326120" h="5367655">
                  <a:moveTo>
                    <a:pt x="8325609" y="4628388"/>
                  </a:moveTo>
                  <a:lnTo>
                    <a:pt x="8325609" y="4599432"/>
                  </a:lnTo>
                  <a:lnTo>
                    <a:pt x="8316465" y="4599432"/>
                  </a:lnTo>
                  <a:lnTo>
                    <a:pt x="8316465" y="4628388"/>
                  </a:lnTo>
                  <a:lnTo>
                    <a:pt x="8325609" y="4628388"/>
                  </a:lnTo>
                  <a:close/>
                </a:path>
                <a:path w="8326120" h="5367655">
                  <a:moveTo>
                    <a:pt x="8325609" y="4666488"/>
                  </a:moveTo>
                  <a:lnTo>
                    <a:pt x="8325609" y="4637532"/>
                  </a:lnTo>
                  <a:lnTo>
                    <a:pt x="8316465" y="4637532"/>
                  </a:lnTo>
                  <a:lnTo>
                    <a:pt x="8316465" y="4666488"/>
                  </a:lnTo>
                  <a:lnTo>
                    <a:pt x="8325609" y="4666488"/>
                  </a:lnTo>
                  <a:close/>
                </a:path>
                <a:path w="8326120" h="5367655">
                  <a:moveTo>
                    <a:pt x="8325609" y="4704588"/>
                  </a:moveTo>
                  <a:lnTo>
                    <a:pt x="8325609" y="4675632"/>
                  </a:lnTo>
                  <a:lnTo>
                    <a:pt x="8316465" y="4675632"/>
                  </a:lnTo>
                  <a:lnTo>
                    <a:pt x="8316465" y="4704588"/>
                  </a:lnTo>
                  <a:lnTo>
                    <a:pt x="8325609" y="4704588"/>
                  </a:lnTo>
                  <a:close/>
                </a:path>
                <a:path w="8326120" h="5367655">
                  <a:moveTo>
                    <a:pt x="8325609" y="4742688"/>
                  </a:moveTo>
                  <a:lnTo>
                    <a:pt x="8325609" y="4713732"/>
                  </a:lnTo>
                  <a:lnTo>
                    <a:pt x="8316465" y="4713732"/>
                  </a:lnTo>
                  <a:lnTo>
                    <a:pt x="8316465" y="4742688"/>
                  </a:lnTo>
                  <a:lnTo>
                    <a:pt x="8325609" y="4742688"/>
                  </a:lnTo>
                  <a:close/>
                </a:path>
                <a:path w="8326120" h="5367655">
                  <a:moveTo>
                    <a:pt x="8325609" y="4780788"/>
                  </a:moveTo>
                  <a:lnTo>
                    <a:pt x="8325609" y="4751832"/>
                  </a:lnTo>
                  <a:lnTo>
                    <a:pt x="8316465" y="4751832"/>
                  </a:lnTo>
                  <a:lnTo>
                    <a:pt x="8316465" y="4780788"/>
                  </a:lnTo>
                  <a:lnTo>
                    <a:pt x="8325609" y="4780788"/>
                  </a:lnTo>
                  <a:close/>
                </a:path>
                <a:path w="8326120" h="5367655">
                  <a:moveTo>
                    <a:pt x="8325609" y="4818888"/>
                  </a:moveTo>
                  <a:lnTo>
                    <a:pt x="8325609" y="4789932"/>
                  </a:lnTo>
                  <a:lnTo>
                    <a:pt x="8316465" y="4789932"/>
                  </a:lnTo>
                  <a:lnTo>
                    <a:pt x="8316465" y="4818888"/>
                  </a:lnTo>
                  <a:lnTo>
                    <a:pt x="8325609" y="4818888"/>
                  </a:lnTo>
                  <a:close/>
                </a:path>
                <a:path w="8326120" h="5367655">
                  <a:moveTo>
                    <a:pt x="8325609" y="4856988"/>
                  </a:moveTo>
                  <a:lnTo>
                    <a:pt x="8325609" y="4828032"/>
                  </a:lnTo>
                  <a:lnTo>
                    <a:pt x="8316465" y="4828032"/>
                  </a:lnTo>
                  <a:lnTo>
                    <a:pt x="8316465" y="4856988"/>
                  </a:lnTo>
                  <a:lnTo>
                    <a:pt x="8325609" y="4856988"/>
                  </a:lnTo>
                  <a:close/>
                </a:path>
                <a:path w="8326120" h="5367655">
                  <a:moveTo>
                    <a:pt x="8325609" y="4895088"/>
                  </a:moveTo>
                  <a:lnTo>
                    <a:pt x="8325609" y="4866132"/>
                  </a:lnTo>
                  <a:lnTo>
                    <a:pt x="8316465" y="4866132"/>
                  </a:lnTo>
                  <a:lnTo>
                    <a:pt x="8316465" y="4895088"/>
                  </a:lnTo>
                  <a:lnTo>
                    <a:pt x="8325609" y="4895088"/>
                  </a:lnTo>
                  <a:close/>
                </a:path>
                <a:path w="8326120" h="5367655">
                  <a:moveTo>
                    <a:pt x="8325609" y="4933188"/>
                  </a:moveTo>
                  <a:lnTo>
                    <a:pt x="8325609" y="4904232"/>
                  </a:lnTo>
                  <a:lnTo>
                    <a:pt x="8316465" y="4904232"/>
                  </a:lnTo>
                  <a:lnTo>
                    <a:pt x="8316465" y="4933188"/>
                  </a:lnTo>
                  <a:lnTo>
                    <a:pt x="8325609" y="4933188"/>
                  </a:lnTo>
                  <a:close/>
                </a:path>
                <a:path w="8326120" h="5367655">
                  <a:moveTo>
                    <a:pt x="8325609" y="4971288"/>
                  </a:moveTo>
                  <a:lnTo>
                    <a:pt x="8325609" y="4942332"/>
                  </a:lnTo>
                  <a:lnTo>
                    <a:pt x="8316465" y="4942332"/>
                  </a:lnTo>
                  <a:lnTo>
                    <a:pt x="8316465" y="4971288"/>
                  </a:lnTo>
                  <a:lnTo>
                    <a:pt x="8325609" y="4971288"/>
                  </a:lnTo>
                  <a:close/>
                </a:path>
                <a:path w="8326120" h="5367655">
                  <a:moveTo>
                    <a:pt x="8325609" y="5009388"/>
                  </a:moveTo>
                  <a:lnTo>
                    <a:pt x="8325609" y="4980432"/>
                  </a:lnTo>
                  <a:lnTo>
                    <a:pt x="8316465" y="4980432"/>
                  </a:lnTo>
                  <a:lnTo>
                    <a:pt x="8316465" y="5009388"/>
                  </a:lnTo>
                  <a:lnTo>
                    <a:pt x="8325609" y="5009388"/>
                  </a:lnTo>
                  <a:close/>
                </a:path>
                <a:path w="8326120" h="5367655">
                  <a:moveTo>
                    <a:pt x="8325609" y="5047488"/>
                  </a:moveTo>
                  <a:lnTo>
                    <a:pt x="8325609" y="5018532"/>
                  </a:lnTo>
                  <a:lnTo>
                    <a:pt x="8316465" y="5018532"/>
                  </a:lnTo>
                  <a:lnTo>
                    <a:pt x="8316465" y="5047488"/>
                  </a:lnTo>
                  <a:lnTo>
                    <a:pt x="8325609" y="5047488"/>
                  </a:lnTo>
                  <a:close/>
                </a:path>
                <a:path w="8326120" h="5367655">
                  <a:moveTo>
                    <a:pt x="8325609" y="5085588"/>
                  </a:moveTo>
                  <a:lnTo>
                    <a:pt x="8325609" y="5056632"/>
                  </a:lnTo>
                  <a:lnTo>
                    <a:pt x="8316465" y="5056632"/>
                  </a:lnTo>
                  <a:lnTo>
                    <a:pt x="8316465" y="5085588"/>
                  </a:lnTo>
                  <a:lnTo>
                    <a:pt x="8325609" y="5085588"/>
                  </a:lnTo>
                  <a:close/>
                </a:path>
                <a:path w="8326120" h="5367655">
                  <a:moveTo>
                    <a:pt x="8325609" y="5123688"/>
                  </a:moveTo>
                  <a:lnTo>
                    <a:pt x="8325609" y="5094732"/>
                  </a:lnTo>
                  <a:lnTo>
                    <a:pt x="8316465" y="5094732"/>
                  </a:lnTo>
                  <a:lnTo>
                    <a:pt x="8316465" y="5123688"/>
                  </a:lnTo>
                  <a:lnTo>
                    <a:pt x="8325609" y="5123688"/>
                  </a:lnTo>
                  <a:close/>
                </a:path>
                <a:path w="8326120" h="5367655">
                  <a:moveTo>
                    <a:pt x="8325609" y="5161788"/>
                  </a:moveTo>
                  <a:lnTo>
                    <a:pt x="8325609" y="5132832"/>
                  </a:lnTo>
                  <a:lnTo>
                    <a:pt x="8316465" y="5132832"/>
                  </a:lnTo>
                  <a:lnTo>
                    <a:pt x="8316465" y="5161788"/>
                  </a:lnTo>
                  <a:lnTo>
                    <a:pt x="8325609" y="5161788"/>
                  </a:lnTo>
                  <a:close/>
                </a:path>
                <a:path w="8326120" h="5367655">
                  <a:moveTo>
                    <a:pt x="8325609" y="5199888"/>
                  </a:moveTo>
                  <a:lnTo>
                    <a:pt x="8325609" y="5170932"/>
                  </a:lnTo>
                  <a:lnTo>
                    <a:pt x="8316465" y="5170932"/>
                  </a:lnTo>
                  <a:lnTo>
                    <a:pt x="8316465" y="5199888"/>
                  </a:lnTo>
                  <a:lnTo>
                    <a:pt x="8325609" y="5199888"/>
                  </a:lnTo>
                  <a:close/>
                </a:path>
                <a:path w="8326120" h="5367655">
                  <a:moveTo>
                    <a:pt x="8325609" y="5237988"/>
                  </a:moveTo>
                  <a:lnTo>
                    <a:pt x="8325609" y="5209032"/>
                  </a:lnTo>
                  <a:lnTo>
                    <a:pt x="8316465" y="5209032"/>
                  </a:lnTo>
                  <a:lnTo>
                    <a:pt x="8316465" y="5237988"/>
                  </a:lnTo>
                  <a:lnTo>
                    <a:pt x="8325609" y="5237988"/>
                  </a:lnTo>
                  <a:close/>
                </a:path>
                <a:path w="8326120" h="5367655">
                  <a:moveTo>
                    <a:pt x="8325609" y="5276088"/>
                  </a:moveTo>
                  <a:lnTo>
                    <a:pt x="8325609" y="5247132"/>
                  </a:lnTo>
                  <a:lnTo>
                    <a:pt x="8316465" y="5247132"/>
                  </a:lnTo>
                  <a:lnTo>
                    <a:pt x="8316465" y="5276088"/>
                  </a:lnTo>
                  <a:lnTo>
                    <a:pt x="8325609" y="5276088"/>
                  </a:lnTo>
                  <a:close/>
                </a:path>
                <a:path w="8326120" h="5367655">
                  <a:moveTo>
                    <a:pt x="8325609" y="5314188"/>
                  </a:moveTo>
                  <a:lnTo>
                    <a:pt x="8325609" y="5285232"/>
                  </a:lnTo>
                  <a:lnTo>
                    <a:pt x="8316465" y="5285232"/>
                  </a:lnTo>
                  <a:lnTo>
                    <a:pt x="8316465" y="5314188"/>
                  </a:lnTo>
                  <a:lnTo>
                    <a:pt x="8325609" y="5314188"/>
                  </a:lnTo>
                  <a:close/>
                </a:path>
                <a:path w="8326120" h="5367655">
                  <a:moveTo>
                    <a:pt x="8325609" y="5352288"/>
                  </a:moveTo>
                  <a:lnTo>
                    <a:pt x="8325609" y="5323332"/>
                  </a:lnTo>
                  <a:lnTo>
                    <a:pt x="8316465" y="5323332"/>
                  </a:lnTo>
                  <a:lnTo>
                    <a:pt x="8316465" y="5352288"/>
                  </a:lnTo>
                  <a:lnTo>
                    <a:pt x="8325609" y="5352288"/>
                  </a:lnTo>
                  <a:close/>
                </a:path>
                <a:path w="8326120" h="5367655">
                  <a:moveTo>
                    <a:pt x="8321037" y="5358384"/>
                  </a:moveTo>
                  <a:lnTo>
                    <a:pt x="8293605" y="5358384"/>
                  </a:lnTo>
                  <a:lnTo>
                    <a:pt x="8293605" y="5367528"/>
                  </a:lnTo>
                  <a:lnTo>
                    <a:pt x="8316465" y="5367528"/>
                  </a:lnTo>
                  <a:lnTo>
                    <a:pt x="8316465" y="5361432"/>
                  </a:lnTo>
                  <a:lnTo>
                    <a:pt x="8317989" y="5361432"/>
                  </a:lnTo>
                  <a:lnTo>
                    <a:pt x="8321037" y="5358384"/>
                  </a:lnTo>
                  <a:close/>
                </a:path>
                <a:path w="8326120" h="5367655">
                  <a:moveTo>
                    <a:pt x="8317989" y="5361432"/>
                  </a:moveTo>
                  <a:lnTo>
                    <a:pt x="8316465" y="5361432"/>
                  </a:lnTo>
                  <a:lnTo>
                    <a:pt x="8316465" y="5362956"/>
                  </a:lnTo>
                  <a:lnTo>
                    <a:pt x="8317989" y="5361432"/>
                  </a:lnTo>
                  <a:close/>
                </a:path>
                <a:path w="8326120" h="5367655">
                  <a:moveTo>
                    <a:pt x="8325609" y="5364480"/>
                  </a:moveTo>
                  <a:lnTo>
                    <a:pt x="8325609" y="5361432"/>
                  </a:lnTo>
                  <a:lnTo>
                    <a:pt x="8317989" y="5361432"/>
                  </a:lnTo>
                  <a:lnTo>
                    <a:pt x="8316465" y="5362956"/>
                  </a:lnTo>
                  <a:lnTo>
                    <a:pt x="8316465" y="5367528"/>
                  </a:lnTo>
                  <a:lnTo>
                    <a:pt x="8324085" y="5367528"/>
                  </a:lnTo>
                  <a:lnTo>
                    <a:pt x="8325609" y="5364480"/>
                  </a:lnTo>
                  <a:close/>
                </a:path>
                <a:path w="8326120" h="5367655">
                  <a:moveTo>
                    <a:pt x="8284461" y="5367528"/>
                  </a:moveTo>
                  <a:lnTo>
                    <a:pt x="8284461" y="5358384"/>
                  </a:lnTo>
                  <a:lnTo>
                    <a:pt x="8255505" y="5358384"/>
                  </a:lnTo>
                  <a:lnTo>
                    <a:pt x="8255505" y="5367528"/>
                  </a:lnTo>
                  <a:lnTo>
                    <a:pt x="8284461" y="5367528"/>
                  </a:lnTo>
                  <a:close/>
                </a:path>
                <a:path w="8326120" h="5367655">
                  <a:moveTo>
                    <a:pt x="8246361" y="5367528"/>
                  </a:moveTo>
                  <a:lnTo>
                    <a:pt x="8246361" y="5358384"/>
                  </a:lnTo>
                  <a:lnTo>
                    <a:pt x="8217405" y="5358384"/>
                  </a:lnTo>
                  <a:lnTo>
                    <a:pt x="8217405" y="5367528"/>
                  </a:lnTo>
                  <a:lnTo>
                    <a:pt x="8246361" y="5367528"/>
                  </a:lnTo>
                  <a:close/>
                </a:path>
                <a:path w="8326120" h="5367655">
                  <a:moveTo>
                    <a:pt x="8208261" y="5367528"/>
                  </a:moveTo>
                  <a:lnTo>
                    <a:pt x="8208261" y="5358384"/>
                  </a:lnTo>
                  <a:lnTo>
                    <a:pt x="8179305" y="5358384"/>
                  </a:lnTo>
                  <a:lnTo>
                    <a:pt x="8179305" y="5367528"/>
                  </a:lnTo>
                  <a:lnTo>
                    <a:pt x="8208261" y="5367528"/>
                  </a:lnTo>
                  <a:close/>
                </a:path>
                <a:path w="8326120" h="5367655">
                  <a:moveTo>
                    <a:pt x="8170161" y="5367528"/>
                  </a:moveTo>
                  <a:lnTo>
                    <a:pt x="8170161" y="5358384"/>
                  </a:lnTo>
                  <a:lnTo>
                    <a:pt x="8141205" y="5358384"/>
                  </a:lnTo>
                  <a:lnTo>
                    <a:pt x="8141205" y="5367528"/>
                  </a:lnTo>
                  <a:lnTo>
                    <a:pt x="8170161" y="5367528"/>
                  </a:lnTo>
                  <a:close/>
                </a:path>
                <a:path w="8326120" h="5367655">
                  <a:moveTo>
                    <a:pt x="8132061" y="5367528"/>
                  </a:moveTo>
                  <a:lnTo>
                    <a:pt x="8132061" y="5358384"/>
                  </a:lnTo>
                  <a:lnTo>
                    <a:pt x="8103105" y="5358384"/>
                  </a:lnTo>
                  <a:lnTo>
                    <a:pt x="8103105" y="5367528"/>
                  </a:lnTo>
                  <a:lnTo>
                    <a:pt x="8132061" y="5367528"/>
                  </a:lnTo>
                  <a:close/>
                </a:path>
                <a:path w="8326120" h="5367655">
                  <a:moveTo>
                    <a:pt x="8093961" y="5367528"/>
                  </a:moveTo>
                  <a:lnTo>
                    <a:pt x="8093961" y="5358384"/>
                  </a:lnTo>
                  <a:lnTo>
                    <a:pt x="8065005" y="5358384"/>
                  </a:lnTo>
                  <a:lnTo>
                    <a:pt x="8065005" y="5367528"/>
                  </a:lnTo>
                  <a:lnTo>
                    <a:pt x="8093961" y="5367528"/>
                  </a:lnTo>
                  <a:close/>
                </a:path>
                <a:path w="8326120" h="5367655">
                  <a:moveTo>
                    <a:pt x="8055861" y="5367528"/>
                  </a:moveTo>
                  <a:lnTo>
                    <a:pt x="8055861" y="5358384"/>
                  </a:lnTo>
                  <a:lnTo>
                    <a:pt x="8026905" y="5358384"/>
                  </a:lnTo>
                  <a:lnTo>
                    <a:pt x="8026905" y="5367528"/>
                  </a:lnTo>
                  <a:lnTo>
                    <a:pt x="8055861" y="5367528"/>
                  </a:lnTo>
                  <a:close/>
                </a:path>
                <a:path w="8326120" h="5367655">
                  <a:moveTo>
                    <a:pt x="8017761" y="5367528"/>
                  </a:moveTo>
                  <a:lnTo>
                    <a:pt x="8017761" y="5358384"/>
                  </a:lnTo>
                  <a:lnTo>
                    <a:pt x="7988805" y="5358384"/>
                  </a:lnTo>
                  <a:lnTo>
                    <a:pt x="7988805" y="5367528"/>
                  </a:lnTo>
                  <a:lnTo>
                    <a:pt x="8017761" y="5367528"/>
                  </a:lnTo>
                  <a:close/>
                </a:path>
                <a:path w="8326120" h="5367655">
                  <a:moveTo>
                    <a:pt x="7979661" y="5367528"/>
                  </a:moveTo>
                  <a:lnTo>
                    <a:pt x="7979661" y="5358384"/>
                  </a:lnTo>
                  <a:lnTo>
                    <a:pt x="7950705" y="5358384"/>
                  </a:lnTo>
                  <a:lnTo>
                    <a:pt x="7950705" y="5367528"/>
                  </a:lnTo>
                  <a:lnTo>
                    <a:pt x="7979661" y="5367528"/>
                  </a:lnTo>
                  <a:close/>
                </a:path>
                <a:path w="8326120" h="5367655">
                  <a:moveTo>
                    <a:pt x="7941561" y="5367528"/>
                  </a:moveTo>
                  <a:lnTo>
                    <a:pt x="7941561" y="5358384"/>
                  </a:lnTo>
                  <a:lnTo>
                    <a:pt x="7912605" y="5358384"/>
                  </a:lnTo>
                  <a:lnTo>
                    <a:pt x="7912605" y="5367528"/>
                  </a:lnTo>
                  <a:lnTo>
                    <a:pt x="7941561" y="5367528"/>
                  </a:lnTo>
                  <a:close/>
                </a:path>
                <a:path w="8326120" h="5367655">
                  <a:moveTo>
                    <a:pt x="7903461" y="5367528"/>
                  </a:moveTo>
                  <a:lnTo>
                    <a:pt x="7903461" y="5358384"/>
                  </a:lnTo>
                  <a:lnTo>
                    <a:pt x="7874505" y="5358384"/>
                  </a:lnTo>
                  <a:lnTo>
                    <a:pt x="7874505" y="5367528"/>
                  </a:lnTo>
                  <a:lnTo>
                    <a:pt x="7903461" y="5367528"/>
                  </a:lnTo>
                  <a:close/>
                </a:path>
                <a:path w="8326120" h="5367655">
                  <a:moveTo>
                    <a:pt x="7865361" y="5367528"/>
                  </a:moveTo>
                  <a:lnTo>
                    <a:pt x="7865361" y="5358384"/>
                  </a:lnTo>
                  <a:lnTo>
                    <a:pt x="7836405" y="5358384"/>
                  </a:lnTo>
                  <a:lnTo>
                    <a:pt x="7836405" y="5367528"/>
                  </a:lnTo>
                  <a:lnTo>
                    <a:pt x="7865361" y="5367528"/>
                  </a:lnTo>
                  <a:close/>
                </a:path>
                <a:path w="8326120" h="5367655">
                  <a:moveTo>
                    <a:pt x="7827261" y="5367528"/>
                  </a:moveTo>
                  <a:lnTo>
                    <a:pt x="7827261" y="5358384"/>
                  </a:lnTo>
                  <a:lnTo>
                    <a:pt x="7798305" y="5358384"/>
                  </a:lnTo>
                  <a:lnTo>
                    <a:pt x="7798305" y="5367528"/>
                  </a:lnTo>
                  <a:lnTo>
                    <a:pt x="7827261" y="5367528"/>
                  </a:lnTo>
                  <a:close/>
                </a:path>
                <a:path w="8326120" h="5367655">
                  <a:moveTo>
                    <a:pt x="7789161" y="5367528"/>
                  </a:moveTo>
                  <a:lnTo>
                    <a:pt x="7789161" y="5358384"/>
                  </a:lnTo>
                  <a:lnTo>
                    <a:pt x="7760205" y="5358384"/>
                  </a:lnTo>
                  <a:lnTo>
                    <a:pt x="7760205" y="5367528"/>
                  </a:lnTo>
                  <a:lnTo>
                    <a:pt x="7789161" y="5367528"/>
                  </a:lnTo>
                  <a:close/>
                </a:path>
                <a:path w="8326120" h="5367655">
                  <a:moveTo>
                    <a:pt x="7751061" y="5367528"/>
                  </a:moveTo>
                  <a:lnTo>
                    <a:pt x="7751061" y="5358384"/>
                  </a:lnTo>
                  <a:lnTo>
                    <a:pt x="7722105" y="5358384"/>
                  </a:lnTo>
                  <a:lnTo>
                    <a:pt x="7722105" y="5367528"/>
                  </a:lnTo>
                  <a:lnTo>
                    <a:pt x="7751061" y="5367528"/>
                  </a:lnTo>
                  <a:close/>
                </a:path>
                <a:path w="8326120" h="5367655">
                  <a:moveTo>
                    <a:pt x="7712961" y="5367528"/>
                  </a:moveTo>
                  <a:lnTo>
                    <a:pt x="7712961" y="5358384"/>
                  </a:lnTo>
                  <a:lnTo>
                    <a:pt x="7684005" y="5358384"/>
                  </a:lnTo>
                  <a:lnTo>
                    <a:pt x="7684005" y="5367528"/>
                  </a:lnTo>
                  <a:lnTo>
                    <a:pt x="7712961" y="5367528"/>
                  </a:lnTo>
                  <a:close/>
                </a:path>
                <a:path w="8326120" h="5367655">
                  <a:moveTo>
                    <a:pt x="7674861" y="5367528"/>
                  </a:moveTo>
                  <a:lnTo>
                    <a:pt x="7674861" y="5358384"/>
                  </a:lnTo>
                  <a:lnTo>
                    <a:pt x="7645905" y="5358384"/>
                  </a:lnTo>
                  <a:lnTo>
                    <a:pt x="7645905" y="5367528"/>
                  </a:lnTo>
                  <a:lnTo>
                    <a:pt x="7674861" y="5367528"/>
                  </a:lnTo>
                  <a:close/>
                </a:path>
                <a:path w="8326120" h="5367655">
                  <a:moveTo>
                    <a:pt x="7636761" y="5367528"/>
                  </a:moveTo>
                  <a:lnTo>
                    <a:pt x="7636761" y="5358384"/>
                  </a:lnTo>
                  <a:lnTo>
                    <a:pt x="7607805" y="5358384"/>
                  </a:lnTo>
                  <a:lnTo>
                    <a:pt x="7607805" y="5367528"/>
                  </a:lnTo>
                  <a:lnTo>
                    <a:pt x="7636761" y="5367528"/>
                  </a:lnTo>
                  <a:close/>
                </a:path>
                <a:path w="8326120" h="5367655">
                  <a:moveTo>
                    <a:pt x="7598661" y="5367528"/>
                  </a:moveTo>
                  <a:lnTo>
                    <a:pt x="7598661" y="5358384"/>
                  </a:lnTo>
                  <a:lnTo>
                    <a:pt x="7569705" y="5358384"/>
                  </a:lnTo>
                  <a:lnTo>
                    <a:pt x="7569705" y="5367528"/>
                  </a:lnTo>
                  <a:lnTo>
                    <a:pt x="7598661" y="5367528"/>
                  </a:lnTo>
                  <a:close/>
                </a:path>
                <a:path w="8326120" h="5367655">
                  <a:moveTo>
                    <a:pt x="7560561" y="5367528"/>
                  </a:moveTo>
                  <a:lnTo>
                    <a:pt x="7560561" y="5358384"/>
                  </a:lnTo>
                  <a:lnTo>
                    <a:pt x="7531605" y="5358384"/>
                  </a:lnTo>
                  <a:lnTo>
                    <a:pt x="7531605" y="5367528"/>
                  </a:lnTo>
                  <a:lnTo>
                    <a:pt x="7560561" y="5367528"/>
                  </a:lnTo>
                  <a:close/>
                </a:path>
                <a:path w="8326120" h="5367655">
                  <a:moveTo>
                    <a:pt x="7522461" y="5367528"/>
                  </a:moveTo>
                  <a:lnTo>
                    <a:pt x="7522461" y="5358384"/>
                  </a:lnTo>
                  <a:lnTo>
                    <a:pt x="7493505" y="5358384"/>
                  </a:lnTo>
                  <a:lnTo>
                    <a:pt x="7493505" y="5367528"/>
                  </a:lnTo>
                  <a:lnTo>
                    <a:pt x="7522461" y="5367528"/>
                  </a:lnTo>
                  <a:close/>
                </a:path>
                <a:path w="8326120" h="5367655">
                  <a:moveTo>
                    <a:pt x="7484361" y="5367528"/>
                  </a:moveTo>
                  <a:lnTo>
                    <a:pt x="7484361" y="5358384"/>
                  </a:lnTo>
                  <a:lnTo>
                    <a:pt x="7455405" y="5358384"/>
                  </a:lnTo>
                  <a:lnTo>
                    <a:pt x="7455405" y="5367528"/>
                  </a:lnTo>
                  <a:lnTo>
                    <a:pt x="7484361" y="5367528"/>
                  </a:lnTo>
                  <a:close/>
                </a:path>
                <a:path w="8326120" h="5367655">
                  <a:moveTo>
                    <a:pt x="7446261" y="5367528"/>
                  </a:moveTo>
                  <a:lnTo>
                    <a:pt x="7446261" y="5358384"/>
                  </a:lnTo>
                  <a:lnTo>
                    <a:pt x="7417305" y="5358384"/>
                  </a:lnTo>
                  <a:lnTo>
                    <a:pt x="7417305" y="5367528"/>
                  </a:lnTo>
                  <a:lnTo>
                    <a:pt x="7446261" y="5367528"/>
                  </a:lnTo>
                  <a:close/>
                </a:path>
                <a:path w="8326120" h="5367655">
                  <a:moveTo>
                    <a:pt x="7408161" y="5367528"/>
                  </a:moveTo>
                  <a:lnTo>
                    <a:pt x="7408161" y="5358384"/>
                  </a:lnTo>
                  <a:lnTo>
                    <a:pt x="7379205" y="5358384"/>
                  </a:lnTo>
                  <a:lnTo>
                    <a:pt x="7379205" y="5367528"/>
                  </a:lnTo>
                  <a:lnTo>
                    <a:pt x="7408161" y="5367528"/>
                  </a:lnTo>
                  <a:close/>
                </a:path>
                <a:path w="8326120" h="5367655">
                  <a:moveTo>
                    <a:pt x="7370061" y="5367528"/>
                  </a:moveTo>
                  <a:lnTo>
                    <a:pt x="7370061" y="5358384"/>
                  </a:lnTo>
                  <a:lnTo>
                    <a:pt x="7341105" y="5358384"/>
                  </a:lnTo>
                  <a:lnTo>
                    <a:pt x="7341105" y="5367528"/>
                  </a:lnTo>
                  <a:lnTo>
                    <a:pt x="7370061" y="5367528"/>
                  </a:lnTo>
                  <a:close/>
                </a:path>
                <a:path w="8326120" h="5367655">
                  <a:moveTo>
                    <a:pt x="7331961" y="5367528"/>
                  </a:moveTo>
                  <a:lnTo>
                    <a:pt x="7331961" y="5358384"/>
                  </a:lnTo>
                  <a:lnTo>
                    <a:pt x="7303005" y="5358384"/>
                  </a:lnTo>
                  <a:lnTo>
                    <a:pt x="7303005" y="5367528"/>
                  </a:lnTo>
                  <a:lnTo>
                    <a:pt x="7331961" y="5367528"/>
                  </a:lnTo>
                  <a:close/>
                </a:path>
                <a:path w="8326120" h="5367655">
                  <a:moveTo>
                    <a:pt x="7293861" y="5367528"/>
                  </a:moveTo>
                  <a:lnTo>
                    <a:pt x="7293861" y="5358384"/>
                  </a:lnTo>
                  <a:lnTo>
                    <a:pt x="7264905" y="5358384"/>
                  </a:lnTo>
                  <a:lnTo>
                    <a:pt x="7264905" y="5367528"/>
                  </a:lnTo>
                  <a:lnTo>
                    <a:pt x="7293861" y="5367528"/>
                  </a:lnTo>
                  <a:close/>
                </a:path>
                <a:path w="8326120" h="5367655">
                  <a:moveTo>
                    <a:pt x="7255761" y="5367528"/>
                  </a:moveTo>
                  <a:lnTo>
                    <a:pt x="7255761" y="5358384"/>
                  </a:lnTo>
                  <a:lnTo>
                    <a:pt x="7226805" y="5358384"/>
                  </a:lnTo>
                  <a:lnTo>
                    <a:pt x="7226805" y="5367528"/>
                  </a:lnTo>
                  <a:lnTo>
                    <a:pt x="7255761" y="5367528"/>
                  </a:lnTo>
                  <a:close/>
                </a:path>
                <a:path w="8326120" h="5367655">
                  <a:moveTo>
                    <a:pt x="7217661" y="5367528"/>
                  </a:moveTo>
                  <a:lnTo>
                    <a:pt x="7217661" y="5358384"/>
                  </a:lnTo>
                  <a:lnTo>
                    <a:pt x="7188705" y="5358384"/>
                  </a:lnTo>
                  <a:lnTo>
                    <a:pt x="7188705" y="5367528"/>
                  </a:lnTo>
                  <a:lnTo>
                    <a:pt x="7217661" y="5367528"/>
                  </a:lnTo>
                  <a:close/>
                </a:path>
                <a:path w="8326120" h="5367655">
                  <a:moveTo>
                    <a:pt x="7179561" y="5367528"/>
                  </a:moveTo>
                  <a:lnTo>
                    <a:pt x="7179561" y="5358384"/>
                  </a:lnTo>
                  <a:lnTo>
                    <a:pt x="7150605" y="5358384"/>
                  </a:lnTo>
                  <a:lnTo>
                    <a:pt x="7150605" y="5367528"/>
                  </a:lnTo>
                  <a:lnTo>
                    <a:pt x="7179561" y="5367528"/>
                  </a:lnTo>
                  <a:close/>
                </a:path>
                <a:path w="8326120" h="5367655">
                  <a:moveTo>
                    <a:pt x="7141461" y="5367528"/>
                  </a:moveTo>
                  <a:lnTo>
                    <a:pt x="7141461" y="5358384"/>
                  </a:lnTo>
                  <a:lnTo>
                    <a:pt x="7112505" y="5358384"/>
                  </a:lnTo>
                  <a:lnTo>
                    <a:pt x="7112505" y="5367528"/>
                  </a:lnTo>
                  <a:lnTo>
                    <a:pt x="7141461" y="5367528"/>
                  </a:lnTo>
                  <a:close/>
                </a:path>
                <a:path w="8326120" h="5367655">
                  <a:moveTo>
                    <a:pt x="7103361" y="5367528"/>
                  </a:moveTo>
                  <a:lnTo>
                    <a:pt x="7103361" y="5358384"/>
                  </a:lnTo>
                  <a:lnTo>
                    <a:pt x="7074405" y="5358384"/>
                  </a:lnTo>
                  <a:lnTo>
                    <a:pt x="7074405" y="5367528"/>
                  </a:lnTo>
                  <a:lnTo>
                    <a:pt x="7103361" y="5367528"/>
                  </a:lnTo>
                  <a:close/>
                </a:path>
                <a:path w="8326120" h="5367655">
                  <a:moveTo>
                    <a:pt x="7065261" y="5367528"/>
                  </a:moveTo>
                  <a:lnTo>
                    <a:pt x="7065261" y="5358384"/>
                  </a:lnTo>
                  <a:lnTo>
                    <a:pt x="7036305" y="5358384"/>
                  </a:lnTo>
                  <a:lnTo>
                    <a:pt x="7036305" y="5367528"/>
                  </a:lnTo>
                  <a:lnTo>
                    <a:pt x="7065261" y="5367528"/>
                  </a:lnTo>
                  <a:close/>
                </a:path>
                <a:path w="8326120" h="5367655">
                  <a:moveTo>
                    <a:pt x="7027161" y="5367528"/>
                  </a:moveTo>
                  <a:lnTo>
                    <a:pt x="7027161" y="5358384"/>
                  </a:lnTo>
                  <a:lnTo>
                    <a:pt x="6998205" y="5358384"/>
                  </a:lnTo>
                  <a:lnTo>
                    <a:pt x="6998205" y="5367528"/>
                  </a:lnTo>
                  <a:lnTo>
                    <a:pt x="7027161" y="5367528"/>
                  </a:lnTo>
                  <a:close/>
                </a:path>
                <a:path w="8326120" h="5367655">
                  <a:moveTo>
                    <a:pt x="6989061" y="5367528"/>
                  </a:moveTo>
                  <a:lnTo>
                    <a:pt x="6989061" y="5358384"/>
                  </a:lnTo>
                  <a:lnTo>
                    <a:pt x="6960105" y="5358384"/>
                  </a:lnTo>
                  <a:lnTo>
                    <a:pt x="6960105" y="5367528"/>
                  </a:lnTo>
                  <a:lnTo>
                    <a:pt x="6989061" y="5367528"/>
                  </a:lnTo>
                  <a:close/>
                </a:path>
                <a:path w="8326120" h="5367655">
                  <a:moveTo>
                    <a:pt x="6950961" y="5367528"/>
                  </a:moveTo>
                  <a:lnTo>
                    <a:pt x="6950961" y="5358384"/>
                  </a:lnTo>
                  <a:lnTo>
                    <a:pt x="6922005" y="5358384"/>
                  </a:lnTo>
                  <a:lnTo>
                    <a:pt x="6922005" y="5367528"/>
                  </a:lnTo>
                  <a:lnTo>
                    <a:pt x="6950961" y="5367528"/>
                  </a:lnTo>
                  <a:close/>
                </a:path>
                <a:path w="8326120" h="5367655">
                  <a:moveTo>
                    <a:pt x="6912861" y="5367528"/>
                  </a:moveTo>
                  <a:lnTo>
                    <a:pt x="6912861" y="5358384"/>
                  </a:lnTo>
                  <a:lnTo>
                    <a:pt x="6883905" y="5358384"/>
                  </a:lnTo>
                  <a:lnTo>
                    <a:pt x="6883905" y="5367528"/>
                  </a:lnTo>
                  <a:lnTo>
                    <a:pt x="6912861" y="5367528"/>
                  </a:lnTo>
                  <a:close/>
                </a:path>
                <a:path w="8326120" h="5367655">
                  <a:moveTo>
                    <a:pt x="6874761" y="5367528"/>
                  </a:moveTo>
                  <a:lnTo>
                    <a:pt x="6874761" y="5358384"/>
                  </a:lnTo>
                  <a:lnTo>
                    <a:pt x="6845805" y="5358384"/>
                  </a:lnTo>
                  <a:lnTo>
                    <a:pt x="6845805" y="5367528"/>
                  </a:lnTo>
                  <a:lnTo>
                    <a:pt x="6874761" y="5367528"/>
                  </a:lnTo>
                  <a:close/>
                </a:path>
                <a:path w="8326120" h="5367655">
                  <a:moveTo>
                    <a:pt x="6836661" y="5367528"/>
                  </a:moveTo>
                  <a:lnTo>
                    <a:pt x="6836661" y="5358384"/>
                  </a:lnTo>
                  <a:lnTo>
                    <a:pt x="6807705" y="5358384"/>
                  </a:lnTo>
                  <a:lnTo>
                    <a:pt x="6807705" y="5367528"/>
                  </a:lnTo>
                  <a:lnTo>
                    <a:pt x="6836661" y="5367528"/>
                  </a:lnTo>
                  <a:close/>
                </a:path>
                <a:path w="8326120" h="5367655">
                  <a:moveTo>
                    <a:pt x="6798561" y="5367528"/>
                  </a:moveTo>
                  <a:lnTo>
                    <a:pt x="6798561" y="5358384"/>
                  </a:lnTo>
                  <a:lnTo>
                    <a:pt x="6769605" y="5358384"/>
                  </a:lnTo>
                  <a:lnTo>
                    <a:pt x="6769605" y="5367528"/>
                  </a:lnTo>
                  <a:lnTo>
                    <a:pt x="6798561" y="5367528"/>
                  </a:lnTo>
                  <a:close/>
                </a:path>
                <a:path w="8326120" h="5367655">
                  <a:moveTo>
                    <a:pt x="6760461" y="5367528"/>
                  </a:moveTo>
                  <a:lnTo>
                    <a:pt x="6760461" y="5358384"/>
                  </a:lnTo>
                  <a:lnTo>
                    <a:pt x="6731505" y="5358384"/>
                  </a:lnTo>
                  <a:lnTo>
                    <a:pt x="6731505" y="5367528"/>
                  </a:lnTo>
                  <a:lnTo>
                    <a:pt x="6760461" y="5367528"/>
                  </a:lnTo>
                  <a:close/>
                </a:path>
                <a:path w="8326120" h="5367655">
                  <a:moveTo>
                    <a:pt x="6722361" y="5367528"/>
                  </a:moveTo>
                  <a:lnTo>
                    <a:pt x="6722361" y="5358384"/>
                  </a:lnTo>
                  <a:lnTo>
                    <a:pt x="6693405" y="5358384"/>
                  </a:lnTo>
                  <a:lnTo>
                    <a:pt x="6693405" y="5367528"/>
                  </a:lnTo>
                  <a:lnTo>
                    <a:pt x="6722361" y="5367528"/>
                  </a:lnTo>
                  <a:close/>
                </a:path>
                <a:path w="8326120" h="5367655">
                  <a:moveTo>
                    <a:pt x="6684261" y="5367528"/>
                  </a:moveTo>
                  <a:lnTo>
                    <a:pt x="6684261" y="5358384"/>
                  </a:lnTo>
                  <a:lnTo>
                    <a:pt x="6655305" y="5358384"/>
                  </a:lnTo>
                  <a:lnTo>
                    <a:pt x="6655305" y="5367528"/>
                  </a:lnTo>
                  <a:lnTo>
                    <a:pt x="6684261" y="5367528"/>
                  </a:lnTo>
                  <a:close/>
                </a:path>
                <a:path w="8326120" h="5367655">
                  <a:moveTo>
                    <a:pt x="6646161" y="5367528"/>
                  </a:moveTo>
                  <a:lnTo>
                    <a:pt x="6646161" y="5358384"/>
                  </a:lnTo>
                  <a:lnTo>
                    <a:pt x="6617205" y="5358384"/>
                  </a:lnTo>
                  <a:lnTo>
                    <a:pt x="6617205" y="5367528"/>
                  </a:lnTo>
                  <a:lnTo>
                    <a:pt x="6646161" y="5367528"/>
                  </a:lnTo>
                  <a:close/>
                </a:path>
                <a:path w="8326120" h="5367655">
                  <a:moveTo>
                    <a:pt x="6608061" y="5367528"/>
                  </a:moveTo>
                  <a:lnTo>
                    <a:pt x="6608061" y="5358384"/>
                  </a:lnTo>
                  <a:lnTo>
                    <a:pt x="6579105" y="5358384"/>
                  </a:lnTo>
                  <a:lnTo>
                    <a:pt x="6579105" y="5367528"/>
                  </a:lnTo>
                  <a:lnTo>
                    <a:pt x="6608061" y="5367528"/>
                  </a:lnTo>
                  <a:close/>
                </a:path>
                <a:path w="8326120" h="5367655">
                  <a:moveTo>
                    <a:pt x="6569961" y="5367528"/>
                  </a:moveTo>
                  <a:lnTo>
                    <a:pt x="6569961" y="5358384"/>
                  </a:lnTo>
                  <a:lnTo>
                    <a:pt x="6541005" y="5358384"/>
                  </a:lnTo>
                  <a:lnTo>
                    <a:pt x="6541005" y="5367528"/>
                  </a:lnTo>
                  <a:lnTo>
                    <a:pt x="6569961" y="5367528"/>
                  </a:lnTo>
                  <a:close/>
                </a:path>
                <a:path w="8326120" h="5367655">
                  <a:moveTo>
                    <a:pt x="6531861" y="5367528"/>
                  </a:moveTo>
                  <a:lnTo>
                    <a:pt x="6531861" y="5358384"/>
                  </a:lnTo>
                  <a:lnTo>
                    <a:pt x="6502905" y="5358384"/>
                  </a:lnTo>
                  <a:lnTo>
                    <a:pt x="6502905" y="5367528"/>
                  </a:lnTo>
                  <a:lnTo>
                    <a:pt x="6531861" y="5367528"/>
                  </a:lnTo>
                  <a:close/>
                </a:path>
                <a:path w="8326120" h="5367655">
                  <a:moveTo>
                    <a:pt x="6493761" y="5367528"/>
                  </a:moveTo>
                  <a:lnTo>
                    <a:pt x="6493761" y="5358384"/>
                  </a:lnTo>
                  <a:lnTo>
                    <a:pt x="6464805" y="5358384"/>
                  </a:lnTo>
                  <a:lnTo>
                    <a:pt x="6464805" y="5367528"/>
                  </a:lnTo>
                  <a:lnTo>
                    <a:pt x="6493761" y="5367528"/>
                  </a:lnTo>
                  <a:close/>
                </a:path>
                <a:path w="8326120" h="5367655">
                  <a:moveTo>
                    <a:pt x="6455661" y="5367528"/>
                  </a:moveTo>
                  <a:lnTo>
                    <a:pt x="6455661" y="5358384"/>
                  </a:lnTo>
                  <a:lnTo>
                    <a:pt x="6426705" y="5358384"/>
                  </a:lnTo>
                  <a:lnTo>
                    <a:pt x="6426705" y="5367528"/>
                  </a:lnTo>
                  <a:lnTo>
                    <a:pt x="6455661" y="5367528"/>
                  </a:lnTo>
                  <a:close/>
                </a:path>
                <a:path w="8326120" h="5367655">
                  <a:moveTo>
                    <a:pt x="6417561" y="5367528"/>
                  </a:moveTo>
                  <a:lnTo>
                    <a:pt x="6417561" y="5358384"/>
                  </a:lnTo>
                  <a:lnTo>
                    <a:pt x="6388605" y="5358384"/>
                  </a:lnTo>
                  <a:lnTo>
                    <a:pt x="6388605" y="5367528"/>
                  </a:lnTo>
                  <a:lnTo>
                    <a:pt x="6417561" y="5367528"/>
                  </a:lnTo>
                  <a:close/>
                </a:path>
                <a:path w="8326120" h="5367655">
                  <a:moveTo>
                    <a:pt x="6379461" y="5367528"/>
                  </a:moveTo>
                  <a:lnTo>
                    <a:pt x="6379461" y="5358384"/>
                  </a:lnTo>
                  <a:lnTo>
                    <a:pt x="6350505" y="5358384"/>
                  </a:lnTo>
                  <a:lnTo>
                    <a:pt x="6350505" y="5367528"/>
                  </a:lnTo>
                  <a:lnTo>
                    <a:pt x="6379461" y="5367528"/>
                  </a:lnTo>
                  <a:close/>
                </a:path>
                <a:path w="8326120" h="5367655">
                  <a:moveTo>
                    <a:pt x="6341361" y="5367528"/>
                  </a:moveTo>
                  <a:lnTo>
                    <a:pt x="6341361" y="5358384"/>
                  </a:lnTo>
                  <a:lnTo>
                    <a:pt x="6312405" y="5358384"/>
                  </a:lnTo>
                  <a:lnTo>
                    <a:pt x="6312405" y="5367528"/>
                  </a:lnTo>
                  <a:lnTo>
                    <a:pt x="6341361" y="5367528"/>
                  </a:lnTo>
                  <a:close/>
                </a:path>
                <a:path w="8326120" h="5367655">
                  <a:moveTo>
                    <a:pt x="6303261" y="5367528"/>
                  </a:moveTo>
                  <a:lnTo>
                    <a:pt x="6303261" y="5358384"/>
                  </a:lnTo>
                  <a:lnTo>
                    <a:pt x="6274305" y="5358384"/>
                  </a:lnTo>
                  <a:lnTo>
                    <a:pt x="6274305" y="5367528"/>
                  </a:lnTo>
                  <a:lnTo>
                    <a:pt x="6303261" y="5367528"/>
                  </a:lnTo>
                  <a:close/>
                </a:path>
                <a:path w="8326120" h="5367655">
                  <a:moveTo>
                    <a:pt x="6265161" y="5367528"/>
                  </a:moveTo>
                  <a:lnTo>
                    <a:pt x="6265161" y="5358384"/>
                  </a:lnTo>
                  <a:lnTo>
                    <a:pt x="6236205" y="5358384"/>
                  </a:lnTo>
                  <a:lnTo>
                    <a:pt x="6236205" y="5367528"/>
                  </a:lnTo>
                  <a:lnTo>
                    <a:pt x="6265161" y="5367528"/>
                  </a:lnTo>
                  <a:close/>
                </a:path>
                <a:path w="8326120" h="5367655">
                  <a:moveTo>
                    <a:pt x="6227061" y="5367528"/>
                  </a:moveTo>
                  <a:lnTo>
                    <a:pt x="6227061" y="5358384"/>
                  </a:lnTo>
                  <a:lnTo>
                    <a:pt x="6198105" y="5358384"/>
                  </a:lnTo>
                  <a:lnTo>
                    <a:pt x="6198105" y="5367528"/>
                  </a:lnTo>
                  <a:lnTo>
                    <a:pt x="6227061" y="5367528"/>
                  </a:lnTo>
                  <a:close/>
                </a:path>
                <a:path w="8326120" h="5367655">
                  <a:moveTo>
                    <a:pt x="6188961" y="5367528"/>
                  </a:moveTo>
                  <a:lnTo>
                    <a:pt x="6188961" y="5358384"/>
                  </a:lnTo>
                  <a:lnTo>
                    <a:pt x="6160005" y="5358384"/>
                  </a:lnTo>
                  <a:lnTo>
                    <a:pt x="6160005" y="5367528"/>
                  </a:lnTo>
                  <a:lnTo>
                    <a:pt x="6188961" y="5367528"/>
                  </a:lnTo>
                  <a:close/>
                </a:path>
                <a:path w="8326120" h="5367655">
                  <a:moveTo>
                    <a:pt x="6150861" y="5367528"/>
                  </a:moveTo>
                  <a:lnTo>
                    <a:pt x="6150861" y="5358384"/>
                  </a:lnTo>
                  <a:lnTo>
                    <a:pt x="6121905" y="5358384"/>
                  </a:lnTo>
                  <a:lnTo>
                    <a:pt x="6121905" y="5367528"/>
                  </a:lnTo>
                  <a:lnTo>
                    <a:pt x="6150861" y="5367528"/>
                  </a:lnTo>
                  <a:close/>
                </a:path>
                <a:path w="8326120" h="5367655">
                  <a:moveTo>
                    <a:pt x="6112761" y="5367528"/>
                  </a:moveTo>
                  <a:lnTo>
                    <a:pt x="6112761" y="5358384"/>
                  </a:lnTo>
                  <a:lnTo>
                    <a:pt x="6083805" y="5358384"/>
                  </a:lnTo>
                  <a:lnTo>
                    <a:pt x="6083805" y="5367528"/>
                  </a:lnTo>
                  <a:lnTo>
                    <a:pt x="6112761" y="5367528"/>
                  </a:lnTo>
                  <a:close/>
                </a:path>
                <a:path w="8326120" h="5367655">
                  <a:moveTo>
                    <a:pt x="6074661" y="5367528"/>
                  </a:moveTo>
                  <a:lnTo>
                    <a:pt x="6074661" y="5358384"/>
                  </a:lnTo>
                  <a:lnTo>
                    <a:pt x="6045705" y="5358384"/>
                  </a:lnTo>
                  <a:lnTo>
                    <a:pt x="6045705" y="5367528"/>
                  </a:lnTo>
                  <a:lnTo>
                    <a:pt x="6074661" y="5367528"/>
                  </a:lnTo>
                  <a:close/>
                </a:path>
                <a:path w="8326120" h="5367655">
                  <a:moveTo>
                    <a:pt x="6036561" y="5367528"/>
                  </a:moveTo>
                  <a:lnTo>
                    <a:pt x="6036561" y="5358384"/>
                  </a:lnTo>
                  <a:lnTo>
                    <a:pt x="6007605" y="5358384"/>
                  </a:lnTo>
                  <a:lnTo>
                    <a:pt x="6007605" y="5367528"/>
                  </a:lnTo>
                  <a:lnTo>
                    <a:pt x="6036561" y="5367528"/>
                  </a:lnTo>
                  <a:close/>
                </a:path>
                <a:path w="8326120" h="5367655">
                  <a:moveTo>
                    <a:pt x="5998461" y="5367528"/>
                  </a:moveTo>
                  <a:lnTo>
                    <a:pt x="5998461" y="5358384"/>
                  </a:lnTo>
                  <a:lnTo>
                    <a:pt x="5969505" y="5358384"/>
                  </a:lnTo>
                  <a:lnTo>
                    <a:pt x="5969505" y="5367528"/>
                  </a:lnTo>
                  <a:lnTo>
                    <a:pt x="5998461" y="5367528"/>
                  </a:lnTo>
                  <a:close/>
                </a:path>
                <a:path w="8326120" h="5367655">
                  <a:moveTo>
                    <a:pt x="5960361" y="5367528"/>
                  </a:moveTo>
                  <a:lnTo>
                    <a:pt x="5960361" y="5358384"/>
                  </a:lnTo>
                  <a:lnTo>
                    <a:pt x="5931405" y="5358384"/>
                  </a:lnTo>
                  <a:lnTo>
                    <a:pt x="5931405" y="5367528"/>
                  </a:lnTo>
                  <a:lnTo>
                    <a:pt x="5960361" y="5367528"/>
                  </a:lnTo>
                  <a:close/>
                </a:path>
                <a:path w="8326120" h="5367655">
                  <a:moveTo>
                    <a:pt x="5922261" y="5367528"/>
                  </a:moveTo>
                  <a:lnTo>
                    <a:pt x="5922261" y="5358384"/>
                  </a:lnTo>
                  <a:lnTo>
                    <a:pt x="5893305" y="5358384"/>
                  </a:lnTo>
                  <a:lnTo>
                    <a:pt x="5893305" y="5367528"/>
                  </a:lnTo>
                  <a:lnTo>
                    <a:pt x="5922261" y="5367528"/>
                  </a:lnTo>
                  <a:close/>
                </a:path>
                <a:path w="8326120" h="5367655">
                  <a:moveTo>
                    <a:pt x="5884161" y="5367528"/>
                  </a:moveTo>
                  <a:lnTo>
                    <a:pt x="5884161" y="5358384"/>
                  </a:lnTo>
                  <a:lnTo>
                    <a:pt x="5855205" y="5358384"/>
                  </a:lnTo>
                  <a:lnTo>
                    <a:pt x="5855205" y="5367528"/>
                  </a:lnTo>
                  <a:lnTo>
                    <a:pt x="5884161" y="5367528"/>
                  </a:lnTo>
                  <a:close/>
                </a:path>
                <a:path w="8326120" h="5367655">
                  <a:moveTo>
                    <a:pt x="5846061" y="5367528"/>
                  </a:moveTo>
                  <a:lnTo>
                    <a:pt x="5846061" y="5358384"/>
                  </a:lnTo>
                  <a:lnTo>
                    <a:pt x="5817105" y="5358384"/>
                  </a:lnTo>
                  <a:lnTo>
                    <a:pt x="5817105" y="5367528"/>
                  </a:lnTo>
                  <a:lnTo>
                    <a:pt x="5846061" y="5367528"/>
                  </a:lnTo>
                  <a:close/>
                </a:path>
                <a:path w="8326120" h="5367655">
                  <a:moveTo>
                    <a:pt x="5807961" y="5367528"/>
                  </a:moveTo>
                  <a:lnTo>
                    <a:pt x="5807961" y="5358384"/>
                  </a:lnTo>
                  <a:lnTo>
                    <a:pt x="5779005" y="5358384"/>
                  </a:lnTo>
                  <a:lnTo>
                    <a:pt x="5779005" y="5367528"/>
                  </a:lnTo>
                  <a:lnTo>
                    <a:pt x="5807961" y="5367528"/>
                  </a:lnTo>
                  <a:close/>
                </a:path>
                <a:path w="8326120" h="5367655">
                  <a:moveTo>
                    <a:pt x="5769861" y="5367528"/>
                  </a:moveTo>
                  <a:lnTo>
                    <a:pt x="5769861" y="5358384"/>
                  </a:lnTo>
                  <a:lnTo>
                    <a:pt x="5740905" y="5358384"/>
                  </a:lnTo>
                  <a:lnTo>
                    <a:pt x="5740905" y="5367528"/>
                  </a:lnTo>
                  <a:lnTo>
                    <a:pt x="5769861" y="5367528"/>
                  </a:lnTo>
                  <a:close/>
                </a:path>
                <a:path w="8326120" h="5367655">
                  <a:moveTo>
                    <a:pt x="5731761" y="5367528"/>
                  </a:moveTo>
                  <a:lnTo>
                    <a:pt x="5731761" y="5358384"/>
                  </a:lnTo>
                  <a:lnTo>
                    <a:pt x="5702805" y="5358384"/>
                  </a:lnTo>
                  <a:lnTo>
                    <a:pt x="5702805" y="5367528"/>
                  </a:lnTo>
                  <a:lnTo>
                    <a:pt x="5731761" y="5367528"/>
                  </a:lnTo>
                  <a:close/>
                </a:path>
                <a:path w="8326120" h="5367655">
                  <a:moveTo>
                    <a:pt x="5693661" y="5367528"/>
                  </a:moveTo>
                  <a:lnTo>
                    <a:pt x="5693661" y="5358384"/>
                  </a:lnTo>
                  <a:lnTo>
                    <a:pt x="5664705" y="5358384"/>
                  </a:lnTo>
                  <a:lnTo>
                    <a:pt x="5664705" y="5367528"/>
                  </a:lnTo>
                  <a:lnTo>
                    <a:pt x="5693661" y="5367528"/>
                  </a:lnTo>
                  <a:close/>
                </a:path>
                <a:path w="8326120" h="5367655">
                  <a:moveTo>
                    <a:pt x="5655561" y="5367528"/>
                  </a:moveTo>
                  <a:lnTo>
                    <a:pt x="5655561" y="5358384"/>
                  </a:lnTo>
                  <a:lnTo>
                    <a:pt x="5626605" y="5358384"/>
                  </a:lnTo>
                  <a:lnTo>
                    <a:pt x="5626605" y="5367528"/>
                  </a:lnTo>
                  <a:lnTo>
                    <a:pt x="5655561" y="5367528"/>
                  </a:lnTo>
                  <a:close/>
                </a:path>
                <a:path w="8326120" h="5367655">
                  <a:moveTo>
                    <a:pt x="5617461" y="5367528"/>
                  </a:moveTo>
                  <a:lnTo>
                    <a:pt x="5617461" y="5358384"/>
                  </a:lnTo>
                  <a:lnTo>
                    <a:pt x="5588505" y="5358384"/>
                  </a:lnTo>
                  <a:lnTo>
                    <a:pt x="5588505" y="5367528"/>
                  </a:lnTo>
                  <a:lnTo>
                    <a:pt x="5617461" y="5367528"/>
                  </a:lnTo>
                  <a:close/>
                </a:path>
                <a:path w="8326120" h="5367655">
                  <a:moveTo>
                    <a:pt x="5579361" y="5367528"/>
                  </a:moveTo>
                  <a:lnTo>
                    <a:pt x="5579361" y="5358384"/>
                  </a:lnTo>
                  <a:lnTo>
                    <a:pt x="5550405" y="5358384"/>
                  </a:lnTo>
                  <a:lnTo>
                    <a:pt x="5550405" y="5367528"/>
                  </a:lnTo>
                  <a:lnTo>
                    <a:pt x="5579361" y="5367528"/>
                  </a:lnTo>
                  <a:close/>
                </a:path>
                <a:path w="8326120" h="5367655">
                  <a:moveTo>
                    <a:pt x="5541261" y="5367528"/>
                  </a:moveTo>
                  <a:lnTo>
                    <a:pt x="5541261" y="5358384"/>
                  </a:lnTo>
                  <a:lnTo>
                    <a:pt x="5512305" y="5358384"/>
                  </a:lnTo>
                  <a:lnTo>
                    <a:pt x="5512305" y="5367528"/>
                  </a:lnTo>
                  <a:lnTo>
                    <a:pt x="5541261" y="5367528"/>
                  </a:lnTo>
                  <a:close/>
                </a:path>
                <a:path w="8326120" h="5367655">
                  <a:moveTo>
                    <a:pt x="5503161" y="5367528"/>
                  </a:moveTo>
                  <a:lnTo>
                    <a:pt x="5503161" y="5358384"/>
                  </a:lnTo>
                  <a:lnTo>
                    <a:pt x="5474205" y="5358384"/>
                  </a:lnTo>
                  <a:lnTo>
                    <a:pt x="5474205" y="5367528"/>
                  </a:lnTo>
                  <a:lnTo>
                    <a:pt x="5503161" y="5367528"/>
                  </a:lnTo>
                  <a:close/>
                </a:path>
                <a:path w="8326120" h="5367655">
                  <a:moveTo>
                    <a:pt x="5465061" y="5367528"/>
                  </a:moveTo>
                  <a:lnTo>
                    <a:pt x="5465061" y="5358384"/>
                  </a:lnTo>
                  <a:lnTo>
                    <a:pt x="5436105" y="5358384"/>
                  </a:lnTo>
                  <a:lnTo>
                    <a:pt x="5436105" y="5367528"/>
                  </a:lnTo>
                  <a:lnTo>
                    <a:pt x="5465061" y="5367528"/>
                  </a:lnTo>
                  <a:close/>
                </a:path>
                <a:path w="8326120" h="5367655">
                  <a:moveTo>
                    <a:pt x="5426961" y="5367528"/>
                  </a:moveTo>
                  <a:lnTo>
                    <a:pt x="5426961" y="5358384"/>
                  </a:lnTo>
                  <a:lnTo>
                    <a:pt x="5398005" y="5358384"/>
                  </a:lnTo>
                  <a:lnTo>
                    <a:pt x="5398005" y="5367528"/>
                  </a:lnTo>
                  <a:lnTo>
                    <a:pt x="5426961" y="5367528"/>
                  </a:lnTo>
                  <a:close/>
                </a:path>
                <a:path w="8326120" h="5367655">
                  <a:moveTo>
                    <a:pt x="5388861" y="5367528"/>
                  </a:moveTo>
                  <a:lnTo>
                    <a:pt x="5388861" y="5358384"/>
                  </a:lnTo>
                  <a:lnTo>
                    <a:pt x="5359905" y="5358384"/>
                  </a:lnTo>
                  <a:lnTo>
                    <a:pt x="5359905" y="5367528"/>
                  </a:lnTo>
                  <a:lnTo>
                    <a:pt x="5388861" y="5367528"/>
                  </a:lnTo>
                  <a:close/>
                </a:path>
                <a:path w="8326120" h="5367655">
                  <a:moveTo>
                    <a:pt x="5350761" y="5367528"/>
                  </a:moveTo>
                  <a:lnTo>
                    <a:pt x="5350761" y="5358384"/>
                  </a:lnTo>
                  <a:lnTo>
                    <a:pt x="5321805" y="5358384"/>
                  </a:lnTo>
                  <a:lnTo>
                    <a:pt x="5321805" y="5367528"/>
                  </a:lnTo>
                  <a:lnTo>
                    <a:pt x="5350761" y="5367528"/>
                  </a:lnTo>
                  <a:close/>
                </a:path>
                <a:path w="8326120" h="5367655">
                  <a:moveTo>
                    <a:pt x="5312661" y="5367528"/>
                  </a:moveTo>
                  <a:lnTo>
                    <a:pt x="5312661" y="5358384"/>
                  </a:lnTo>
                  <a:lnTo>
                    <a:pt x="5283705" y="5358384"/>
                  </a:lnTo>
                  <a:lnTo>
                    <a:pt x="5283705" y="5367528"/>
                  </a:lnTo>
                  <a:lnTo>
                    <a:pt x="5312661" y="5367528"/>
                  </a:lnTo>
                  <a:close/>
                </a:path>
                <a:path w="8326120" h="5367655">
                  <a:moveTo>
                    <a:pt x="5274561" y="5367528"/>
                  </a:moveTo>
                  <a:lnTo>
                    <a:pt x="5274561" y="5358384"/>
                  </a:lnTo>
                  <a:lnTo>
                    <a:pt x="5245605" y="5358384"/>
                  </a:lnTo>
                  <a:lnTo>
                    <a:pt x="5245605" y="5367528"/>
                  </a:lnTo>
                  <a:lnTo>
                    <a:pt x="5274561" y="5367528"/>
                  </a:lnTo>
                  <a:close/>
                </a:path>
                <a:path w="8326120" h="5367655">
                  <a:moveTo>
                    <a:pt x="5236461" y="5367528"/>
                  </a:moveTo>
                  <a:lnTo>
                    <a:pt x="5236461" y="5358384"/>
                  </a:lnTo>
                  <a:lnTo>
                    <a:pt x="5207505" y="5358384"/>
                  </a:lnTo>
                  <a:lnTo>
                    <a:pt x="5207505" y="5367528"/>
                  </a:lnTo>
                  <a:lnTo>
                    <a:pt x="5236461" y="5367528"/>
                  </a:lnTo>
                  <a:close/>
                </a:path>
                <a:path w="8326120" h="5367655">
                  <a:moveTo>
                    <a:pt x="5198361" y="5367528"/>
                  </a:moveTo>
                  <a:lnTo>
                    <a:pt x="5198361" y="5358384"/>
                  </a:lnTo>
                  <a:lnTo>
                    <a:pt x="5169405" y="5358384"/>
                  </a:lnTo>
                  <a:lnTo>
                    <a:pt x="5169405" y="5367528"/>
                  </a:lnTo>
                  <a:lnTo>
                    <a:pt x="5198361" y="5367528"/>
                  </a:lnTo>
                  <a:close/>
                </a:path>
                <a:path w="8326120" h="5367655">
                  <a:moveTo>
                    <a:pt x="5160261" y="5367528"/>
                  </a:moveTo>
                  <a:lnTo>
                    <a:pt x="5160261" y="5358384"/>
                  </a:lnTo>
                  <a:lnTo>
                    <a:pt x="5131305" y="5358384"/>
                  </a:lnTo>
                  <a:lnTo>
                    <a:pt x="5131305" y="5367528"/>
                  </a:lnTo>
                  <a:lnTo>
                    <a:pt x="5160261" y="5367528"/>
                  </a:lnTo>
                  <a:close/>
                </a:path>
                <a:path w="8326120" h="5367655">
                  <a:moveTo>
                    <a:pt x="5122161" y="5367528"/>
                  </a:moveTo>
                  <a:lnTo>
                    <a:pt x="5122161" y="5358384"/>
                  </a:lnTo>
                  <a:lnTo>
                    <a:pt x="5093205" y="5358384"/>
                  </a:lnTo>
                  <a:lnTo>
                    <a:pt x="5093205" y="5367528"/>
                  </a:lnTo>
                  <a:lnTo>
                    <a:pt x="5122161" y="5367528"/>
                  </a:lnTo>
                  <a:close/>
                </a:path>
                <a:path w="8326120" h="5367655">
                  <a:moveTo>
                    <a:pt x="5084061" y="5367528"/>
                  </a:moveTo>
                  <a:lnTo>
                    <a:pt x="5084061" y="5358384"/>
                  </a:lnTo>
                  <a:lnTo>
                    <a:pt x="5055105" y="5358384"/>
                  </a:lnTo>
                  <a:lnTo>
                    <a:pt x="5055105" y="5367528"/>
                  </a:lnTo>
                  <a:lnTo>
                    <a:pt x="5084061" y="5367528"/>
                  </a:lnTo>
                  <a:close/>
                </a:path>
                <a:path w="8326120" h="5367655">
                  <a:moveTo>
                    <a:pt x="5045961" y="5367528"/>
                  </a:moveTo>
                  <a:lnTo>
                    <a:pt x="5045961" y="5358384"/>
                  </a:lnTo>
                  <a:lnTo>
                    <a:pt x="5017005" y="5358384"/>
                  </a:lnTo>
                  <a:lnTo>
                    <a:pt x="5017005" y="5367528"/>
                  </a:lnTo>
                  <a:lnTo>
                    <a:pt x="5045961" y="5367528"/>
                  </a:lnTo>
                  <a:close/>
                </a:path>
                <a:path w="8326120" h="5367655">
                  <a:moveTo>
                    <a:pt x="5007861" y="5367528"/>
                  </a:moveTo>
                  <a:lnTo>
                    <a:pt x="5007861" y="5358384"/>
                  </a:lnTo>
                  <a:lnTo>
                    <a:pt x="4978905" y="5358384"/>
                  </a:lnTo>
                  <a:lnTo>
                    <a:pt x="4978905" y="5367528"/>
                  </a:lnTo>
                  <a:lnTo>
                    <a:pt x="5007861" y="5367528"/>
                  </a:lnTo>
                  <a:close/>
                </a:path>
                <a:path w="8326120" h="5367655">
                  <a:moveTo>
                    <a:pt x="4969761" y="5367528"/>
                  </a:moveTo>
                  <a:lnTo>
                    <a:pt x="4969761" y="5358384"/>
                  </a:lnTo>
                  <a:lnTo>
                    <a:pt x="4940805" y="5358384"/>
                  </a:lnTo>
                  <a:lnTo>
                    <a:pt x="4940805" y="5367528"/>
                  </a:lnTo>
                  <a:lnTo>
                    <a:pt x="4969761" y="5367528"/>
                  </a:lnTo>
                  <a:close/>
                </a:path>
                <a:path w="8326120" h="5367655">
                  <a:moveTo>
                    <a:pt x="4931661" y="5367528"/>
                  </a:moveTo>
                  <a:lnTo>
                    <a:pt x="4931661" y="5358384"/>
                  </a:lnTo>
                  <a:lnTo>
                    <a:pt x="4902705" y="5358384"/>
                  </a:lnTo>
                  <a:lnTo>
                    <a:pt x="4902705" y="5367528"/>
                  </a:lnTo>
                  <a:lnTo>
                    <a:pt x="4931661" y="5367528"/>
                  </a:lnTo>
                  <a:close/>
                </a:path>
                <a:path w="8326120" h="5367655">
                  <a:moveTo>
                    <a:pt x="4893561" y="5367528"/>
                  </a:moveTo>
                  <a:lnTo>
                    <a:pt x="4893561" y="5358384"/>
                  </a:lnTo>
                  <a:lnTo>
                    <a:pt x="4864605" y="5358384"/>
                  </a:lnTo>
                  <a:lnTo>
                    <a:pt x="4864605" y="5367528"/>
                  </a:lnTo>
                  <a:lnTo>
                    <a:pt x="4893561" y="5367528"/>
                  </a:lnTo>
                  <a:close/>
                </a:path>
                <a:path w="8326120" h="5367655">
                  <a:moveTo>
                    <a:pt x="4855461" y="5367528"/>
                  </a:moveTo>
                  <a:lnTo>
                    <a:pt x="4855461" y="5358384"/>
                  </a:lnTo>
                  <a:lnTo>
                    <a:pt x="4826505" y="5358384"/>
                  </a:lnTo>
                  <a:lnTo>
                    <a:pt x="4826505" y="5367528"/>
                  </a:lnTo>
                  <a:lnTo>
                    <a:pt x="4855461" y="5367528"/>
                  </a:lnTo>
                  <a:close/>
                </a:path>
                <a:path w="8326120" h="5367655">
                  <a:moveTo>
                    <a:pt x="4817361" y="5367528"/>
                  </a:moveTo>
                  <a:lnTo>
                    <a:pt x="4817361" y="5358384"/>
                  </a:lnTo>
                  <a:lnTo>
                    <a:pt x="4788405" y="5358384"/>
                  </a:lnTo>
                  <a:lnTo>
                    <a:pt x="4788405" y="5367528"/>
                  </a:lnTo>
                  <a:lnTo>
                    <a:pt x="4817361" y="5367528"/>
                  </a:lnTo>
                  <a:close/>
                </a:path>
                <a:path w="8326120" h="5367655">
                  <a:moveTo>
                    <a:pt x="4779261" y="5367528"/>
                  </a:moveTo>
                  <a:lnTo>
                    <a:pt x="4779261" y="5358384"/>
                  </a:lnTo>
                  <a:lnTo>
                    <a:pt x="4750305" y="5358384"/>
                  </a:lnTo>
                  <a:lnTo>
                    <a:pt x="4750305" y="5367528"/>
                  </a:lnTo>
                  <a:lnTo>
                    <a:pt x="4779261" y="5367528"/>
                  </a:lnTo>
                  <a:close/>
                </a:path>
                <a:path w="8326120" h="5367655">
                  <a:moveTo>
                    <a:pt x="4741161" y="5367528"/>
                  </a:moveTo>
                  <a:lnTo>
                    <a:pt x="4741161" y="5358384"/>
                  </a:lnTo>
                  <a:lnTo>
                    <a:pt x="4712205" y="5358384"/>
                  </a:lnTo>
                  <a:lnTo>
                    <a:pt x="4712205" y="5367528"/>
                  </a:lnTo>
                  <a:lnTo>
                    <a:pt x="4741161" y="5367528"/>
                  </a:lnTo>
                  <a:close/>
                </a:path>
                <a:path w="8326120" h="5367655">
                  <a:moveTo>
                    <a:pt x="4703061" y="5367528"/>
                  </a:moveTo>
                  <a:lnTo>
                    <a:pt x="4703061" y="5358384"/>
                  </a:lnTo>
                  <a:lnTo>
                    <a:pt x="4674105" y="5358384"/>
                  </a:lnTo>
                  <a:lnTo>
                    <a:pt x="4674105" y="5367528"/>
                  </a:lnTo>
                  <a:lnTo>
                    <a:pt x="4703061" y="5367528"/>
                  </a:lnTo>
                  <a:close/>
                </a:path>
                <a:path w="8326120" h="5367655">
                  <a:moveTo>
                    <a:pt x="4664961" y="5367528"/>
                  </a:moveTo>
                  <a:lnTo>
                    <a:pt x="4664961" y="5358384"/>
                  </a:lnTo>
                  <a:lnTo>
                    <a:pt x="4636005" y="5358384"/>
                  </a:lnTo>
                  <a:lnTo>
                    <a:pt x="4636005" y="5367528"/>
                  </a:lnTo>
                  <a:lnTo>
                    <a:pt x="4664961" y="5367528"/>
                  </a:lnTo>
                  <a:close/>
                </a:path>
                <a:path w="8326120" h="5367655">
                  <a:moveTo>
                    <a:pt x="4626861" y="5367528"/>
                  </a:moveTo>
                  <a:lnTo>
                    <a:pt x="4626861" y="5358384"/>
                  </a:lnTo>
                  <a:lnTo>
                    <a:pt x="4597905" y="5358384"/>
                  </a:lnTo>
                  <a:lnTo>
                    <a:pt x="4597905" y="5367528"/>
                  </a:lnTo>
                  <a:lnTo>
                    <a:pt x="4626861" y="5367528"/>
                  </a:lnTo>
                  <a:close/>
                </a:path>
                <a:path w="8326120" h="5367655">
                  <a:moveTo>
                    <a:pt x="4588761" y="5367528"/>
                  </a:moveTo>
                  <a:lnTo>
                    <a:pt x="4588761" y="5358384"/>
                  </a:lnTo>
                  <a:lnTo>
                    <a:pt x="4559805" y="5358384"/>
                  </a:lnTo>
                  <a:lnTo>
                    <a:pt x="4559805" y="5367528"/>
                  </a:lnTo>
                  <a:lnTo>
                    <a:pt x="4588761" y="5367528"/>
                  </a:lnTo>
                  <a:close/>
                </a:path>
                <a:path w="8326120" h="5367655">
                  <a:moveTo>
                    <a:pt x="4550661" y="5367528"/>
                  </a:moveTo>
                  <a:lnTo>
                    <a:pt x="4550661" y="5358384"/>
                  </a:lnTo>
                  <a:lnTo>
                    <a:pt x="4521705" y="5358384"/>
                  </a:lnTo>
                  <a:lnTo>
                    <a:pt x="4521705" y="5367528"/>
                  </a:lnTo>
                  <a:lnTo>
                    <a:pt x="4550661" y="5367528"/>
                  </a:lnTo>
                  <a:close/>
                </a:path>
                <a:path w="8326120" h="5367655">
                  <a:moveTo>
                    <a:pt x="4512561" y="5367528"/>
                  </a:moveTo>
                  <a:lnTo>
                    <a:pt x="4512561" y="5358384"/>
                  </a:lnTo>
                  <a:lnTo>
                    <a:pt x="4483605" y="5358384"/>
                  </a:lnTo>
                  <a:lnTo>
                    <a:pt x="4483605" y="5367528"/>
                  </a:lnTo>
                  <a:lnTo>
                    <a:pt x="4512561" y="5367528"/>
                  </a:lnTo>
                  <a:close/>
                </a:path>
                <a:path w="8326120" h="5367655">
                  <a:moveTo>
                    <a:pt x="4474461" y="5367528"/>
                  </a:moveTo>
                  <a:lnTo>
                    <a:pt x="4474461" y="5358384"/>
                  </a:lnTo>
                  <a:lnTo>
                    <a:pt x="4445505" y="5358384"/>
                  </a:lnTo>
                  <a:lnTo>
                    <a:pt x="4445505" y="5367528"/>
                  </a:lnTo>
                  <a:lnTo>
                    <a:pt x="4474461" y="5367528"/>
                  </a:lnTo>
                  <a:close/>
                </a:path>
                <a:path w="8326120" h="5367655">
                  <a:moveTo>
                    <a:pt x="4436361" y="5367528"/>
                  </a:moveTo>
                  <a:lnTo>
                    <a:pt x="4436361" y="5358384"/>
                  </a:lnTo>
                  <a:lnTo>
                    <a:pt x="4407405" y="5358384"/>
                  </a:lnTo>
                  <a:lnTo>
                    <a:pt x="4407405" y="5367528"/>
                  </a:lnTo>
                  <a:lnTo>
                    <a:pt x="4436361" y="5367528"/>
                  </a:lnTo>
                  <a:close/>
                </a:path>
                <a:path w="8326120" h="5367655">
                  <a:moveTo>
                    <a:pt x="4398261" y="5367528"/>
                  </a:moveTo>
                  <a:lnTo>
                    <a:pt x="4398261" y="5358384"/>
                  </a:lnTo>
                  <a:lnTo>
                    <a:pt x="4369305" y="5358384"/>
                  </a:lnTo>
                  <a:lnTo>
                    <a:pt x="4369305" y="5367528"/>
                  </a:lnTo>
                  <a:lnTo>
                    <a:pt x="4398261" y="5367528"/>
                  </a:lnTo>
                  <a:close/>
                </a:path>
                <a:path w="8326120" h="5367655">
                  <a:moveTo>
                    <a:pt x="4360161" y="5367528"/>
                  </a:moveTo>
                  <a:lnTo>
                    <a:pt x="4360161" y="5358384"/>
                  </a:lnTo>
                  <a:lnTo>
                    <a:pt x="4331205" y="5358384"/>
                  </a:lnTo>
                  <a:lnTo>
                    <a:pt x="4331205" y="5367528"/>
                  </a:lnTo>
                  <a:lnTo>
                    <a:pt x="4360161" y="5367528"/>
                  </a:lnTo>
                  <a:close/>
                </a:path>
                <a:path w="8326120" h="5367655">
                  <a:moveTo>
                    <a:pt x="4322061" y="5367528"/>
                  </a:moveTo>
                  <a:lnTo>
                    <a:pt x="4322061" y="5358384"/>
                  </a:lnTo>
                  <a:lnTo>
                    <a:pt x="4293105" y="5358384"/>
                  </a:lnTo>
                  <a:lnTo>
                    <a:pt x="4293105" y="5367528"/>
                  </a:lnTo>
                  <a:lnTo>
                    <a:pt x="4322061" y="5367528"/>
                  </a:lnTo>
                  <a:close/>
                </a:path>
                <a:path w="8326120" h="5367655">
                  <a:moveTo>
                    <a:pt x="4283961" y="5367528"/>
                  </a:moveTo>
                  <a:lnTo>
                    <a:pt x="4283961" y="5358384"/>
                  </a:lnTo>
                  <a:lnTo>
                    <a:pt x="4255005" y="5358384"/>
                  </a:lnTo>
                  <a:lnTo>
                    <a:pt x="4255005" y="5367528"/>
                  </a:lnTo>
                  <a:lnTo>
                    <a:pt x="4283961" y="5367528"/>
                  </a:lnTo>
                  <a:close/>
                </a:path>
                <a:path w="8326120" h="5367655">
                  <a:moveTo>
                    <a:pt x="4245861" y="5367528"/>
                  </a:moveTo>
                  <a:lnTo>
                    <a:pt x="4245861" y="5358384"/>
                  </a:lnTo>
                  <a:lnTo>
                    <a:pt x="4216905" y="5358384"/>
                  </a:lnTo>
                  <a:lnTo>
                    <a:pt x="4216905" y="5367528"/>
                  </a:lnTo>
                  <a:lnTo>
                    <a:pt x="4245861" y="5367528"/>
                  </a:lnTo>
                  <a:close/>
                </a:path>
                <a:path w="8326120" h="5367655">
                  <a:moveTo>
                    <a:pt x="4207761" y="5367528"/>
                  </a:moveTo>
                  <a:lnTo>
                    <a:pt x="4207761" y="5358384"/>
                  </a:lnTo>
                  <a:lnTo>
                    <a:pt x="4178805" y="5358384"/>
                  </a:lnTo>
                  <a:lnTo>
                    <a:pt x="4178805" y="5367528"/>
                  </a:lnTo>
                  <a:lnTo>
                    <a:pt x="4207761" y="5367528"/>
                  </a:lnTo>
                  <a:close/>
                </a:path>
                <a:path w="8326120" h="5367655">
                  <a:moveTo>
                    <a:pt x="4169661" y="5367528"/>
                  </a:moveTo>
                  <a:lnTo>
                    <a:pt x="4169661" y="5358384"/>
                  </a:lnTo>
                  <a:lnTo>
                    <a:pt x="4140705" y="5358384"/>
                  </a:lnTo>
                  <a:lnTo>
                    <a:pt x="4140705" y="5367528"/>
                  </a:lnTo>
                  <a:lnTo>
                    <a:pt x="4169661" y="5367528"/>
                  </a:lnTo>
                  <a:close/>
                </a:path>
                <a:path w="8326120" h="5367655">
                  <a:moveTo>
                    <a:pt x="4131561" y="5367528"/>
                  </a:moveTo>
                  <a:lnTo>
                    <a:pt x="4131561" y="5358384"/>
                  </a:lnTo>
                  <a:lnTo>
                    <a:pt x="4102605" y="5358384"/>
                  </a:lnTo>
                  <a:lnTo>
                    <a:pt x="4102605" y="5367528"/>
                  </a:lnTo>
                  <a:lnTo>
                    <a:pt x="4131561" y="5367528"/>
                  </a:lnTo>
                  <a:close/>
                </a:path>
                <a:path w="8326120" h="5367655">
                  <a:moveTo>
                    <a:pt x="4093461" y="5367528"/>
                  </a:moveTo>
                  <a:lnTo>
                    <a:pt x="4093461" y="5358384"/>
                  </a:lnTo>
                  <a:lnTo>
                    <a:pt x="4064505" y="5358384"/>
                  </a:lnTo>
                  <a:lnTo>
                    <a:pt x="4064505" y="5367528"/>
                  </a:lnTo>
                  <a:lnTo>
                    <a:pt x="4093461" y="5367528"/>
                  </a:lnTo>
                  <a:close/>
                </a:path>
                <a:path w="8326120" h="5367655">
                  <a:moveTo>
                    <a:pt x="4055361" y="5367528"/>
                  </a:moveTo>
                  <a:lnTo>
                    <a:pt x="4055361" y="5358384"/>
                  </a:lnTo>
                  <a:lnTo>
                    <a:pt x="4026405" y="5358384"/>
                  </a:lnTo>
                  <a:lnTo>
                    <a:pt x="4026405" y="5367528"/>
                  </a:lnTo>
                  <a:lnTo>
                    <a:pt x="4055361" y="5367528"/>
                  </a:lnTo>
                  <a:close/>
                </a:path>
                <a:path w="8326120" h="5367655">
                  <a:moveTo>
                    <a:pt x="4017261" y="5367528"/>
                  </a:moveTo>
                  <a:lnTo>
                    <a:pt x="4017261" y="5358384"/>
                  </a:lnTo>
                  <a:lnTo>
                    <a:pt x="3988305" y="5358384"/>
                  </a:lnTo>
                  <a:lnTo>
                    <a:pt x="3988305" y="5367528"/>
                  </a:lnTo>
                  <a:lnTo>
                    <a:pt x="4017261" y="5367528"/>
                  </a:lnTo>
                  <a:close/>
                </a:path>
                <a:path w="8326120" h="5367655">
                  <a:moveTo>
                    <a:pt x="3979161" y="5367528"/>
                  </a:moveTo>
                  <a:lnTo>
                    <a:pt x="3979161" y="5358384"/>
                  </a:lnTo>
                  <a:lnTo>
                    <a:pt x="3950205" y="5358384"/>
                  </a:lnTo>
                  <a:lnTo>
                    <a:pt x="3950205" y="5367528"/>
                  </a:lnTo>
                  <a:lnTo>
                    <a:pt x="3979161" y="5367528"/>
                  </a:lnTo>
                  <a:close/>
                </a:path>
                <a:path w="8326120" h="5367655">
                  <a:moveTo>
                    <a:pt x="3941061" y="5367528"/>
                  </a:moveTo>
                  <a:lnTo>
                    <a:pt x="3941061" y="5358384"/>
                  </a:lnTo>
                  <a:lnTo>
                    <a:pt x="3912105" y="5358384"/>
                  </a:lnTo>
                  <a:lnTo>
                    <a:pt x="3912105" y="5367528"/>
                  </a:lnTo>
                  <a:lnTo>
                    <a:pt x="3941061" y="5367528"/>
                  </a:lnTo>
                  <a:close/>
                </a:path>
                <a:path w="8326120" h="5367655">
                  <a:moveTo>
                    <a:pt x="3902961" y="5367528"/>
                  </a:moveTo>
                  <a:lnTo>
                    <a:pt x="3902961" y="5358384"/>
                  </a:lnTo>
                  <a:lnTo>
                    <a:pt x="3874005" y="5358384"/>
                  </a:lnTo>
                  <a:lnTo>
                    <a:pt x="3874005" y="5367528"/>
                  </a:lnTo>
                  <a:lnTo>
                    <a:pt x="3902961" y="5367528"/>
                  </a:lnTo>
                  <a:close/>
                </a:path>
                <a:path w="8326120" h="5367655">
                  <a:moveTo>
                    <a:pt x="3864861" y="5367528"/>
                  </a:moveTo>
                  <a:lnTo>
                    <a:pt x="3864861" y="5358384"/>
                  </a:lnTo>
                  <a:lnTo>
                    <a:pt x="3835905" y="5358384"/>
                  </a:lnTo>
                  <a:lnTo>
                    <a:pt x="3835905" y="5367528"/>
                  </a:lnTo>
                  <a:lnTo>
                    <a:pt x="3864861" y="5367528"/>
                  </a:lnTo>
                  <a:close/>
                </a:path>
                <a:path w="8326120" h="5367655">
                  <a:moveTo>
                    <a:pt x="3826761" y="5367528"/>
                  </a:moveTo>
                  <a:lnTo>
                    <a:pt x="3826761" y="5358384"/>
                  </a:lnTo>
                  <a:lnTo>
                    <a:pt x="3797805" y="5358384"/>
                  </a:lnTo>
                  <a:lnTo>
                    <a:pt x="3797805" y="5367528"/>
                  </a:lnTo>
                  <a:lnTo>
                    <a:pt x="3826761" y="5367528"/>
                  </a:lnTo>
                  <a:close/>
                </a:path>
                <a:path w="8326120" h="5367655">
                  <a:moveTo>
                    <a:pt x="3788661" y="5367528"/>
                  </a:moveTo>
                  <a:lnTo>
                    <a:pt x="3788661" y="5358384"/>
                  </a:lnTo>
                  <a:lnTo>
                    <a:pt x="3759705" y="5358384"/>
                  </a:lnTo>
                  <a:lnTo>
                    <a:pt x="3759705" y="5367528"/>
                  </a:lnTo>
                  <a:lnTo>
                    <a:pt x="3788661" y="5367528"/>
                  </a:lnTo>
                  <a:close/>
                </a:path>
                <a:path w="8326120" h="5367655">
                  <a:moveTo>
                    <a:pt x="3750561" y="5367528"/>
                  </a:moveTo>
                  <a:lnTo>
                    <a:pt x="3750561" y="5358384"/>
                  </a:lnTo>
                  <a:lnTo>
                    <a:pt x="3721605" y="5358384"/>
                  </a:lnTo>
                  <a:lnTo>
                    <a:pt x="3721605" y="5367528"/>
                  </a:lnTo>
                  <a:lnTo>
                    <a:pt x="3750561" y="5367528"/>
                  </a:lnTo>
                  <a:close/>
                </a:path>
                <a:path w="8326120" h="5367655">
                  <a:moveTo>
                    <a:pt x="3712461" y="5367528"/>
                  </a:moveTo>
                  <a:lnTo>
                    <a:pt x="3712461" y="5358384"/>
                  </a:lnTo>
                  <a:lnTo>
                    <a:pt x="3683505" y="5358384"/>
                  </a:lnTo>
                  <a:lnTo>
                    <a:pt x="3683505" y="5367528"/>
                  </a:lnTo>
                  <a:lnTo>
                    <a:pt x="3712461" y="5367528"/>
                  </a:lnTo>
                  <a:close/>
                </a:path>
                <a:path w="8326120" h="5367655">
                  <a:moveTo>
                    <a:pt x="3674361" y="5367528"/>
                  </a:moveTo>
                  <a:lnTo>
                    <a:pt x="3674361" y="5358384"/>
                  </a:lnTo>
                  <a:lnTo>
                    <a:pt x="3645405" y="5358384"/>
                  </a:lnTo>
                  <a:lnTo>
                    <a:pt x="3645405" y="5367528"/>
                  </a:lnTo>
                  <a:lnTo>
                    <a:pt x="3674361" y="5367528"/>
                  </a:lnTo>
                  <a:close/>
                </a:path>
                <a:path w="8326120" h="5367655">
                  <a:moveTo>
                    <a:pt x="3636261" y="5367528"/>
                  </a:moveTo>
                  <a:lnTo>
                    <a:pt x="3636261" y="5358384"/>
                  </a:lnTo>
                  <a:lnTo>
                    <a:pt x="3607305" y="5358384"/>
                  </a:lnTo>
                  <a:lnTo>
                    <a:pt x="3607305" y="5367528"/>
                  </a:lnTo>
                  <a:lnTo>
                    <a:pt x="3636261" y="5367528"/>
                  </a:lnTo>
                  <a:close/>
                </a:path>
                <a:path w="8326120" h="5367655">
                  <a:moveTo>
                    <a:pt x="3598161" y="5367528"/>
                  </a:moveTo>
                  <a:lnTo>
                    <a:pt x="3598161" y="5358384"/>
                  </a:lnTo>
                  <a:lnTo>
                    <a:pt x="3569205" y="5358384"/>
                  </a:lnTo>
                  <a:lnTo>
                    <a:pt x="3569205" y="5367528"/>
                  </a:lnTo>
                  <a:lnTo>
                    <a:pt x="3598161" y="5367528"/>
                  </a:lnTo>
                  <a:close/>
                </a:path>
                <a:path w="8326120" h="5367655">
                  <a:moveTo>
                    <a:pt x="3560061" y="5367528"/>
                  </a:moveTo>
                  <a:lnTo>
                    <a:pt x="3560061" y="5358384"/>
                  </a:lnTo>
                  <a:lnTo>
                    <a:pt x="3531105" y="5358384"/>
                  </a:lnTo>
                  <a:lnTo>
                    <a:pt x="3531105" y="5367528"/>
                  </a:lnTo>
                  <a:lnTo>
                    <a:pt x="3560061" y="5367528"/>
                  </a:lnTo>
                  <a:close/>
                </a:path>
                <a:path w="8326120" h="5367655">
                  <a:moveTo>
                    <a:pt x="3521961" y="5367528"/>
                  </a:moveTo>
                  <a:lnTo>
                    <a:pt x="3521961" y="5358384"/>
                  </a:lnTo>
                  <a:lnTo>
                    <a:pt x="3493005" y="5358384"/>
                  </a:lnTo>
                  <a:lnTo>
                    <a:pt x="3493005" y="5367528"/>
                  </a:lnTo>
                  <a:lnTo>
                    <a:pt x="3521961" y="5367528"/>
                  </a:lnTo>
                  <a:close/>
                </a:path>
                <a:path w="8326120" h="5367655">
                  <a:moveTo>
                    <a:pt x="3483861" y="5367528"/>
                  </a:moveTo>
                  <a:lnTo>
                    <a:pt x="3483861" y="5358384"/>
                  </a:lnTo>
                  <a:lnTo>
                    <a:pt x="3454905" y="5358384"/>
                  </a:lnTo>
                  <a:lnTo>
                    <a:pt x="3454905" y="5367528"/>
                  </a:lnTo>
                  <a:lnTo>
                    <a:pt x="3483861" y="5367528"/>
                  </a:lnTo>
                  <a:close/>
                </a:path>
                <a:path w="8326120" h="5367655">
                  <a:moveTo>
                    <a:pt x="3445761" y="5367528"/>
                  </a:moveTo>
                  <a:lnTo>
                    <a:pt x="3445761" y="5358384"/>
                  </a:lnTo>
                  <a:lnTo>
                    <a:pt x="3416805" y="5358384"/>
                  </a:lnTo>
                  <a:lnTo>
                    <a:pt x="3416805" y="5367528"/>
                  </a:lnTo>
                  <a:lnTo>
                    <a:pt x="3445761" y="5367528"/>
                  </a:lnTo>
                  <a:close/>
                </a:path>
                <a:path w="8326120" h="5367655">
                  <a:moveTo>
                    <a:pt x="3407661" y="5367528"/>
                  </a:moveTo>
                  <a:lnTo>
                    <a:pt x="3407661" y="5358384"/>
                  </a:lnTo>
                  <a:lnTo>
                    <a:pt x="3378705" y="5358384"/>
                  </a:lnTo>
                  <a:lnTo>
                    <a:pt x="3378705" y="5367528"/>
                  </a:lnTo>
                  <a:lnTo>
                    <a:pt x="3407661" y="5367528"/>
                  </a:lnTo>
                  <a:close/>
                </a:path>
                <a:path w="8326120" h="5367655">
                  <a:moveTo>
                    <a:pt x="3369561" y="5367528"/>
                  </a:moveTo>
                  <a:lnTo>
                    <a:pt x="3369561" y="5358384"/>
                  </a:lnTo>
                  <a:lnTo>
                    <a:pt x="3340605" y="5358384"/>
                  </a:lnTo>
                  <a:lnTo>
                    <a:pt x="3340605" y="5367528"/>
                  </a:lnTo>
                  <a:lnTo>
                    <a:pt x="3369561" y="5367528"/>
                  </a:lnTo>
                  <a:close/>
                </a:path>
                <a:path w="8326120" h="5367655">
                  <a:moveTo>
                    <a:pt x="3331461" y="5367528"/>
                  </a:moveTo>
                  <a:lnTo>
                    <a:pt x="3331461" y="5358384"/>
                  </a:lnTo>
                  <a:lnTo>
                    <a:pt x="3302505" y="5358384"/>
                  </a:lnTo>
                  <a:lnTo>
                    <a:pt x="3302505" y="5367528"/>
                  </a:lnTo>
                  <a:lnTo>
                    <a:pt x="3331461" y="5367528"/>
                  </a:lnTo>
                  <a:close/>
                </a:path>
                <a:path w="8326120" h="5367655">
                  <a:moveTo>
                    <a:pt x="3293361" y="5367528"/>
                  </a:moveTo>
                  <a:lnTo>
                    <a:pt x="3293361" y="5358384"/>
                  </a:lnTo>
                  <a:lnTo>
                    <a:pt x="3264405" y="5358384"/>
                  </a:lnTo>
                  <a:lnTo>
                    <a:pt x="3264405" y="5367528"/>
                  </a:lnTo>
                  <a:lnTo>
                    <a:pt x="3293361" y="5367528"/>
                  </a:lnTo>
                  <a:close/>
                </a:path>
                <a:path w="8326120" h="5367655">
                  <a:moveTo>
                    <a:pt x="3255261" y="5367528"/>
                  </a:moveTo>
                  <a:lnTo>
                    <a:pt x="3255261" y="5358384"/>
                  </a:lnTo>
                  <a:lnTo>
                    <a:pt x="3226305" y="5358384"/>
                  </a:lnTo>
                  <a:lnTo>
                    <a:pt x="3226305" y="5367528"/>
                  </a:lnTo>
                  <a:lnTo>
                    <a:pt x="3255261" y="5367528"/>
                  </a:lnTo>
                  <a:close/>
                </a:path>
                <a:path w="8326120" h="5367655">
                  <a:moveTo>
                    <a:pt x="3217161" y="5367528"/>
                  </a:moveTo>
                  <a:lnTo>
                    <a:pt x="3217161" y="5358384"/>
                  </a:lnTo>
                  <a:lnTo>
                    <a:pt x="3188205" y="5358384"/>
                  </a:lnTo>
                  <a:lnTo>
                    <a:pt x="3188205" y="5367528"/>
                  </a:lnTo>
                  <a:lnTo>
                    <a:pt x="3217161" y="5367528"/>
                  </a:lnTo>
                  <a:close/>
                </a:path>
                <a:path w="8326120" h="5367655">
                  <a:moveTo>
                    <a:pt x="3179061" y="5367528"/>
                  </a:moveTo>
                  <a:lnTo>
                    <a:pt x="3179061" y="5358384"/>
                  </a:lnTo>
                  <a:lnTo>
                    <a:pt x="3150105" y="5358384"/>
                  </a:lnTo>
                  <a:lnTo>
                    <a:pt x="3150105" y="5367528"/>
                  </a:lnTo>
                  <a:lnTo>
                    <a:pt x="3179061" y="5367528"/>
                  </a:lnTo>
                  <a:close/>
                </a:path>
                <a:path w="8326120" h="5367655">
                  <a:moveTo>
                    <a:pt x="3140961" y="5367528"/>
                  </a:moveTo>
                  <a:lnTo>
                    <a:pt x="3140961" y="5358384"/>
                  </a:lnTo>
                  <a:lnTo>
                    <a:pt x="3112005" y="5358384"/>
                  </a:lnTo>
                  <a:lnTo>
                    <a:pt x="3112005" y="5367528"/>
                  </a:lnTo>
                  <a:lnTo>
                    <a:pt x="3140961" y="5367528"/>
                  </a:lnTo>
                  <a:close/>
                </a:path>
                <a:path w="8326120" h="5367655">
                  <a:moveTo>
                    <a:pt x="3102861" y="5367528"/>
                  </a:moveTo>
                  <a:lnTo>
                    <a:pt x="3102861" y="5358384"/>
                  </a:lnTo>
                  <a:lnTo>
                    <a:pt x="3073905" y="5358384"/>
                  </a:lnTo>
                  <a:lnTo>
                    <a:pt x="3073905" y="5367528"/>
                  </a:lnTo>
                  <a:lnTo>
                    <a:pt x="3102861" y="5367528"/>
                  </a:lnTo>
                  <a:close/>
                </a:path>
                <a:path w="8326120" h="5367655">
                  <a:moveTo>
                    <a:pt x="3064761" y="5367528"/>
                  </a:moveTo>
                  <a:lnTo>
                    <a:pt x="3064761" y="5358384"/>
                  </a:lnTo>
                  <a:lnTo>
                    <a:pt x="3035805" y="5358384"/>
                  </a:lnTo>
                  <a:lnTo>
                    <a:pt x="3035805" y="5367528"/>
                  </a:lnTo>
                  <a:lnTo>
                    <a:pt x="3064761" y="5367528"/>
                  </a:lnTo>
                  <a:close/>
                </a:path>
                <a:path w="8326120" h="5367655">
                  <a:moveTo>
                    <a:pt x="3026661" y="5367528"/>
                  </a:moveTo>
                  <a:lnTo>
                    <a:pt x="3026661" y="5358384"/>
                  </a:lnTo>
                  <a:lnTo>
                    <a:pt x="2997705" y="5358384"/>
                  </a:lnTo>
                  <a:lnTo>
                    <a:pt x="2997705" y="5367528"/>
                  </a:lnTo>
                  <a:lnTo>
                    <a:pt x="3026661" y="5367528"/>
                  </a:lnTo>
                  <a:close/>
                </a:path>
                <a:path w="8326120" h="5367655">
                  <a:moveTo>
                    <a:pt x="2988561" y="5367528"/>
                  </a:moveTo>
                  <a:lnTo>
                    <a:pt x="2988561" y="5358384"/>
                  </a:lnTo>
                  <a:lnTo>
                    <a:pt x="2959605" y="5358384"/>
                  </a:lnTo>
                  <a:lnTo>
                    <a:pt x="2959605" y="5367528"/>
                  </a:lnTo>
                  <a:lnTo>
                    <a:pt x="2988561" y="5367528"/>
                  </a:lnTo>
                  <a:close/>
                </a:path>
                <a:path w="8326120" h="5367655">
                  <a:moveTo>
                    <a:pt x="2950461" y="5367528"/>
                  </a:moveTo>
                  <a:lnTo>
                    <a:pt x="2950461" y="5358384"/>
                  </a:lnTo>
                  <a:lnTo>
                    <a:pt x="2921505" y="5358384"/>
                  </a:lnTo>
                  <a:lnTo>
                    <a:pt x="2921505" y="5367528"/>
                  </a:lnTo>
                  <a:lnTo>
                    <a:pt x="2950461" y="5367528"/>
                  </a:lnTo>
                  <a:close/>
                </a:path>
                <a:path w="8326120" h="5367655">
                  <a:moveTo>
                    <a:pt x="2912361" y="5367528"/>
                  </a:moveTo>
                  <a:lnTo>
                    <a:pt x="2912361" y="5358384"/>
                  </a:lnTo>
                  <a:lnTo>
                    <a:pt x="2883405" y="5358384"/>
                  </a:lnTo>
                  <a:lnTo>
                    <a:pt x="2883405" y="5367528"/>
                  </a:lnTo>
                  <a:lnTo>
                    <a:pt x="2912361" y="5367528"/>
                  </a:lnTo>
                  <a:close/>
                </a:path>
                <a:path w="8326120" h="5367655">
                  <a:moveTo>
                    <a:pt x="2874261" y="5367528"/>
                  </a:moveTo>
                  <a:lnTo>
                    <a:pt x="2874261" y="5358384"/>
                  </a:lnTo>
                  <a:lnTo>
                    <a:pt x="2845305" y="5358384"/>
                  </a:lnTo>
                  <a:lnTo>
                    <a:pt x="2845305" y="5367528"/>
                  </a:lnTo>
                  <a:lnTo>
                    <a:pt x="2874261" y="5367528"/>
                  </a:lnTo>
                  <a:close/>
                </a:path>
                <a:path w="8326120" h="5367655">
                  <a:moveTo>
                    <a:pt x="2836161" y="5367528"/>
                  </a:moveTo>
                  <a:lnTo>
                    <a:pt x="2836161" y="5358384"/>
                  </a:lnTo>
                  <a:lnTo>
                    <a:pt x="2807205" y="5358384"/>
                  </a:lnTo>
                  <a:lnTo>
                    <a:pt x="2807205" y="5367528"/>
                  </a:lnTo>
                  <a:lnTo>
                    <a:pt x="2836161" y="5367528"/>
                  </a:lnTo>
                  <a:close/>
                </a:path>
                <a:path w="8326120" h="5367655">
                  <a:moveTo>
                    <a:pt x="2798061" y="5367528"/>
                  </a:moveTo>
                  <a:lnTo>
                    <a:pt x="2798061" y="5358384"/>
                  </a:lnTo>
                  <a:lnTo>
                    <a:pt x="2769105" y="5358384"/>
                  </a:lnTo>
                  <a:lnTo>
                    <a:pt x="2769105" y="5367528"/>
                  </a:lnTo>
                  <a:lnTo>
                    <a:pt x="2798061" y="5367528"/>
                  </a:lnTo>
                  <a:close/>
                </a:path>
                <a:path w="8326120" h="5367655">
                  <a:moveTo>
                    <a:pt x="2759961" y="5367528"/>
                  </a:moveTo>
                  <a:lnTo>
                    <a:pt x="2759961" y="5358384"/>
                  </a:lnTo>
                  <a:lnTo>
                    <a:pt x="2731005" y="5358384"/>
                  </a:lnTo>
                  <a:lnTo>
                    <a:pt x="2731005" y="5367528"/>
                  </a:lnTo>
                  <a:lnTo>
                    <a:pt x="2759961" y="5367528"/>
                  </a:lnTo>
                  <a:close/>
                </a:path>
                <a:path w="8326120" h="5367655">
                  <a:moveTo>
                    <a:pt x="2721861" y="5367528"/>
                  </a:moveTo>
                  <a:lnTo>
                    <a:pt x="2721861" y="5358384"/>
                  </a:lnTo>
                  <a:lnTo>
                    <a:pt x="2692905" y="5358384"/>
                  </a:lnTo>
                  <a:lnTo>
                    <a:pt x="2692905" y="5367528"/>
                  </a:lnTo>
                  <a:lnTo>
                    <a:pt x="2721861" y="5367528"/>
                  </a:lnTo>
                  <a:close/>
                </a:path>
                <a:path w="8326120" h="5367655">
                  <a:moveTo>
                    <a:pt x="2683761" y="5367528"/>
                  </a:moveTo>
                  <a:lnTo>
                    <a:pt x="2683761" y="5358384"/>
                  </a:lnTo>
                  <a:lnTo>
                    <a:pt x="2654805" y="5358384"/>
                  </a:lnTo>
                  <a:lnTo>
                    <a:pt x="2654805" y="5367528"/>
                  </a:lnTo>
                  <a:lnTo>
                    <a:pt x="2683761" y="5367528"/>
                  </a:lnTo>
                  <a:close/>
                </a:path>
                <a:path w="8326120" h="5367655">
                  <a:moveTo>
                    <a:pt x="2645661" y="5367528"/>
                  </a:moveTo>
                  <a:lnTo>
                    <a:pt x="2645661" y="5358384"/>
                  </a:lnTo>
                  <a:lnTo>
                    <a:pt x="2616705" y="5358384"/>
                  </a:lnTo>
                  <a:lnTo>
                    <a:pt x="2616705" y="5367528"/>
                  </a:lnTo>
                  <a:lnTo>
                    <a:pt x="2645661" y="5367528"/>
                  </a:lnTo>
                  <a:close/>
                </a:path>
                <a:path w="8326120" h="5367655">
                  <a:moveTo>
                    <a:pt x="2607561" y="5367528"/>
                  </a:moveTo>
                  <a:lnTo>
                    <a:pt x="2607561" y="5358384"/>
                  </a:lnTo>
                  <a:lnTo>
                    <a:pt x="2578605" y="5358384"/>
                  </a:lnTo>
                  <a:lnTo>
                    <a:pt x="2578605" y="5367528"/>
                  </a:lnTo>
                  <a:lnTo>
                    <a:pt x="2607561" y="5367528"/>
                  </a:lnTo>
                  <a:close/>
                </a:path>
                <a:path w="8326120" h="5367655">
                  <a:moveTo>
                    <a:pt x="2569461" y="5367528"/>
                  </a:moveTo>
                  <a:lnTo>
                    <a:pt x="2569461" y="5358384"/>
                  </a:lnTo>
                  <a:lnTo>
                    <a:pt x="2540505" y="5358384"/>
                  </a:lnTo>
                  <a:lnTo>
                    <a:pt x="2540505" y="5367528"/>
                  </a:lnTo>
                  <a:lnTo>
                    <a:pt x="2569461" y="5367528"/>
                  </a:lnTo>
                  <a:close/>
                </a:path>
                <a:path w="8326120" h="5367655">
                  <a:moveTo>
                    <a:pt x="2531361" y="5367528"/>
                  </a:moveTo>
                  <a:lnTo>
                    <a:pt x="2531361" y="5358384"/>
                  </a:lnTo>
                  <a:lnTo>
                    <a:pt x="2502405" y="5358384"/>
                  </a:lnTo>
                  <a:lnTo>
                    <a:pt x="2502405" y="5367528"/>
                  </a:lnTo>
                  <a:lnTo>
                    <a:pt x="2531361" y="5367528"/>
                  </a:lnTo>
                  <a:close/>
                </a:path>
                <a:path w="8326120" h="5367655">
                  <a:moveTo>
                    <a:pt x="2493261" y="5367528"/>
                  </a:moveTo>
                  <a:lnTo>
                    <a:pt x="2493261" y="5358384"/>
                  </a:lnTo>
                  <a:lnTo>
                    <a:pt x="2464305" y="5358384"/>
                  </a:lnTo>
                  <a:lnTo>
                    <a:pt x="2464305" y="5367528"/>
                  </a:lnTo>
                  <a:lnTo>
                    <a:pt x="2493261" y="5367528"/>
                  </a:lnTo>
                  <a:close/>
                </a:path>
                <a:path w="8326120" h="5367655">
                  <a:moveTo>
                    <a:pt x="2455161" y="5367528"/>
                  </a:moveTo>
                  <a:lnTo>
                    <a:pt x="2455161" y="5358384"/>
                  </a:lnTo>
                  <a:lnTo>
                    <a:pt x="2426205" y="5358384"/>
                  </a:lnTo>
                  <a:lnTo>
                    <a:pt x="2426205" y="5367528"/>
                  </a:lnTo>
                  <a:lnTo>
                    <a:pt x="2455161" y="5367528"/>
                  </a:lnTo>
                  <a:close/>
                </a:path>
                <a:path w="8326120" h="5367655">
                  <a:moveTo>
                    <a:pt x="2417061" y="5367528"/>
                  </a:moveTo>
                  <a:lnTo>
                    <a:pt x="2417061" y="5358384"/>
                  </a:lnTo>
                  <a:lnTo>
                    <a:pt x="2388105" y="5358384"/>
                  </a:lnTo>
                  <a:lnTo>
                    <a:pt x="2388105" y="5367528"/>
                  </a:lnTo>
                  <a:lnTo>
                    <a:pt x="2417061" y="5367528"/>
                  </a:lnTo>
                  <a:close/>
                </a:path>
                <a:path w="8326120" h="5367655">
                  <a:moveTo>
                    <a:pt x="2378961" y="5367528"/>
                  </a:moveTo>
                  <a:lnTo>
                    <a:pt x="2378961" y="5358384"/>
                  </a:lnTo>
                  <a:lnTo>
                    <a:pt x="2350005" y="5358384"/>
                  </a:lnTo>
                  <a:lnTo>
                    <a:pt x="2350005" y="5367528"/>
                  </a:lnTo>
                  <a:lnTo>
                    <a:pt x="2378961" y="5367528"/>
                  </a:lnTo>
                  <a:close/>
                </a:path>
                <a:path w="8326120" h="5367655">
                  <a:moveTo>
                    <a:pt x="2340861" y="5367528"/>
                  </a:moveTo>
                  <a:lnTo>
                    <a:pt x="2340861" y="5358384"/>
                  </a:lnTo>
                  <a:lnTo>
                    <a:pt x="2311905" y="5358384"/>
                  </a:lnTo>
                  <a:lnTo>
                    <a:pt x="2311905" y="5367528"/>
                  </a:lnTo>
                  <a:lnTo>
                    <a:pt x="2340861" y="5367528"/>
                  </a:lnTo>
                  <a:close/>
                </a:path>
                <a:path w="8326120" h="5367655">
                  <a:moveTo>
                    <a:pt x="2302761" y="5367528"/>
                  </a:moveTo>
                  <a:lnTo>
                    <a:pt x="2302761" y="5358384"/>
                  </a:lnTo>
                  <a:lnTo>
                    <a:pt x="2273805" y="5358384"/>
                  </a:lnTo>
                  <a:lnTo>
                    <a:pt x="2273805" y="5367528"/>
                  </a:lnTo>
                  <a:lnTo>
                    <a:pt x="2302761" y="5367528"/>
                  </a:lnTo>
                  <a:close/>
                </a:path>
                <a:path w="8326120" h="5367655">
                  <a:moveTo>
                    <a:pt x="2264661" y="5367528"/>
                  </a:moveTo>
                  <a:lnTo>
                    <a:pt x="2264661" y="5358384"/>
                  </a:lnTo>
                  <a:lnTo>
                    <a:pt x="2235705" y="5358384"/>
                  </a:lnTo>
                  <a:lnTo>
                    <a:pt x="2235705" y="5367528"/>
                  </a:lnTo>
                  <a:lnTo>
                    <a:pt x="2264661" y="5367528"/>
                  </a:lnTo>
                  <a:close/>
                </a:path>
                <a:path w="8326120" h="5367655">
                  <a:moveTo>
                    <a:pt x="2226561" y="5367528"/>
                  </a:moveTo>
                  <a:lnTo>
                    <a:pt x="2226561" y="5358384"/>
                  </a:lnTo>
                  <a:lnTo>
                    <a:pt x="2197605" y="5358384"/>
                  </a:lnTo>
                  <a:lnTo>
                    <a:pt x="2197605" y="5367528"/>
                  </a:lnTo>
                  <a:lnTo>
                    <a:pt x="2226561" y="5367528"/>
                  </a:lnTo>
                  <a:close/>
                </a:path>
                <a:path w="8326120" h="5367655">
                  <a:moveTo>
                    <a:pt x="2188461" y="5367528"/>
                  </a:moveTo>
                  <a:lnTo>
                    <a:pt x="2188461" y="5358384"/>
                  </a:lnTo>
                  <a:lnTo>
                    <a:pt x="2159505" y="5358384"/>
                  </a:lnTo>
                  <a:lnTo>
                    <a:pt x="2159505" y="5367528"/>
                  </a:lnTo>
                  <a:lnTo>
                    <a:pt x="2188461" y="5367528"/>
                  </a:lnTo>
                  <a:close/>
                </a:path>
                <a:path w="8326120" h="5367655">
                  <a:moveTo>
                    <a:pt x="2150361" y="5367528"/>
                  </a:moveTo>
                  <a:lnTo>
                    <a:pt x="2150361" y="5358384"/>
                  </a:lnTo>
                  <a:lnTo>
                    <a:pt x="2121405" y="5358384"/>
                  </a:lnTo>
                  <a:lnTo>
                    <a:pt x="2121405" y="5367528"/>
                  </a:lnTo>
                  <a:lnTo>
                    <a:pt x="2150361" y="5367528"/>
                  </a:lnTo>
                  <a:close/>
                </a:path>
                <a:path w="8326120" h="5367655">
                  <a:moveTo>
                    <a:pt x="2112261" y="5367528"/>
                  </a:moveTo>
                  <a:lnTo>
                    <a:pt x="2112261" y="5358384"/>
                  </a:lnTo>
                  <a:lnTo>
                    <a:pt x="2083305" y="5358384"/>
                  </a:lnTo>
                  <a:lnTo>
                    <a:pt x="2083305" y="5367528"/>
                  </a:lnTo>
                  <a:lnTo>
                    <a:pt x="2112261" y="5367528"/>
                  </a:lnTo>
                  <a:close/>
                </a:path>
                <a:path w="8326120" h="5367655">
                  <a:moveTo>
                    <a:pt x="2074161" y="5367528"/>
                  </a:moveTo>
                  <a:lnTo>
                    <a:pt x="2074161" y="5358384"/>
                  </a:lnTo>
                  <a:lnTo>
                    <a:pt x="2045205" y="5358384"/>
                  </a:lnTo>
                  <a:lnTo>
                    <a:pt x="2045205" y="5367528"/>
                  </a:lnTo>
                  <a:lnTo>
                    <a:pt x="2074161" y="5367528"/>
                  </a:lnTo>
                  <a:close/>
                </a:path>
                <a:path w="8326120" h="5367655">
                  <a:moveTo>
                    <a:pt x="2036061" y="5367528"/>
                  </a:moveTo>
                  <a:lnTo>
                    <a:pt x="2036061" y="5358384"/>
                  </a:lnTo>
                  <a:lnTo>
                    <a:pt x="2007105" y="5358384"/>
                  </a:lnTo>
                  <a:lnTo>
                    <a:pt x="2007105" y="5367528"/>
                  </a:lnTo>
                  <a:lnTo>
                    <a:pt x="2036061" y="5367528"/>
                  </a:lnTo>
                  <a:close/>
                </a:path>
                <a:path w="8326120" h="5367655">
                  <a:moveTo>
                    <a:pt x="1997961" y="5367528"/>
                  </a:moveTo>
                  <a:lnTo>
                    <a:pt x="1997961" y="5358384"/>
                  </a:lnTo>
                  <a:lnTo>
                    <a:pt x="1969005" y="5358384"/>
                  </a:lnTo>
                  <a:lnTo>
                    <a:pt x="1969005" y="5367528"/>
                  </a:lnTo>
                  <a:lnTo>
                    <a:pt x="1997961" y="5367528"/>
                  </a:lnTo>
                  <a:close/>
                </a:path>
                <a:path w="8326120" h="5367655">
                  <a:moveTo>
                    <a:pt x="1959861" y="5367528"/>
                  </a:moveTo>
                  <a:lnTo>
                    <a:pt x="1959861" y="5358384"/>
                  </a:lnTo>
                  <a:lnTo>
                    <a:pt x="1930905" y="5358384"/>
                  </a:lnTo>
                  <a:lnTo>
                    <a:pt x="1930905" y="5367528"/>
                  </a:lnTo>
                  <a:lnTo>
                    <a:pt x="1959861" y="5367528"/>
                  </a:lnTo>
                  <a:close/>
                </a:path>
                <a:path w="8326120" h="5367655">
                  <a:moveTo>
                    <a:pt x="1921761" y="5367528"/>
                  </a:moveTo>
                  <a:lnTo>
                    <a:pt x="1921761" y="5358384"/>
                  </a:lnTo>
                  <a:lnTo>
                    <a:pt x="1892805" y="5358384"/>
                  </a:lnTo>
                  <a:lnTo>
                    <a:pt x="1892805" y="5367528"/>
                  </a:lnTo>
                  <a:lnTo>
                    <a:pt x="1921761" y="5367528"/>
                  </a:lnTo>
                  <a:close/>
                </a:path>
                <a:path w="8326120" h="5367655">
                  <a:moveTo>
                    <a:pt x="1883661" y="5367528"/>
                  </a:moveTo>
                  <a:lnTo>
                    <a:pt x="1883661" y="5358384"/>
                  </a:lnTo>
                  <a:lnTo>
                    <a:pt x="1854705" y="5358384"/>
                  </a:lnTo>
                  <a:lnTo>
                    <a:pt x="1854705" y="5367528"/>
                  </a:lnTo>
                  <a:lnTo>
                    <a:pt x="1883661" y="5367528"/>
                  </a:lnTo>
                  <a:close/>
                </a:path>
                <a:path w="8326120" h="5367655">
                  <a:moveTo>
                    <a:pt x="1845561" y="5367528"/>
                  </a:moveTo>
                  <a:lnTo>
                    <a:pt x="1845561" y="5358384"/>
                  </a:lnTo>
                  <a:lnTo>
                    <a:pt x="1816605" y="5358384"/>
                  </a:lnTo>
                  <a:lnTo>
                    <a:pt x="1816605" y="5367528"/>
                  </a:lnTo>
                  <a:lnTo>
                    <a:pt x="1845561" y="5367528"/>
                  </a:lnTo>
                  <a:close/>
                </a:path>
                <a:path w="8326120" h="5367655">
                  <a:moveTo>
                    <a:pt x="1807461" y="5367528"/>
                  </a:moveTo>
                  <a:lnTo>
                    <a:pt x="1807461" y="5358384"/>
                  </a:lnTo>
                  <a:lnTo>
                    <a:pt x="1778505" y="5358384"/>
                  </a:lnTo>
                  <a:lnTo>
                    <a:pt x="1778505" y="5367528"/>
                  </a:lnTo>
                  <a:lnTo>
                    <a:pt x="1807461" y="5367528"/>
                  </a:lnTo>
                  <a:close/>
                </a:path>
                <a:path w="8326120" h="5367655">
                  <a:moveTo>
                    <a:pt x="1769361" y="5367528"/>
                  </a:moveTo>
                  <a:lnTo>
                    <a:pt x="1769361" y="5358384"/>
                  </a:lnTo>
                  <a:lnTo>
                    <a:pt x="1740405" y="5358384"/>
                  </a:lnTo>
                  <a:lnTo>
                    <a:pt x="1740405" y="5367528"/>
                  </a:lnTo>
                  <a:lnTo>
                    <a:pt x="1769361" y="5367528"/>
                  </a:lnTo>
                  <a:close/>
                </a:path>
                <a:path w="8326120" h="5367655">
                  <a:moveTo>
                    <a:pt x="1731261" y="5367528"/>
                  </a:moveTo>
                  <a:lnTo>
                    <a:pt x="1731261" y="5358384"/>
                  </a:lnTo>
                  <a:lnTo>
                    <a:pt x="1702305" y="5358384"/>
                  </a:lnTo>
                  <a:lnTo>
                    <a:pt x="1702305" y="5367528"/>
                  </a:lnTo>
                  <a:lnTo>
                    <a:pt x="1731261" y="5367528"/>
                  </a:lnTo>
                  <a:close/>
                </a:path>
                <a:path w="8326120" h="5367655">
                  <a:moveTo>
                    <a:pt x="1693161" y="5367528"/>
                  </a:moveTo>
                  <a:lnTo>
                    <a:pt x="1693161" y="5358384"/>
                  </a:lnTo>
                  <a:lnTo>
                    <a:pt x="1664205" y="5358384"/>
                  </a:lnTo>
                  <a:lnTo>
                    <a:pt x="1664205" y="5367528"/>
                  </a:lnTo>
                  <a:lnTo>
                    <a:pt x="1693161" y="5367528"/>
                  </a:lnTo>
                  <a:close/>
                </a:path>
                <a:path w="8326120" h="5367655">
                  <a:moveTo>
                    <a:pt x="1655061" y="5367528"/>
                  </a:moveTo>
                  <a:lnTo>
                    <a:pt x="1655061" y="5358384"/>
                  </a:lnTo>
                  <a:lnTo>
                    <a:pt x="1626105" y="5358384"/>
                  </a:lnTo>
                  <a:lnTo>
                    <a:pt x="1626105" y="5367528"/>
                  </a:lnTo>
                  <a:lnTo>
                    <a:pt x="1655061" y="5367528"/>
                  </a:lnTo>
                  <a:close/>
                </a:path>
                <a:path w="8326120" h="5367655">
                  <a:moveTo>
                    <a:pt x="1616961" y="5367528"/>
                  </a:moveTo>
                  <a:lnTo>
                    <a:pt x="1616961" y="5358384"/>
                  </a:lnTo>
                  <a:lnTo>
                    <a:pt x="1588005" y="5358384"/>
                  </a:lnTo>
                  <a:lnTo>
                    <a:pt x="1588005" y="5367528"/>
                  </a:lnTo>
                  <a:lnTo>
                    <a:pt x="1616961" y="5367528"/>
                  </a:lnTo>
                  <a:close/>
                </a:path>
                <a:path w="8326120" h="5367655">
                  <a:moveTo>
                    <a:pt x="1578861" y="5367528"/>
                  </a:moveTo>
                  <a:lnTo>
                    <a:pt x="1578861" y="5358384"/>
                  </a:lnTo>
                  <a:lnTo>
                    <a:pt x="1549905" y="5358384"/>
                  </a:lnTo>
                  <a:lnTo>
                    <a:pt x="1549905" y="5367528"/>
                  </a:lnTo>
                  <a:lnTo>
                    <a:pt x="1578861" y="5367528"/>
                  </a:lnTo>
                  <a:close/>
                </a:path>
                <a:path w="8326120" h="5367655">
                  <a:moveTo>
                    <a:pt x="1540761" y="5367528"/>
                  </a:moveTo>
                  <a:lnTo>
                    <a:pt x="1540761" y="5358384"/>
                  </a:lnTo>
                  <a:lnTo>
                    <a:pt x="1511804" y="5358384"/>
                  </a:lnTo>
                  <a:lnTo>
                    <a:pt x="1511804" y="5367528"/>
                  </a:lnTo>
                  <a:lnTo>
                    <a:pt x="1540761" y="5367528"/>
                  </a:lnTo>
                  <a:close/>
                </a:path>
                <a:path w="8326120" h="5367655">
                  <a:moveTo>
                    <a:pt x="1502660" y="5367528"/>
                  </a:moveTo>
                  <a:lnTo>
                    <a:pt x="1502660" y="5358384"/>
                  </a:lnTo>
                  <a:lnTo>
                    <a:pt x="1473704" y="5358384"/>
                  </a:lnTo>
                  <a:lnTo>
                    <a:pt x="1473704" y="5367528"/>
                  </a:lnTo>
                  <a:lnTo>
                    <a:pt x="1502660" y="5367528"/>
                  </a:lnTo>
                  <a:close/>
                </a:path>
                <a:path w="8326120" h="5367655">
                  <a:moveTo>
                    <a:pt x="1464560" y="5367528"/>
                  </a:moveTo>
                  <a:lnTo>
                    <a:pt x="1464560" y="5358384"/>
                  </a:lnTo>
                  <a:lnTo>
                    <a:pt x="1435604" y="5358384"/>
                  </a:lnTo>
                  <a:lnTo>
                    <a:pt x="1435604" y="5367528"/>
                  </a:lnTo>
                  <a:lnTo>
                    <a:pt x="1464560" y="5367528"/>
                  </a:lnTo>
                  <a:close/>
                </a:path>
                <a:path w="8326120" h="5367655">
                  <a:moveTo>
                    <a:pt x="1426460" y="5367528"/>
                  </a:moveTo>
                  <a:lnTo>
                    <a:pt x="1426460" y="5358384"/>
                  </a:lnTo>
                  <a:lnTo>
                    <a:pt x="1397504" y="5358384"/>
                  </a:lnTo>
                  <a:lnTo>
                    <a:pt x="1397504" y="5367528"/>
                  </a:lnTo>
                  <a:lnTo>
                    <a:pt x="1426460" y="5367528"/>
                  </a:lnTo>
                  <a:close/>
                </a:path>
                <a:path w="8326120" h="5367655">
                  <a:moveTo>
                    <a:pt x="1388360" y="5367528"/>
                  </a:moveTo>
                  <a:lnTo>
                    <a:pt x="1388360" y="5358384"/>
                  </a:lnTo>
                  <a:lnTo>
                    <a:pt x="1359404" y="5358384"/>
                  </a:lnTo>
                  <a:lnTo>
                    <a:pt x="1359404" y="5367528"/>
                  </a:lnTo>
                  <a:lnTo>
                    <a:pt x="1388360" y="5367528"/>
                  </a:lnTo>
                  <a:close/>
                </a:path>
                <a:path w="8326120" h="5367655">
                  <a:moveTo>
                    <a:pt x="1350260" y="5367528"/>
                  </a:moveTo>
                  <a:lnTo>
                    <a:pt x="1350260" y="5358384"/>
                  </a:lnTo>
                  <a:lnTo>
                    <a:pt x="1321304" y="5358384"/>
                  </a:lnTo>
                  <a:lnTo>
                    <a:pt x="1321304" y="5367528"/>
                  </a:lnTo>
                  <a:lnTo>
                    <a:pt x="1350260" y="5367528"/>
                  </a:lnTo>
                  <a:close/>
                </a:path>
                <a:path w="8326120" h="5367655">
                  <a:moveTo>
                    <a:pt x="1312160" y="5367528"/>
                  </a:moveTo>
                  <a:lnTo>
                    <a:pt x="1312160" y="5358384"/>
                  </a:lnTo>
                  <a:lnTo>
                    <a:pt x="1283204" y="5358384"/>
                  </a:lnTo>
                  <a:lnTo>
                    <a:pt x="1283204" y="5367528"/>
                  </a:lnTo>
                  <a:lnTo>
                    <a:pt x="1312160" y="5367528"/>
                  </a:lnTo>
                  <a:close/>
                </a:path>
                <a:path w="8326120" h="5367655">
                  <a:moveTo>
                    <a:pt x="1274060" y="5367528"/>
                  </a:moveTo>
                  <a:lnTo>
                    <a:pt x="1274060" y="5358384"/>
                  </a:lnTo>
                  <a:lnTo>
                    <a:pt x="1245104" y="5358384"/>
                  </a:lnTo>
                  <a:lnTo>
                    <a:pt x="1245104" y="5367528"/>
                  </a:lnTo>
                  <a:lnTo>
                    <a:pt x="1274060" y="5367528"/>
                  </a:lnTo>
                  <a:close/>
                </a:path>
                <a:path w="8326120" h="5367655">
                  <a:moveTo>
                    <a:pt x="1235960" y="5367528"/>
                  </a:moveTo>
                  <a:lnTo>
                    <a:pt x="1235960" y="5358384"/>
                  </a:lnTo>
                  <a:lnTo>
                    <a:pt x="1207004" y="5358384"/>
                  </a:lnTo>
                  <a:lnTo>
                    <a:pt x="1207004" y="5367528"/>
                  </a:lnTo>
                  <a:lnTo>
                    <a:pt x="1235960" y="5367528"/>
                  </a:lnTo>
                  <a:close/>
                </a:path>
                <a:path w="8326120" h="5367655">
                  <a:moveTo>
                    <a:pt x="1197860" y="5367528"/>
                  </a:moveTo>
                  <a:lnTo>
                    <a:pt x="1197860" y="5358384"/>
                  </a:lnTo>
                  <a:lnTo>
                    <a:pt x="1168904" y="5358384"/>
                  </a:lnTo>
                  <a:lnTo>
                    <a:pt x="1168904" y="5367528"/>
                  </a:lnTo>
                  <a:lnTo>
                    <a:pt x="1197860" y="5367528"/>
                  </a:lnTo>
                  <a:close/>
                </a:path>
                <a:path w="8326120" h="5367655">
                  <a:moveTo>
                    <a:pt x="1159760" y="5367528"/>
                  </a:moveTo>
                  <a:lnTo>
                    <a:pt x="1159760" y="5358384"/>
                  </a:lnTo>
                  <a:lnTo>
                    <a:pt x="1130804" y="5358384"/>
                  </a:lnTo>
                  <a:lnTo>
                    <a:pt x="1130804" y="5367528"/>
                  </a:lnTo>
                  <a:lnTo>
                    <a:pt x="1159760" y="5367528"/>
                  </a:lnTo>
                  <a:close/>
                </a:path>
                <a:path w="8326120" h="5367655">
                  <a:moveTo>
                    <a:pt x="1121660" y="5367528"/>
                  </a:moveTo>
                  <a:lnTo>
                    <a:pt x="1121660" y="5358384"/>
                  </a:lnTo>
                  <a:lnTo>
                    <a:pt x="1092704" y="5358384"/>
                  </a:lnTo>
                  <a:lnTo>
                    <a:pt x="1092704" y="5367528"/>
                  </a:lnTo>
                  <a:lnTo>
                    <a:pt x="1121660" y="5367528"/>
                  </a:lnTo>
                  <a:close/>
                </a:path>
                <a:path w="8326120" h="5367655">
                  <a:moveTo>
                    <a:pt x="1083560" y="5367528"/>
                  </a:moveTo>
                  <a:lnTo>
                    <a:pt x="1083560" y="5358384"/>
                  </a:lnTo>
                  <a:lnTo>
                    <a:pt x="1054604" y="5358384"/>
                  </a:lnTo>
                  <a:lnTo>
                    <a:pt x="1054604" y="5367528"/>
                  </a:lnTo>
                  <a:lnTo>
                    <a:pt x="1083560" y="5367528"/>
                  </a:lnTo>
                  <a:close/>
                </a:path>
                <a:path w="8326120" h="5367655">
                  <a:moveTo>
                    <a:pt x="1045460" y="5367528"/>
                  </a:moveTo>
                  <a:lnTo>
                    <a:pt x="1045460" y="5358384"/>
                  </a:lnTo>
                  <a:lnTo>
                    <a:pt x="1016504" y="5358384"/>
                  </a:lnTo>
                  <a:lnTo>
                    <a:pt x="1016504" y="5367528"/>
                  </a:lnTo>
                  <a:lnTo>
                    <a:pt x="1045460" y="5367528"/>
                  </a:lnTo>
                  <a:close/>
                </a:path>
                <a:path w="8326120" h="5367655">
                  <a:moveTo>
                    <a:pt x="1007360" y="5367528"/>
                  </a:moveTo>
                  <a:lnTo>
                    <a:pt x="1007360" y="5358384"/>
                  </a:lnTo>
                  <a:lnTo>
                    <a:pt x="978404" y="5358384"/>
                  </a:lnTo>
                  <a:lnTo>
                    <a:pt x="978404" y="5367528"/>
                  </a:lnTo>
                  <a:lnTo>
                    <a:pt x="1007360" y="5367528"/>
                  </a:lnTo>
                  <a:close/>
                </a:path>
                <a:path w="8326120" h="5367655">
                  <a:moveTo>
                    <a:pt x="969260" y="5367528"/>
                  </a:moveTo>
                  <a:lnTo>
                    <a:pt x="969260" y="5358384"/>
                  </a:lnTo>
                  <a:lnTo>
                    <a:pt x="940304" y="5358384"/>
                  </a:lnTo>
                  <a:lnTo>
                    <a:pt x="940304" y="5367528"/>
                  </a:lnTo>
                  <a:lnTo>
                    <a:pt x="969260" y="5367528"/>
                  </a:lnTo>
                  <a:close/>
                </a:path>
                <a:path w="8326120" h="5367655">
                  <a:moveTo>
                    <a:pt x="931160" y="5367528"/>
                  </a:moveTo>
                  <a:lnTo>
                    <a:pt x="931160" y="5358384"/>
                  </a:lnTo>
                  <a:lnTo>
                    <a:pt x="902204" y="5358384"/>
                  </a:lnTo>
                  <a:lnTo>
                    <a:pt x="902204" y="5367528"/>
                  </a:lnTo>
                  <a:lnTo>
                    <a:pt x="931160" y="5367528"/>
                  </a:lnTo>
                  <a:close/>
                </a:path>
                <a:path w="8326120" h="5367655">
                  <a:moveTo>
                    <a:pt x="893060" y="5367528"/>
                  </a:moveTo>
                  <a:lnTo>
                    <a:pt x="893060" y="5358384"/>
                  </a:lnTo>
                  <a:lnTo>
                    <a:pt x="864104" y="5358384"/>
                  </a:lnTo>
                  <a:lnTo>
                    <a:pt x="864104" y="5367528"/>
                  </a:lnTo>
                  <a:lnTo>
                    <a:pt x="893060" y="5367528"/>
                  </a:lnTo>
                  <a:close/>
                </a:path>
                <a:path w="8326120" h="5367655">
                  <a:moveTo>
                    <a:pt x="854960" y="5367528"/>
                  </a:moveTo>
                  <a:lnTo>
                    <a:pt x="854960" y="5358384"/>
                  </a:lnTo>
                  <a:lnTo>
                    <a:pt x="826004" y="5358384"/>
                  </a:lnTo>
                  <a:lnTo>
                    <a:pt x="826004" y="5367528"/>
                  </a:lnTo>
                  <a:lnTo>
                    <a:pt x="854960" y="5367528"/>
                  </a:lnTo>
                  <a:close/>
                </a:path>
                <a:path w="8326120" h="5367655">
                  <a:moveTo>
                    <a:pt x="816860" y="5367528"/>
                  </a:moveTo>
                  <a:lnTo>
                    <a:pt x="816860" y="5358384"/>
                  </a:lnTo>
                  <a:lnTo>
                    <a:pt x="787904" y="5358384"/>
                  </a:lnTo>
                  <a:lnTo>
                    <a:pt x="787904" y="5367528"/>
                  </a:lnTo>
                  <a:lnTo>
                    <a:pt x="816860" y="5367528"/>
                  </a:lnTo>
                  <a:close/>
                </a:path>
                <a:path w="8326120" h="5367655">
                  <a:moveTo>
                    <a:pt x="778760" y="5367528"/>
                  </a:moveTo>
                  <a:lnTo>
                    <a:pt x="778760" y="5358384"/>
                  </a:lnTo>
                  <a:lnTo>
                    <a:pt x="749804" y="5358384"/>
                  </a:lnTo>
                  <a:lnTo>
                    <a:pt x="749804" y="5367528"/>
                  </a:lnTo>
                  <a:lnTo>
                    <a:pt x="778760" y="5367528"/>
                  </a:lnTo>
                  <a:close/>
                </a:path>
                <a:path w="8326120" h="5367655">
                  <a:moveTo>
                    <a:pt x="740660" y="5367528"/>
                  </a:moveTo>
                  <a:lnTo>
                    <a:pt x="740660" y="5358384"/>
                  </a:lnTo>
                  <a:lnTo>
                    <a:pt x="711704" y="5358384"/>
                  </a:lnTo>
                  <a:lnTo>
                    <a:pt x="711704" y="5367528"/>
                  </a:lnTo>
                  <a:lnTo>
                    <a:pt x="740660" y="5367528"/>
                  </a:lnTo>
                  <a:close/>
                </a:path>
                <a:path w="8326120" h="5367655">
                  <a:moveTo>
                    <a:pt x="702560" y="5367528"/>
                  </a:moveTo>
                  <a:lnTo>
                    <a:pt x="702560" y="5358384"/>
                  </a:lnTo>
                  <a:lnTo>
                    <a:pt x="673604" y="5358384"/>
                  </a:lnTo>
                  <a:lnTo>
                    <a:pt x="673604" y="5367528"/>
                  </a:lnTo>
                  <a:lnTo>
                    <a:pt x="702560" y="5367528"/>
                  </a:lnTo>
                  <a:close/>
                </a:path>
                <a:path w="8326120" h="5367655">
                  <a:moveTo>
                    <a:pt x="664460" y="5367528"/>
                  </a:moveTo>
                  <a:lnTo>
                    <a:pt x="664460" y="5358384"/>
                  </a:lnTo>
                  <a:lnTo>
                    <a:pt x="635504" y="5358384"/>
                  </a:lnTo>
                  <a:lnTo>
                    <a:pt x="635504" y="5367528"/>
                  </a:lnTo>
                  <a:lnTo>
                    <a:pt x="664460" y="5367528"/>
                  </a:lnTo>
                  <a:close/>
                </a:path>
                <a:path w="8326120" h="5367655">
                  <a:moveTo>
                    <a:pt x="626360" y="5367528"/>
                  </a:moveTo>
                  <a:lnTo>
                    <a:pt x="626360" y="5358384"/>
                  </a:lnTo>
                  <a:lnTo>
                    <a:pt x="597404" y="5358384"/>
                  </a:lnTo>
                  <a:lnTo>
                    <a:pt x="597404" y="5367528"/>
                  </a:lnTo>
                  <a:lnTo>
                    <a:pt x="626360" y="5367528"/>
                  </a:lnTo>
                  <a:close/>
                </a:path>
                <a:path w="8326120" h="5367655">
                  <a:moveTo>
                    <a:pt x="588260" y="5367528"/>
                  </a:moveTo>
                  <a:lnTo>
                    <a:pt x="588260" y="5358384"/>
                  </a:lnTo>
                  <a:lnTo>
                    <a:pt x="559304" y="5358384"/>
                  </a:lnTo>
                  <a:lnTo>
                    <a:pt x="559304" y="5367528"/>
                  </a:lnTo>
                  <a:lnTo>
                    <a:pt x="588260" y="5367528"/>
                  </a:lnTo>
                  <a:close/>
                </a:path>
                <a:path w="8326120" h="5367655">
                  <a:moveTo>
                    <a:pt x="550160" y="5367528"/>
                  </a:moveTo>
                  <a:lnTo>
                    <a:pt x="550160" y="5358384"/>
                  </a:lnTo>
                  <a:lnTo>
                    <a:pt x="521204" y="5358384"/>
                  </a:lnTo>
                  <a:lnTo>
                    <a:pt x="521204" y="5367528"/>
                  </a:lnTo>
                  <a:lnTo>
                    <a:pt x="550160" y="5367528"/>
                  </a:lnTo>
                  <a:close/>
                </a:path>
                <a:path w="8326120" h="5367655">
                  <a:moveTo>
                    <a:pt x="512060" y="5367528"/>
                  </a:moveTo>
                  <a:lnTo>
                    <a:pt x="512060" y="5358384"/>
                  </a:lnTo>
                  <a:lnTo>
                    <a:pt x="483104" y="5358384"/>
                  </a:lnTo>
                  <a:lnTo>
                    <a:pt x="483104" y="5367528"/>
                  </a:lnTo>
                  <a:lnTo>
                    <a:pt x="512060" y="5367528"/>
                  </a:lnTo>
                  <a:close/>
                </a:path>
                <a:path w="8326120" h="5367655">
                  <a:moveTo>
                    <a:pt x="473960" y="5367528"/>
                  </a:moveTo>
                  <a:lnTo>
                    <a:pt x="473960" y="5358384"/>
                  </a:lnTo>
                  <a:lnTo>
                    <a:pt x="445004" y="5358384"/>
                  </a:lnTo>
                  <a:lnTo>
                    <a:pt x="445004" y="5367528"/>
                  </a:lnTo>
                  <a:lnTo>
                    <a:pt x="473960" y="5367528"/>
                  </a:lnTo>
                  <a:close/>
                </a:path>
                <a:path w="8326120" h="5367655">
                  <a:moveTo>
                    <a:pt x="435860" y="5367528"/>
                  </a:moveTo>
                  <a:lnTo>
                    <a:pt x="435860" y="5358384"/>
                  </a:lnTo>
                  <a:lnTo>
                    <a:pt x="406904" y="5358384"/>
                  </a:lnTo>
                  <a:lnTo>
                    <a:pt x="406904" y="5367528"/>
                  </a:lnTo>
                  <a:lnTo>
                    <a:pt x="435860" y="5367528"/>
                  </a:lnTo>
                  <a:close/>
                </a:path>
                <a:path w="8326120" h="5367655">
                  <a:moveTo>
                    <a:pt x="397760" y="5367528"/>
                  </a:moveTo>
                  <a:lnTo>
                    <a:pt x="397760" y="5358384"/>
                  </a:lnTo>
                  <a:lnTo>
                    <a:pt x="368804" y="5358384"/>
                  </a:lnTo>
                  <a:lnTo>
                    <a:pt x="368804" y="5367528"/>
                  </a:lnTo>
                  <a:lnTo>
                    <a:pt x="397760" y="5367528"/>
                  </a:lnTo>
                  <a:close/>
                </a:path>
                <a:path w="8326120" h="5367655">
                  <a:moveTo>
                    <a:pt x="359664" y="5367528"/>
                  </a:moveTo>
                  <a:lnTo>
                    <a:pt x="359664" y="5358384"/>
                  </a:lnTo>
                  <a:lnTo>
                    <a:pt x="330708" y="5358384"/>
                  </a:lnTo>
                  <a:lnTo>
                    <a:pt x="330708" y="5367528"/>
                  </a:lnTo>
                  <a:lnTo>
                    <a:pt x="359664" y="5367528"/>
                  </a:lnTo>
                  <a:close/>
                </a:path>
                <a:path w="8326120" h="5367655">
                  <a:moveTo>
                    <a:pt x="321564" y="5367528"/>
                  </a:moveTo>
                  <a:lnTo>
                    <a:pt x="321564" y="5358384"/>
                  </a:lnTo>
                  <a:lnTo>
                    <a:pt x="292608" y="5358384"/>
                  </a:lnTo>
                  <a:lnTo>
                    <a:pt x="292608" y="5367528"/>
                  </a:lnTo>
                  <a:lnTo>
                    <a:pt x="321564" y="5367528"/>
                  </a:lnTo>
                  <a:close/>
                </a:path>
                <a:path w="8326120" h="5367655">
                  <a:moveTo>
                    <a:pt x="283464" y="5367528"/>
                  </a:moveTo>
                  <a:lnTo>
                    <a:pt x="283464" y="5358384"/>
                  </a:lnTo>
                  <a:lnTo>
                    <a:pt x="254508" y="5358384"/>
                  </a:lnTo>
                  <a:lnTo>
                    <a:pt x="254508" y="5367528"/>
                  </a:lnTo>
                  <a:lnTo>
                    <a:pt x="283464" y="5367528"/>
                  </a:lnTo>
                  <a:close/>
                </a:path>
                <a:path w="8326120" h="5367655">
                  <a:moveTo>
                    <a:pt x="245364" y="5367528"/>
                  </a:moveTo>
                  <a:lnTo>
                    <a:pt x="245364" y="5358384"/>
                  </a:lnTo>
                  <a:lnTo>
                    <a:pt x="216408" y="5358384"/>
                  </a:lnTo>
                  <a:lnTo>
                    <a:pt x="216408" y="5367528"/>
                  </a:lnTo>
                  <a:lnTo>
                    <a:pt x="245364" y="5367528"/>
                  </a:lnTo>
                  <a:close/>
                </a:path>
                <a:path w="8326120" h="5367655">
                  <a:moveTo>
                    <a:pt x="207264" y="5367528"/>
                  </a:moveTo>
                  <a:lnTo>
                    <a:pt x="207264" y="5358384"/>
                  </a:lnTo>
                  <a:lnTo>
                    <a:pt x="178308" y="5358384"/>
                  </a:lnTo>
                  <a:lnTo>
                    <a:pt x="178308" y="5367528"/>
                  </a:lnTo>
                  <a:lnTo>
                    <a:pt x="207264" y="5367528"/>
                  </a:lnTo>
                  <a:close/>
                </a:path>
                <a:path w="8326120" h="5367655">
                  <a:moveTo>
                    <a:pt x="169164" y="5367528"/>
                  </a:moveTo>
                  <a:lnTo>
                    <a:pt x="169164" y="5358384"/>
                  </a:lnTo>
                  <a:lnTo>
                    <a:pt x="140208" y="5358384"/>
                  </a:lnTo>
                  <a:lnTo>
                    <a:pt x="140208" y="5367528"/>
                  </a:lnTo>
                  <a:lnTo>
                    <a:pt x="169164" y="5367528"/>
                  </a:lnTo>
                  <a:close/>
                </a:path>
                <a:path w="8326120" h="5367655">
                  <a:moveTo>
                    <a:pt x="131064" y="5367528"/>
                  </a:moveTo>
                  <a:lnTo>
                    <a:pt x="131064" y="5358384"/>
                  </a:lnTo>
                  <a:lnTo>
                    <a:pt x="102108" y="5358384"/>
                  </a:lnTo>
                  <a:lnTo>
                    <a:pt x="102108" y="5367528"/>
                  </a:lnTo>
                  <a:lnTo>
                    <a:pt x="131064" y="5367528"/>
                  </a:lnTo>
                  <a:close/>
                </a:path>
                <a:path w="8326120" h="5367655">
                  <a:moveTo>
                    <a:pt x="92964" y="5367528"/>
                  </a:moveTo>
                  <a:lnTo>
                    <a:pt x="92964" y="5358384"/>
                  </a:lnTo>
                  <a:lnTo>
                    <a:pt x="64008" y="5358384"/>
                  </a:lnTo>
                  <a:lnTo>
                    <a:pt x="64008" y="5367528"/>
                  </a:lnTo>
                  <a:lnTo>
                    <a:pt x="92964" y="5367528"/>
                  </a:lnTo>
                  <a:close/>
                </a:path>
                <a:path w="8326120" h="5367655">
                  <a:moveTo>
                    <a:pt x="54864" y="5367528"/>
                  </a:moveTo>
                  <a:lnTo>
                    <a:pt x="54864" y="5358384"/>
                  </a:lnTo>
                  <a:lnTo>
                    <a:pt x="25908" y="5358384"/>
                  </a:lnTo>
                  <a:lnTo>
                    <a:pt x="25908" y="5367528"/>
                  </a:lnTo>
                  <a:lnTo>
                    <a:pt x="54864" y="5367528"/>
                  </a:lnTo>
                  <a:close/>
                </a:path>
                <a:path w="8326120" h="5367655">
                  <a:moveTo>
                    <a:pt x="9144" y="5358384"/>
                  </a:moveTo>
                  <a:lnTo>
                    <a:pt x="9144" y="5346192"/>
                  </a:lnTo>
                  <a:lnTo>
                    <a:pt x="0" y="5346192"/>
                  </a:lnTo>
                  <a:lnTo>
                    <a:pt x="0" y="5364480"/>
                  </a:lnTo>
                  <a:lnTo>
                    <a:pt x="1524" y="5367528"/>
                  </a:lnTo>
                  <a:lnTo>
                    <a:pt x="4572" y="5367528"/>
                  </a:lnTo>
                  <a:lnTo>
                    <a:pt x="4572" y="5358384"/>
                  </a:lnTo>
                  <a:lnTo>
                    <a:pt x="9144" y="5358384"/>
                  </a:lnTo>
                  <a:close/>
                </a:path>
                <a:path w="8326120" h="5367655">
                  <a:moveTo>
                    <a:pt x="16764" y="5367528"/>
                  </a:moveTo>
                  <a:lnTo>
                    <a:pt x="16764" y="5358384"/>
                  </a:lnTo>
                  <a:lnTo>
                    <a:pt x="4572" y="5358384"/>
                  </a:lnTo>
                  <a:lnTo>
                    <a:pt x="9144" y="5362956"/>
                  </a:lnTo>
                  <a:lnTo>
                    <a:pt x="9144" y="5367528"/>
                  </a:lnTo>
                  <a:lnTo>
                    <a:pt x="16764" y="5367528"/>
                  </a:lnTo>
                  <a:close/>
                </a:path>
                <a:path w="8326120" h="5367655">
                  <a:moveTo>
                    <a:pt x="9144" y="5367528"/>
                  </a:moveTo>
                  <a:lnTo>
                    <a:pt x="9144" y="5362956"/>
                  </a:lnTo>
                  <a:lnTo>
                    <a:pt x="4572" y="5358384"/>
                  </a:lnTo>
                  <a:lnTo>
                    <a:pt x="4572" y="5367528"/>
                  </a:lnTo>
                  <a:lnTo>
                    <a:pt x="9144" y="5367528"/>
                  </a:lnTo>
                  <a:close/>
                </a:path>
                <a:path w="8326120" h="5367655">
                  <a:moveTo>
                    <a:pt x="9144" y="5337048"/>
                  </a:moveTo>
                  <a:lnTo>
                    <a:pt x="9144" y="5308092"/>
                  </a:lnTo>
                  <a:lnTo>
                    <a:pt x="0" y="5308092"/>
                  </a:lnTo>
                  <a:lnTo>
                    <a:pt x="0" y="5337048"/>
                  </a:lnTo>
                  <a:lnTo>
                    <a:pt x="9144" y="5337048"/>
                  </a:lnTo>
                  <a:close/>
                </a:path>
                <a:path w="8326120" h="5367655">
                  <a:moveTo>
                    <a:pt x="9144" y="5298948"/>
                  </a:moveTo>
                  <a:lnTo>
                    <a:pt x="9144" y="5269992"/>
                  </a:lnTo>
                  <a:lnTo>
                    <a:pt x="0" y="5269992"/>
                  </a:lnTo>
                  <a:lnTo>
                    <a:pt x="0" y="5298948"/>
                  </a:lnTo>
                  <a:lnTo>
                    <a:pt x="9144" y="5298948"/>
                  </a:lnTo>
                  <a:close/>
                </a:path>
                <a:path w="8326120" h="5367655">
                  <a:moveTo>
                    <a:pt x="9144" y="5260848"/>
                  </a:moveTo>
                  <a:lnTo>
                    <a:pt x="9144" y="5231892"/>
                  </a:lnTo>
                  <a:lnTo>
                    <a:pt x="0" y="5231892"/>
                  </a:lnTo>
                  <a:lnTo>
                    <a:pt x="0" y="5260848"/>
                  </a:lnTo>
                  <a:lnTo>
                    <a:pt x="9144" y="5260848"/>
                  </a:lnTo>
                  <a:close/>
                </a:path>
                <a:path w="8326120" h="5367655">
                  <a:moveTo>
                    <a:pt x="9144" y="5222748"/>
                  </a:moveTo>
                  <a:lnTo>
                    <a:pt x="9144" y="5193792"/>
                  </a:lnTo>
                  <a:lnTo>
                    <a:pt x="0" y="5193792"/>
                  </a:lnTo>
                  <a:lnTo>
                    <a:pt x="0" y="5222748"/>
                  </a:lnTo>
                  <a:lnTo>
                    <a:pt x="9144" y="5222748"/>
                  </a:lnTo>
                  <a:close/>
                </a:path>
                <a:path w="8326120" h="5367655">
                  <a:moveTo>
                    <a:pt x="9144" y="5184648"/>
                  </a:moveTo>
                  <a:lnTo>
                    <a:pt x="9144" y="5155692"/>
                  </a:lnTo>
                  <a:lnTo>
                    <a:pt x="0" y="5155692"/>
                  </a:lnTo>
                  <a:lnTo>
                    <a:pt x="0" y="5184648"/>
                  </a:lnTo>
                  <a:lnTo>
                    <a:pt x="9144" y="5184648"/>
                  </a:lnTo>
                  <a:close/>
                </a:path>
                <a:path w="8326120" h="5367655">
                  <a:moveTo>
                    <a:pt x="9144" y="5146548"/>
                  </a:moveTo>
                  <a:lnTo>
                    <a:pt x="9144" y="5117592"/>
                  </a:lnTo>
                  <a:lnTo>
                    <a:pt x="0" y="5117592"/>
                  </a:lnTo>
                  <a:lnTo>
                    <a:pt x="0" y="5146548"/>
                  </a:lnTo>
                  <a:lnTo>
                    <a:pt x="9144" y="5146548"/>
                  </a:lnTo>
                  <a:close/>
                </a:path>
                <a:path w="8326120" h="5367655">
                  <a:moveTo>
                    <a:pt x="9144" y="5108448"/>
                  </a:moveTo>
                  <a:lnTo>
                    <a:pt x="9144" y="5079492"/>
                  </a:lnTo>
                  <a:lnTo>
                    <a:pt x="0" y="5079492"/>
                  </a:lnTo>
                  <a:lnTo>
                    <a:pt x="0" y="5108448"/>
                  </a:lnTo>
                  <a:lnTo>
                    <a:pt x="9144" y="5108448"/>
                  </a:lnTo>
                  <a:close/>
                </a:path>
                <a:path w="8326120" h="5367655">
                  <a:moveTo>
                    <a:pt x="9144" y="5070348"/>
                  </a:moveTo>
                  <a:lnTo>
                    <a:pt x="9144" y="5041392"/>
                  </a:lnTo>
                  <a:lnTo>
                    <a:pt x="0" y="5041392"/>
                  </a:lnTo>
                  <a:lnTo>
                    <a:pt x="0" y="5070348"/>
                  </a:lnTo>
                  <a:lnTo>
                    <a:pt x="9144" y="5070348"/>
                  </a:lnTo>
                  <a:close/>
                </a:path>
                <a:path w="8326120" h="5367655">
                  <a:moveTo>
                    <a:pt x="9144" y="5032248"/>
                  </a:moveTo>
                  <a:lnTo>
                    <a:pt x="9144" y="5003292"/>
                  </a:lnTo>
                  <a:lnTo>
                    <a:pt x="0" y="5003292"/>
                  </a:lnTo>
                  <a:lnTo>
                    <a:pt x="0" y="5032248"/>
                  </a:lnTo>
                  <a:lnTo>
                    <a:pt x="9144" y="5032248"/>
                  </a:lnTo>
                  <a:close/>
                </a:path>
                <a:path w="8326120" h="5367655">
                  <a:moveTo>
                    <a:pt x="9144" y="4994148"/>
                  </a:moveTo>
                  <a:lnTo>
                    <a:pt x="9144" y="4965192"/>
                  </a:lnTo>
                  <a:lnTo>
                    <a:pt x="0" y="4965192"/>
                  </a:lnTo>
                  <a:lnTo>
                    <a:pt x="0" y="4994148"/>
                  </a:lnTo>
                  <a:lnTo>
                    <a:pt x="9144" y="4994148"/>
                  </a:lnTo>
                  <a:close/>
                </a:path>
                <a:path w="8326120" h="5367655">
                  <a:moveTo>
                    <a:pt x="9144" y="4956048"/>
                  </a:moveTo>
                  <a:lnTo>
                    <a:pt x="9144" y="4927092"/>
                  </a:lnTo>
                  <a:lnTo>
                    <a:pt x="0" y="4927092"/>
                  </a:lnTo>
                  <a:lnTo>
                    <a:pt x="0" y="4956048"/>
                  </a:lnTo>
                  <a:lnTo>
                    <a:pt x="9144" y="4956048"/>
                  </a:lnTo>
                  <a:close/>
                </a:path>
                <a:path w="8326120" h="5367655">
                  <a:moveTo>
                    <a:pt x="9144" y="4917948"/>
                  </a:moveTo>
                  <a:lnTo>
                    <a:pt x="9144" y="4888992"/>
                  </a:lnTo>
                  <a:lnTo>
                    <a:pt x="0" y="4888992"/>
                  </a:lnTo>
                  <a:lnTo>
                    <a:pt x="0" y="4917948"/>
                  </a:lnTo>
                  <a:lnTo>
                    <a:pt x="9144" y="4917948"/>
                  </a:lnTo>
                  <a:close/>
                </a:path>
                <a:path w="8326120" h="5367655">
                  <a:moveTo>
                    <a:pt x="9144" y="4879848"/>
                  </a:moveTo>
                  <a:lnTo>
                    <a:pt x="9144" y="4850892"/>
                  </a:lnTo>
                  <a:lnTo>
                    <a:pt x="0" y="4850892"/>
                  </a:lnTo>
                  <a:lnTo>
                    <a:pt x="0" y="4879848"/>
                  </a:lnTo>
                  <a:lnTo>
                    <a:pt x="9144" y="4879848"/>
                  </a:lnTo>
                  <a:close/>
                </a:path>
                <a:path w="8326120" h="5367655">
                  <a:moveTo>
                    <a:pt x="9144" y="4841748"/>
                  </a:moveTo>
                  <a:lnTo>
                    <a:pt x="9144" y="4812792"/>
                  </a:lnTo>
                  <a:lnTo>
                    <a:pt x="0" y="4812792"/>
                  </a:lnTo>
                  <a:lnTo>
                    <a:pt x="0" y="4841748"/>
                  </a:lnTo>
                  <a:lnTo>
                    <a:pt x="9144" y="4841748"/>
                  </a:lnTo>
                  <a:close/>
                </a:path>
                <a:path w="8326120" h="5367655">
                  <a:moveTo>
                    <a:pt x="9144" y="4803648"/>
                  </a:moveTo>
                  <a:lnTo>
                    <a:pt x="9144" y="4774692"/>
                  </a:lnTo>
                  <a:lnTo>
                    <a:pt x="0" y="4774692"/>
                  </a:lnTo>
                  <a:lnTo>
                    <a:pt x="0" y="4803648"/>
                  </a:lnTo>
                  <a:lnTo>
                    <a:pt x="9144" y="4803648"/>
                  </a:lnTo>
                  <a:close/>
                </a:path>
                <a:path w="8326120" h="5367655">
                  <a:moveTo>
                    <a:pt x="9144" y="4765548"/>
                  </a:moveTo>
                  <a:lnTo>
                    <a:pt x="9144" y="4736592"/>
                  </a:lnTo>
                  <a:lnTo>
                    <a:pt x="0" y="4736592"/>
                  </a:lnTo>
                  <a:lnTo>
                    <a:pt x="0" y="4765548"/>
                  </a:lnTo>
                  <a:lnTo>
                    <a:pt x="9144" y="4765548"/>
                  </a:lnTo>
                  <a:close/>
                </a:path>
                <a:path w="8326120" h="5367655">
                  <a:moveTo>
                    <a:pt x="9144" y="4727448"/>
                  </a:moveTo>
                  <a:lnTo>
                    <a:pt x="9144" y="4698492"/>
                  </a:lnTo>
                  <a:lnTo>
                    <a:pt x="0" y="4698492"/>
                  </a:lnTo>
                  <a:lnTo>
                    <a:pt x="0" y="4727448"/>
                  </a:lnTo>
                  <a:lnTo>
                    <a:pt x="9144" y="4727448"/>
                  </a:lnTo>
                  <a:close/>
                </a:path>
                <a:path w="8326120" h="5367655">
                  <a:moveTo>
                    <a:pt x="9144" y="4689348"/>
                  </a:moveTo>
                  <a:lnTo>
                    <a:pt x="9144" y="4660392"/>
                  </a:lnTo>
                  <a:lnTo>
                    <a:pt x="0" y="4660392"/>
                  </a:lnTo>
                  <a:lnTo>
                    <a:pt x="0" y="4689348"/>
                  </a:lnTo>
                  <a:lnTo>
                    <a:pt x="9144" y="4689348"/>
                  </a:lnTo>
                  <a:close/>
                </a:path>
                <a:path w="8326120" h="5367655">
                  <a:moveTo>
                    <a:pt x="9144" y="4651248"/>
                  </a:moveTo>
                  <a:lnTo>
                    <a:pt x="9144" y="4622292"/>
                  </a:lnTo>
                  <a:lnTo>
                    <a:pt x="0" y="4622292"/>
                  </a:lnTo>
                  <a:lnTo>
                    <a:pt x="0" y="4651248"/>
                  </a:lnTo>
                  <a:lnTo>
                    <a:pt x="9144" y="4651248"/>
                  </a:lnTo>
                  <a:close/>
                </a:path>
                <a:path w="8326120" h="5367655">
                  <a:moveTo>
                    <a:pt x="9144" y="4613148"/>
                  </a:moveTo>
                  <a:lnTo>
                    <a:pt x="9144" y="4584192"/>
                  </a:lnTo>
                  <a:lnTo>
                    <a:pt x="0" y="4584192"/>
                  </a:lnTo>
                  <a:lnTo>
                    <a:pt x="0" y="4613148"/>
                  </a:lnTo>
                  <a:lnTo>
                    <a:pt x="9144" y="4613148"/>
                  </a:lnTo>
                  <a:close/>
                </a:path>
                <a:path w="8326120" h="5367655">
                  <a:moveTo>
                    <a:pt x="9144" y="4575048"/>
                  </a:moveTo>
                  <a:lnTo>
                    <a:pt x="9144" y="4546092"/>
                  </a:lnTo>
                  <a:lnTo>
                    <a:pt x="0" y="4546092"/>
                  </a:lnTo>
                  <a:lnTo>
                    <a:pt x="0" y="4575048"/>
                  </a:lnTo>
                  <a:lnTo>
                    <a:pt x="9144" y="4575048"/>
                  </a:lnTo>
                  <a:close/>
                </a:path>
                <a:path w="8326120" h="5367655">
                  <a:moveTo>
                    <a:pt x="9144" y="4536948"/>
                  </a:moveTo>
                  <a:lnTo>
                    <a:pt x="9144" y="4507992"/>
                  </a:lnTo>
                  <a:lnTo>
                    <a:pt x="0" y="4507992"/>
                  </a:lnTo>
                  <a:lnTo>
                    <a:pt x="0" y="4536948"/>
                  </a:lnTo>
                  <a:lnTo>
                    <a:pt x="9144" y="4536948"/>
                  </a:lnTo>
                  <a:close/>
                </a:path>
                <a:path w="8326120" h="5367655">
                  <a:moveTo>
                    <a:pt x="9144" y="4498848"/>
                  </a:moveTo>
                  <a:lnTo>
                    <a:pt x="9144" y="4469892"/>
                  </a:lnTo>
                  <a:lnTo>
                    <a:pt x="0" y="4469892"/>
                  </a:lnTo>
                  <a:lnTo>
                    <a:pt x="0" y="4498848"/>
                  </a:lnTo>
                  <a:lnTo>
                    <a:pt x="9144" y="4498848"/>
                  </a:lnTo>
                  <a:close/>
                </a:path>
                <a:path w="8326120" h="5367655">
                  <a:moveTo>
                    <a:pt x="9144" y="4460748"/>
                  </a:moveTo>
                  <a:lnTo>
                    <a:pt x="9144" y="4431792"/>
                  </a:lnTo>
                  <a:lnTo>
                    <a:pt x="0" y="4431792"/>
                  </a:lnTo>
                  <a:lnTo>
                    <a:pt x="0" y="4460748"/>
                  </a:lnTo>
                  <a:lnTo>
                    <a:pt x="9144" y="4460748"/>
                  </a:lnTo>
                  <a:close/>
                </a:path>
                <a:path w="8326120" h="5367655">
                  <a:moveTo>
                    <a:pt x="9144" y="4422648"/>
                  </a:moveTo>
                  <a:lnTo>
                    <a:pt x="9144" y="4393692"/>
                  </a:lnTo>
                  <a:lnTo>
                    <a:pt x="0" y="4393692"/>
                  </a:lnTo>
                  <a:lnTo>
                    <a:pt x="0" y="4422648"/>
                  </a:lnTo>
                  <a:lnTo>
                    <a:pt x="9144" y="4422648"/>
                  </a:lnTo>
                  <a:close/>
                </a:path>
                <a:path w="8326120" h="5367655">
                  <a:moveTo>
                    <a:pt x="9144" y="4384548"/>
                  </a:moveTo>
                  <a:lnTo>
                    <a:pt x="9144" y="4355592"/>
                  </a:lnTo>
                  <a:lnTo>
                    <a:pt x="0" y="4355592"/>
                  </a:lnTo>
                  <a:lnTo>
                    <a:pt x="0" y="4384548"/>
                  </a:lnTo>
                  <a:lnTo>
                    <a:pt x="9144" y="4384548"/>
                  </a:lnTo>
                  <a:close/>
                </a:path>
                <a:path w="8326120" h="5367655">
                  <a:moveTo>
                    <a:pt x="9144" y="4346448"/>
                  </a:moveTo>
                  <a:lnTo>
                    <a:pt x="9144" y="4317492"/>
                  </a:lnTo>
                  <a:lnTo>
                    <a:pt x="0" y="4317492"/>
                  </a:lnTo>
                  <a:lnTo>
                    <a:pt x="0" y="4346448"/>
                  </a:lnTo>
                  <a:lnTo>
                    <a:pt x="9144" y="4346448"/>
                  </a:lnTo>
                  <a:close/>
                </a:path>
                <a:path w="8326120" h="5367655">
                  <a:moveTo>
                    <a:pt x="9144" y="4308348"/>
                  </a:moveTo>
                  <a:lnTo>
                    <a:pt x="9144" y="4279392"/>
                  </a:lnTo>
                  <a:lnTo>
                    <a:pt x="0" y="4279392"/>
                  </a:lnTo>
                  <a:lnTo>
                    <a:pt x="0" y="4308348"/>
                  </a:lnTo>
                  <a:lnTo>
                    <a:pt x="9144" y="4308348"/>
                  </a:lnTo>
                  <a:close/>
                </a:path>
                <a:path w="8326120" h="5367655">
                  <a:moveTo>
                    <a:pt x="9144" y="4270248"/>
                  </a:moveTo>
                  <a:lnTo>
                    <a:pt x="9144" y="4241292"/>
                  </a:lnTo>
                  <a:lnTo>
                    <a:pt x="0" y="4241292"/>
                  </a:lnTo>
                  <a:lnTo>
                    <a:pt x="0" y="4270248"/>
                  </a:lnTo>
                  <a:lnTo>
                    <a:pt x="9144" y="4270248"/>
                  </a:lnTo>
                  <a:close/>
                </a:path>
                <a:path w="8326120" h="5367655">
                  <a:moveTo>
                    <a:pt x="9144" y="4232148"/>
                  </a:moveTo>
                  <a:lnTo>
                    <a:pt x="9144" y="4203192"/>
                  </a:lnTo>
                  <a:lnTo>
                    <a:pt x="0" y="4203192"/>
                  </a:lnTo>
                  <a:lnTo>
                    <a:pt x="0" y="4232148"/>
                  </a:lnTo>
                  <a:lnTo>
                    <a:pt x="9144" y="4232148"/>
                  </a:lnTo>
                  <a:close/>
                </a:path>
                <a:path w="8326120" h="5367655">
                  <a:moveTo>
                    <a:pt x="9144" y="4194048"/>
                  </a:moveTo>
                  <a:lnTo>
                    <a:pt x="9144" y="4165092"/>
                  </a:lnTo>
                  <a:lnTo>
                    <a:pt x="0" y="4165092"/>
                  </a:lnTo>
                  <a:lnTo>
                    <a:pt x="0" y="4194048"/>
                  </a:lnTo>
                  <a:lnTo>
                    <a:pt x="9144" y="4194048"/>
                  </a:lnTo>
                  <a:close/>
                </a:path>
                <a:path w="8326120" h="5367655">
                  <a:moveTo>
                    <a:pt x="9144" y="4155948"/>
                  </a:moveTo>
                  <a:lnTo>
                    <a:pt x="9144" y="4126992"/>
                  </a:lnTo>
                  <a:lnTo>
                    <a:pt x="0" y="4126992"/>
                  </a:lnTo>
                  <a:lnTo>
                    <a:pt x="0" y="4155948"/>
                  </a:lnTo>
                  <a:lnTo>
                    <a:pt x="9144" y="4155948"/>
                  </a:lnTo>
                  <a:close/>
                </a:path>
                <a:path w="8326120" h="5367655">
                  <a:moveTo>
                    <a:pt x="9144" y="4117848"/>
                  </a:moveTo>
                  <a:lnTo>
                    <a:pt x="9144" y="4088892"/>
                  </a:lnTo>
                  <a:lnTo>
                    <a:pt x="0" y="4088892"/>
                  </a:lnTo>
                  <a:lnTo>
                    <a:pt x="0" y="4117848"/>
                  </a:lnTo>
                  <a:lnTo>
                    <a:pt x="9144" y="4117848"/>
                  </a:lnTo>
                  <a:close/>
                </a:path>
                <a:path w="8326120" h="5367655">
                  <a:moveTo>
                    <a:pt x="9144" y="4079748"/>
                  </a:moveTo>
                  <a:lnTo>
                    <a:pt x="9144" y="4050792"/>
                  </a:lnTo>
                  <a:lnTo>
                    <a:pt x="0" y="4050792"/>
                  </a:lnTo>
                  <a:lnTo>
                    <a:pt x="0" y="4079748"/>
                  </a:lnTo>
                  <a:lnTo>
                    <a:pt x="9144" y="4079748"/>
                  </a:lnTo>
                  <a:close/>
                </a:path>
                <a:path w="8326120" h="5367655">
                  <a:moveTo>
                    <a:pt x="9144" y="4041648"/>
                  </a:moveTo>
                  <a:lnTo>
                    <a:pt x="9144" y="4012692"/>
                  </a:lnTo>
                  <a:lnTo>
                    <a:pt x="0" y="4012692"/>
                  </a:lnTo>
                  <a:lnTo>
                    <a:pt x="0" y="4041648"/>
                  </a:lnTo>
                  <a:lnTo>
                    <a:pt x="9144" y="4041648"/>
                  </a:lnTo>
                  <a:close/>
                </a:path>
                <a:path w="8326120" h="5367655">
                  <a:moveTo>
                    <a:pt x="9144" y="4003548"/>
                  </a:moveTo>
                  <a:lnTo>
                    <a:pt x="9144" y="3974592"/>
                  </a:lnTo>
                  <a:lnTo>
                    <a:pt x="0" y="3974592"/>
                  </a:lnTo>
                  <a:lnTo>
                    <a:pt x="0" y="4003548"/>
                  </a:lnTo>
                  <a:lnTo>
                    <a:pt x="9144" y="4003548"/>
                  </a:lnTo>
                  <a:close/>
                </a:path>
                <a:path w="8326120" h="5367655">
                  <a:moveTo>
                    <a:pt x="9144" y="3965448"/>
                  </a:moveTo>
                  <a:lnTo>
                    <a:pt x="9144" y="3936492"/>
                  </a:lnTo>
                  <a:lnTo>
                    <a:pt x="0" y="3936492"/>
                  </a:lnTo>
                  <a:lnTo>
                    <a:pt x="0" y="3965448"/>
                  </a:lnTo>
                  <a:lnTo>
                    <a:pt x="9144" y="3965448"/>
                  </a:lnTo>
                  <a:close/>
                </a:path>
                <a:path w="8326120" h="5367655">
                  <a:moveTo>
                    <a:pt x="9144" y="3927348"/>
                  </a:moveTo>
                  <a:lnTo>
                    <a:pt x="9144" y="3898392"/>
                  </a:lnTo>
                  <a:lnTo>
                    <a:pt x="0" y="3898392"/>
                  </a:lnTo>
                  <a:lnTo>
                    <a:pt x="0" y="3927348"/>
                  </a:lnTo>
                  <a:lnTo>
                    <a:pt x="9144" y="3927348"/>
                  </a:lnTo>
                  <a:close/>
                </a:path>
                <a:path w="8326120" h="5367655">
                  <a:moveTo>
                    <a:pt x="9144" y="3889248"/>
                  </a:moveTo>
                  <a:lnTo>
                    <a:pt x="9144" y="3860292"/>
                  </a:lnTo>
                  <a:lnTo>
                    <a:pt x="0" y="3860292"/>
                  </a:lnTo>
                  <a:lnTo>
                    <a:pt x="0" y="3889248"/>
                  </a:lnTo>
                  <a:lnTo>
                    <a:pt x="9144" y="3889248"/>
                  </a:lnTo>
                  <a:close/>
                </a:path>
                <a:path w="8326120" h="5367655">
                  <a:moveTo>
                    <a:pt x="9144" y="3851148"/>
                  </a:moveTo>
                  <a:lnTo>
                    <a:pt x="9144" y="3822192"/>
                  </a:lnTo>
                  <a:lnTo>
                    <a:pt x="0" y="3822192"/>
                  </a:lnTo>
                  <a:lnTo>
                    <a:pt x="0" y="3851148"/>
                  </a:lnTo>
                  <a:lnTo>
                    <a:pt x="9144" y="3851148"/>
                  </a:lnTo>
                  <a:close/>
                </a:path>
                <a:path w="8326120" h="5367655">
                  <a:moveTo>
                    <a:pt x="9144" y="3813048"/>
                  </a:moveTo>
                  <a:lnTo>
                    <a:pt x="9144" y="3784092"/>
                  </a:lnTo>
                  <a:lnTo>
                    <a:pt x="0" y="3784092"/>
                  </a:lnTo>
                  <a:lnTo>
                    <a:pt x="0" y="3813048"/>
                  </a:lnTo>
                  <a:lnTo>
                    <a:pt x="9144" y="3813048"/>
                  </a:lnTo>
                  <a:close/>
                </a:path>
                <a:path w="8326120" h="5367655">
                  <a:moveTo>
                    <a:pt x="9144" y="3774948"/>
                  </a:moveTo>
                  <a:lnTo>
                    <a:pt x="9144" y="3745992"/>
                  </a:lnTo>
                  <a:lnTo>
                    <a:pt x="0" y="3745992"/>
                  </a:lnTo>
                  <a:lnTo>
                    <a:pt x="0" y="3774948"/>
                  </a:lnTo>
                  <a:lnTo>
                    <a:pt x="9144" y="3774948"/>
                  </a:lnTo>
                  <a:close/>
                </a:path>
                <a:path w="8326120" h="5367655">
                  <a:moveTo>
                    <a:pt x="9144" y="3736848"/>
                  </a:moveTo>
                  <a:lnTo>
                    <a:pt x="9144" y="3707892"/>
                  </a:lnTo>
                  <a:lnTo>
                    <a:pt x="0" y="3707892"/>
                  </a:lnTo>
                  <a:lnTo>
                    <a:pt x="0" y="3736848"/>
                  </a:lnTo>
                  <a:lnTo>
                    <a:pt x="9144" y="3736848"/>
                  </a:lnTo>
                  <a:close/>
                </a:path>
                <a:path w="8326120" h="5367655">
                  <a:moveTo>
                    <a:pt x="9144" y="3698748"/>
                  </a:moveTo>
                  <a:lnTo>
                    <a:pt x="9144" y="3669792"/>
                  </a:lnTo>
                  <a:lnTo>
                    <a:pt x="0" y="3669792"/>
                  </a:lnTo>
                  <a:lnTo>
                    <a:pt x="0" y="3698748"/>
                  </a:lnTo>
                  <a:lnTo>
                    <a:pt x="9144" y="3698748"/>
                  </a:lnTo>
                  <a:close/>
                </a:path>
                <a:path w="8326120" h="5367655">
                  <a:moveTo>
                    <a:pt x="9144" y="3660648"/>
                  </a:moveTo>
                  <a:lnTo>
                    <a:pt x="9144" y="3631692"/>
                  </a:lnTo>
                  <a:lnTo>
                    <a:pt x="0" y="3631692"/>
                  </a:lnTo>
                  <a:lnTo>
                    <a:pt x="0" y="3660648"/>
                  </a:lnTo>
                  <a:lnTo>
                    <a:pt x="9144" y="3660648"/>
                  </a:lnTo>
                  <a:close/>
                </a:path>
                <a:path w="8326120" h="5367655">
                  <a:moveTo>
                    <a:pt x="9144" y="3622548"/>
                  </a:moveTo>
                  <a:lnTo>
                    <a:pt x="9144" y="3593592"/>
                  </a:lnTo>
                  <a:lnTo>
                    <a:pt x="0" y="3593592"/>
                  </a:lnTo>
                  <a:lnTo>
                    <a:pt x="0" y="3622548"/>
                  </a:lnTo>
                  <a:lnTo>
                    <a:pt x="9144" y="3622548"/>
                  </a:lnTo>
                  <a:close/>
                </a:path>
                <a:path w="8326120" h="5367655">
                  <a:moveTo>
                    <a:pt x="9144" y="3584448"/>
                  </a:moveTo>
                  <a:lnTo>
                    <a:pt x="9144" y="3555492"/>
                  </a:lnTo>
                  <a:lnTo>
                    <a:pt x="0" y="3555492"/>
                  </a:lnTo>
                  <a:lnTo>
                    <a:pt x="0" y="3584448"/>
                  </a:lnTo>
                  <a:lnTo>
                    <a:pt x="9144" y="3584448"/>
                  </a:lnTo>
                  <a:close/>
                </a:path>
                <a:path w="8326120" h="5367655">
                  <a:moveTo>
                    <a:pt x="9144" y="3546348"/>
                  </a:moveTo>
                  <a:lnTo>
                    <a:pt x="9144" y="3517392"/>
                  </a:lnTo>
                  <a:lnTo>
                    <a:pt x="0" y="3517392"/>
                  </a:lnTo>
                  <a:lnTo>
                    <a:pt x="0" y="3546348"/>
                  </a:lnTo>
                  <a:lnTo>
                    <a:pt x="9144" y="3546348"/>
                  </a:lnTo>
                  <a:close/>
                </a:path>
                <a:path w="8326120" h="5367655">
                  <a:moveTo>
                    <a:pt x="9144" y="3508248"/>
                  </a:moveTo>
                  <a:lnTo>
                    <a:pt x="9144" y="3479292"/>
                  </a:lnTo>
                  <a:lnTo>
                    <a:pt x="0" y="3479292"/>
                  </a:lnTo>
                  <a:lnTo>
                    <a:pt x="0" y="3508248"/>
                  </a:lnTo>
                  <a:lnTo>
                    <a:pt x="9144" y="3508248"/>
                  </a:lnTo>
                  <a:close/>
                </a:path>
                <a:path w="8326120" h="5367655">
                  <a:moveTo>
                    <a:pt x="9144" y="3470148"/>
                  </a:moveTo>
                  <a:lnTo>
                    <a:pt x="9144" y="3441192"/>
                  </a:lnTo>
                  <a:lnTo>
                    <a:pt x="0" y="3441192"/>
                  </a:lnTo>
                  <a:lnTo>
                    <a:pt x="0" y="3470148"/>
                  </a:lnTo>
                  <a:lnTo>
                    <a:pt x="9144" y="3470148"/>
                  </a:lnTo>
                  <a:close/>
                </a:path>
                <a:path w="8326120" h="5367655">
                  <a:moveTo>
                    <a:pt x="9144" y="3432048"/>
                  </a:moveTo>
                  <a:lnTo>
                    <a:pt x="9144" y="3403092"/>
                  </a:lnTo>
                  <a:lnTo>
                    <a:pt x="0" y="3403092"/>
                  </a:lnTo>
                  <a:lnTo>
                    <a:pt x="0" y="3432048"/>
                  </a:lnTo>
                  <a:lnTo>
                    <a:pt x="9144" y="3432048"/>
                  </a:lnTo>
                  <a:close/>
                </a:path>
                <a:path w="8326120" h="5367655">
                  <a:moveTo>
                    <a:pt x="9144" y="3393948"/>
                  </a:moveTo>
                  <a:lnTo>
                    <a:pt x="9144" y="3364992"/>
                  </a:lnTo>
                  <a:lnTo>
                    <a:pt x="0" y="3364992"/>
                  </a:lnTo>
                  <a:lnTo>
                    <a:pt x="0" y="3393948"/>
                  </a:lnTo>
                  <a:lnTo>
                    <a:pt x="9144" y="3393948"/>
                  </a:lnTo>
                  <a:close/>
                </a:path>
                <a:path w="8326120" h="5367655">
                  <a:moveTo>
                    <a:pt x="9144" y="3355848"/>
                  </a:moveTo>
                  <a:lnTo>
                    <a:pt x="9144" y="3326892"/>
                  </a:lnTo>
                  <a:lnTo>
                    <a:pt x="0" y="3326892"/>
                  </a:lnTo>
                  <a:lnTo>
                    <a:pt x="0" y="3355848"/>
                  </a:lnTo>
                  <a:lnTo>
                    <a:pt x="9144" y="3355848"/>
                  </a:lnTo>
                  <a:close/>
                </a:path>
                <a:path w="8326120" h="5367655">
                  <a:moveTo>
                    <a:pt x="9144" y="3317748"/>
                  </a:moveTo>
                  <a:lnTo>
                    <a:pt x="9144" y="3288792"/>
                  </a:lnTo>
                  <a:lnTo>
                    <a:pt x="0" y="3288792"/>
                  </a:lnTo>
                  <a:lnTo>
                    <a:pt x="0" y="3317748"/>
                  </a:lnTo>
                  <a:lnTo>
                    <a:pt x="9144" y="3317748"/>
                  </a:lnTo>
                  <a:close/>
                </a:path>
                <a:path w="8326120" h="5367655">
                  <a:moveTo>
                    <a:pt x="9144" y="3279648"/>
                  </a:moveTo>
                  <a:lnTo>
                    <a:pt x="9144" y="3250692"/>
                  </a:lnTo>
                  <a:lnTo>
                    <a:pt x="0" y="3250692"/>
                  </a:lnTo>
                  <a:lnTo>
                    <a:pt x="0" y="3279648"/>
                  </a:lnTo>
                  <a:lnTo>
                    <a:pt x="9144" y="3279648"/>
                  </a:lnTo>
                  <a:close/>
                </a:path>
                <a:path w="8326120" h="5367655">
                  <a:moveTo>
                    <a:pt x="9144" y="3241548"/>
                  </a:moveTo>
                  <a:lnTo>
                    <a:pt x="9144" y="3212592"/>
                  </a:lnTo>
                  <a:lnTo>
                    <a:pt x="0" y="3212592"/>
                  </a:lnTo>
                  <a:lnTo>
                    <a:pt x="0" y="3241548"/>
                  </a:lnTo>
                  <a:lnTo>
                    <a:pt x="9144" y="3241548"/>
                  </a:lnTo>
                  <a:close/>
                </a:path>
                <a:path w="8326120" h="5367655">
                  <a:moveTo>
                    <a:pt x="9144" y="3203448"/>
                  </a:moveTo>
                  <a:lnTo>
                    <a:pt x="9144" y="3174492"/>
                  </a:lnTo>
                  <a:lnTo>
                    <a:pt x="0" y="3174492"/>
                  </a:lnTo>
                  <a:lnTo>
                    <a:pt x="0" y="3203448"/>
                  </a:lnTo>
                  <a:lnTo>
                    <a:pt x="9144" y="3203448"/>
                  </a:lnTo>
                  <a:close/>
                </a:path>
                <a:path w="8326120" h="5367655">
                  <a:moveTo>
                    <a:pt x="9144" y="3165348"/>
                  </a:moveTo>
                  <a:lnTo>
                    <a:pt x="9144" y="3136392"/>
                  </a:lnTo>
                  <a:lnTo>
                    <a:pt x="0" y="3136392"/>
                  </a:lnTo>
                  <a:lnTo>
                    <a:pt x="0" y="3165348"/>
                  </a:lnTo>
                  <a:lnTo>
                    <a:pt x="9144" y="3165348"/>
                  </a:lnTo>
                  <a:close/>
                </a:path>
                <a:path w="8326120" h="5367655">
                  <a:moveTo>
                    <a:pt x="9144" y="3127248"/>
                  </a:moveTo>
                  <a:lnTo>
                    <a:pt x="9144" y="3098292"/>
                  </a:lnTo>
                  <a:lnTo>
                    <a:pt x="0" y="3098292"/>
                  </a:lnTo>
                  <a:lnTo>
                    <a:pt x="0" y="3127248"/>
                  </a:lnTo>
                  <a:lnTo>
                    <a:pt x="9144" y="3127248"/>
                  </a:lnTo>
                  <a:close/>
                </a:path>
                <a:path w="8326120" h="5367655">
                  <a:moveTo>
                    <a:pt x="9144" y="3089148"/>
                  </a:moveTo>
                  <a:lnTo>
                    <a:pt x="9144" y="3060192"/>
                  </a:lnTo>
                  <a:lnTo>
                    <a:pt x="0" y="3060192"/>
                  </a:lnTo>
                  <a:lnTo>
                    <a:pt x="0" y="3089148"/>
                  </a:lnTo>
                  <a:lnTo>
                    <a:pt x="9144" y="3089148"/>
                  </a:lnTo>
                  <a:close/>
                </a:path>
                <a:path w="8326120" h="5367655">
                  <a:moveTo>
                    <a:pt x="9144" y="3051048"/>
                  </a:moveTo>
                  <a:lnTo>
                    <a:pt x="9144" y="3022092"/>
                  </a:lnTo>
                  <a:lnTo>
                    <a:pt x="0" y="3022092"/>
                  </a:lnTo>
                  <a:lnTo>
                    <a:pt x="0" y="3051048"/>
                  </a:lnTo>
                  <a:lnTo>
                    <a:pt x="9144" y="3051048"/>
                  </a:lnTo>
                  <a:close/>
                </a:path>
                <a:path w="8326120" h="5367655">
                  <a:moveTo>
                    <a:pt x="9144" y="3012948"/>
                  </a:moveTo>
                  <a:lnTo>
                    <a:pt x="9144" y="2983992"/>
                  </a:lnTo>
                  <a:lnTo>
                    <a:pt x="0" y="2983992"/>
                  </a:lnTo>
                  <a:lnTo>
                    <a:pt x="0" y="3012948"/>
                  </a:lnTo>
                  <a:lnTo>
                    <a:pt x="9144" y="3012948"/>
                  </a:lnTo>
                  <a:close/>
                </a:path>
                <a:path w="8326120" h="5367655">
                  <a:moveTo>
                    <a:pt x="9144" y="2974848"/>
                  </a:moveTo>
                  <a:lnTo>
                    <a:pt x="9144" y="2945892"/>
                  </a:lnTo>
                  <a:lnTo>
                    <a:pt x="0" y="2945892"/>
                  </a:lnTo>
                  <a:lnTo>
                    <a:pt x="0" y="2974848"/>
                  </a:lnTo>
                  <a:lnTo>
                    <a:pt x="9144" y="2974848"/>
                  </a:lnTo>
                  <a:close/>
                </a:path>
                <a:path w="8326120" h="5367655">
                  <a:moveTo>
                    <a:pt x="9144" y="2936748"/>
                  </a:moveTo>
                  <a:lnTo>
                    <a:pt x="9144" y="2907792"/>
                  </a:lnTo>
                  <a:lnTo>
                    <a:pt x="0" y="2907792"/>
                  </a:lnTo>
                  <a:lnTo>
                    <a:pt x="0" y="2936748"/>
                  </a:lnTo>
                  <a:lnTo>
                    <a:pt x="9144" y="2936748"/>
                  </a:lnTo>
                  <a:close/>
                </a:path>
                <a:path w="8326120" h="5367655">
                  <a:moveTo>
                    <a:pt x="9144" y="2898648"/>
                  </a:moveTo>
                  <a:lnTo>
                    <a:pt x="9144" y="2869692"/>
                  </a:lnTo>
                  <a:lnTo>
                    <a:pt x="0" y="2869692"/>
                  </a:lnTo>
                  <a:lnTo>
                    <a:pt x="0" y="2898648"/>
                  </a:lnTo>
                  <a:lnTo>
                    <a:pt x="9144" y="2898648"/>
                  </a:lnTo>
                  <a:close/>
                </a:path>
                <a:path w="8326120" h="5367655">
                  <a:moveTo>
                    <a:pt x="9144" y="2860548"/>
                  </a:moveTo>
                  <a:lnTo>
                    <a:pt x="9144" y="2831592"/>
                  </a:lnTo>
                  <a:lnTo>
                    <a:pt x="0" y="2831592"/>
                  </a:lnTo>
                  <a:lnTo>
                    <a:pt x="0" y="2860548"/>
                  </a:lnTo>
                  <a:lnTo>
                    <a:pt x="9144" y="2860548"/>
                  </a:lnTo>
                  <a:close/>
                </a:path>
                <a:path w="8326120" h="5367655">
                  <a:moveTo>
                    <a:pt x="9144" y="2822448"/>
                  </a:moveTo>
                  <a:lnTo>
                    <a:pt x="9144" y="2793492"/>
                  </a:lnTo>
                  <a:lnTo>
                    <a:pt x="0" y="2793492"/>
                  </a:lnTo>
                  <a:lnTo>
                    <a:pt x="0" y="2822448"/>
                  </a:lnTo>
                  <a:lnTo>
                    <a:pt x="9144" y="2822448"/>
                  </a:lnTo>
                  <a:close/>
                </a:path>
                <a:path w="8326120" h="5367655">
                  <a:moveTo>
                    <a:pt x="9144" y="2784348"/>
                  </a:moveTo>
                  <a:lnTo>
                    <a:pt x="9144" y="2755392"/>
                  </a:lnTo>
                  <a:lnTo>
                    <a:pt x="0" y="2755392"/>
                  </a:lnTo>
                  <a:lnTo>
                    <a:pt x="0" y="2784348"/>
                  </a:lnTo>
                  <a:lnTo>
                    <a:pt x="9144" y="2784348"/>
                  </a:lnTo>
                  <a:close/>
                </a:path>
                <a:path w="8326120" h="5367655">
                  <a:moveTo>
                    <a:pt x="9144" y="2746248"/>
                  </a:moveTo>
                  <a:lnTo>
                    <a:pt x="9144" y="2717292"/>
                  </a:lnTo>
                  <a:lnTo>
                    <a:pt x="0" y="2717292"/>
                  </a:lnTo>
                  <a:lnTo>
                    <a:pt x="0" y="2746248"/>
                  </a:lnTo>
                  <a:lnTo>
                    <a:pt x="9144" y="2746248"/>
                  </a:lnTo>
                  <a:close/>
                </a:path>
                <a:path w="8326120" h="5367655">
                  <a:moveTo>
                    <a:pt x="9144" y="2708148"/>
                  </a:moveTo>
                  <a:lnTo>
                    <a:pt x="9144" y="2679192"/>
                  </a:lnTo>
                  <a:lnTo>
                    <a:pt x="0" y="2679192"/>
                  </a:lnTo>
                  <a:lnTo>
                    <a:pt x="0" y="2708148"/>
                  </a:lnTo>
                  <a:lnTo>
                    <a:pt x="9144" y="2708148"/>
                  </a:lnTo>
                  <a:close/>
                </a:path>
                <a:path w="8326120" h="5367655">
                  <a:moveTo>
                    <a:pt x="9144" y="2670048"/>
                  </a:moveTo>
                  <a:lnTo>
                    <a:pt x="9144" y="2641092"/>
                  </a:lnTo>
                  <a:lnTo>
                    <a:pt x="0" y="2641092"/>
                  </a:lnTo>
                  <a:lnTo>
                    <a:pt x="0" y="2670048"/>
                  </a:lnTo>
                  <a:lnTo>
                    <a:pt x="9144" y="2670048"/>
                  </a:lnTo>
                  <a:close/>
                </a:path>
                <a:path w="8326120" h="5367655">
                  <a:moveTo>
                    <a:pt x="9144" y="2631948"/>
                  </a:moveTo>
                  <a:lnTo>
                    <a:pt x="9144" y="2602992"/>
                  </a:lnTo>
                  <a:lnTo>
                    <a:pt x="0" y="2602992"/>
                  </a:lnTo>
                  <a:lnTo>
                    <a:pt x="0" y="2631948"/>
                  </a:lnTo>
                  <a:lnTo>
                    <a:pt x="9144" y="2631948"/>
                  </a:lnTo>
                  <a:close/>
                </a:path>
                <a:path w="8326120" h="5367655">
                  <a:moveTo>
                    <a:pt x="9144" y="2593848"/>
                  </a:moveTo>
                  <a:lnTo>
                    <a:pt x="9144" y="2564892"/>
                  </a:lnTo>
                  <a:lnTo>
                    <a:pt x="0" y="2564892"/>
                  </a:lnTo>
                  <a:lnTo>
                    <a:pt x="0" y="2593848"/>
                  </a:lnTo>
                  <a:lnTo>
                    <a:pt x="9144" y="2593848"/>
                  </a:lnTo>
                  <a:close/>
                </a:path>
                <a:path w="8326120" h="5367655">
                  <a:moveTo>
                    <a:pt x="9144" y="2555748"/>
                  </a:moveTo>
                  <a:lnTo>
                    <a:pt x="9144" y="2526792"/>
                  </a:lnTo>
                  <a:lnTo>
                    <a:pt x="0" y="2526792"/>
                  </a:lnTo>
                  <a:lnTo>
                    <a:pt x="0" y="2555748"/>
                  </a:lnTo>
                  <a:lnTo>
                    <a:pt x="9144" y="2555748"/>
                  </a:lnTo>
                  <a:close/>
                </a:path>
                <a:path w="8326120" h="5367655">
                  <a:moveTo>
                    <a:pt x="9144" y="2517648"/>
                  </a:moveTo>
                  <a:lnTo>
                    <a:pt x="9144" y="2488692"/>
                  </a:lnTo>
                  <a:lnTo>
                    <a:pt x="0" y="2488692"/>
                  </a:lnTo>
                  <a:lnTo>
                    <a:pt x="0" y="2517648"/>
                  </a:lnTo>
                  <a:lnTo>
                    <a:pt x="9144" y="2517648"/>
                  </a:lnTo>
                  <a:close/>
                </a:path>
                <a:path w="8326120" h="5367655">
                  <a:moveTo>
                    <a:pt x="9144" y="2479548"/>
                  </a:moveTo>
                  <a:lnTo>
                    <a:pt x="9144" y="2450592"/>
                  </a:lnTo>
                  <a:lnTo>
                    <a:pt x="0" y="2450592"/>
                  </a:lnTo>
                  <a:lnTo>
                    <a:pt x="0" y="2479548"/>
                  </a:lnTo>
                  <a:lnTo>
                    <a:pt x="9144" y="2479548"/>
                  </a:lnTo>
                  <a:close/>
                </a:path>
                <a:path w="8326120" h="5367655">
                  <a:moveTo>
                    <a:pt x="9144" y="2441448"/>
                  </a:moveTo>
                  <a:lnTo>
                    <a:pt x="9144" y="2412492"/>
                  </a:lnTo>
                  <a:lnTo>
                    <a:pt x="0" y="2412492"/>
                  </a:lnTo>
                  <a:lnTo>
                    <a:pt x="0" y="2441448"/>
                  </a:lnTo>
                  <a:lnTo>
                    <a:pt x="9144" y="2441448"/>
                  </a:lnTo>
                  <a:close/>
                </a:path>
                <a:path w="8326120" h="5367655">
                  <a:moveTo>
                    <a:pt x="9144" y="2403348"/>
                  </a:moveTo>
                  <a:lnTo>
                    <a:pt x="9144" y="2374392"/>
                  </a:lnTo>
                  <a:lnTo>
                    <a:pt x="0" y="2374392"/>
                  </a:lnTo>
                  <a:lnTo>
                    <a:pt x="0" y="2403348"/>
                  </a:lnTo>
                  <a:lnTo>
                    <a:pt x="9144" y="2403348"/>
                  </a:lnTo>
                  <a:close/>
                </a:path>
                <a:path w="8326120" h="5367655">
                  <a:moveTo>
                    <a:pt x="9144" y="2365248"/>
                  </a:moveTo>
                  <a:lnTo>
                    <a:pt x="9144" y="2336292"/>
                  </a:lnTo>
                  <a:lnTo>
                    <a:pt x="0" y="2336292"/>
                  </a:lnTo>
                  <a:lnTo>
                    <a:pt x="0" y="2365248"/>
                  </a:lnTo>
                  <a:lnTo>
                    <a:pt x="9144" y="2365248"/>
                  </a:lnTo>
                  <a:close/>
                </a:path>
                <a:path w="8326120" h="5367655">
                  <a:moveTo>
                    <a:pt x="9144" y="2327148"/>
                  </a:moveTo>
                  <a:lnTo>
                    <a:pt x="9144" y="2298192"/>
                  </a:lnTo>
                  <a:lnTo>
                    <a:pt x="0" y="2298192"/>
                  </a:lnTo>
                  <a:lnTo>
                    <a:pt x="0" y="2327148"/>
                  </a:lnTo>
                  <a:lnTo>
                    <a:pt x="9144" y="2327148"/>
                  </a:lnTo>
                  <a:close/>
                </a:path>
                <a:path w="8326120" h="5367655">
                  <a:moveTo>
                    <a:pt x="9144" y="2289048"/>
                  </a:moveTo>
                  <a:lnTo>
                    <a:pt x="9144" y="2260092"/>
                  </a:lnTo>
                  <a:lnTo>
                    <a:pt x="0" y="2260092"/>
                  </a:lnTo>
                  <a:lnTo>
                    <a:pt x="0" y="2289048"/>
                  </a:lnTo>
                  <a:lnTo>
                    <a:pt x="9144" y="2289048"/>
                  </a:lnTo>
                  <a:close/>
                </a:path>
                <a:path w="8326120" h="5367655">
                  <a:moveTo>
                    <a:pt x="9144" y="2250948"/>
                  </a:moveTo>
                  <a:lnTo>
                    <a:pt x="9144" y="2221992"/>
                  </a:lnTo>
                  <a:lnTo>
                    <a:pt x="0" y="2221992"/>
                  </a:lnTo>
                  <a:lnTo>
                    <a:pt x="0" y="2250948"/>
                  </a:lnTo>
                  <a:lnTo>
                    <a:pt x="9144" y="2250948"/>
                  </a:lnTo>
                  <a:close/>
                </a:path>
                <a:path w="8326120" h="5367655">
                  <a:moveTo>
                    <a:pt x="9144" y="2212848"/>
                  </a:moveTo>
                  <a:lnTo>
                    <a:pt x="9144" y="2183892"/>
                  </a:lnTo>
                  <a:lnTo>
                    <a:pt x="0" y="2183892"/>
                  </a:lnTo>
                  <a:lnTo>
                    <a:pt x="0" y="2212848"/>
                  </a:lnTo>
                  <a:lnTo>
                    <a:pt x="9144" y="2212848"/>
                  </a:lnTo>
                  <a:close/>
                </a:path>
                <a:path w="8326120" h="5367655">
                  <a:moveTo>
                    <a:pt x="9144" y="2174748"/>
                  </a:moveTo>
                  <a:lnTo>
                    <a:pt x="9144" y="2145792"/>
                  </a:lnTo>
                  <a:lnTo>
                    <a:pt x="0" y="2145792"/>
                  </a:lnTo>
                  <a:lnTo>
                    <a:pt x="0" y="2174748"/>
                  </a:lnTo>
                  <a:lnTo>
                    <a:pt x="9144" y="2174748"/>
                  </a:lnTo>
                  <a:close/>
                </a:path>
                <a:path w="8326120" h="5367655">
                  <a:moveTo>
                    <a:pt x="9144" y="2136648"/>
                  </a:moveTo>
                  <a:lnTo>
                    <a:pt x="9144" y="2107692"/>
                  </a:lnTo>
                  <a:lnTo>
                    <a:pt x="0" y="2107692"/>
                  </a:lnTo>
                  <a:lnTo>
                    <a:pt x="0" y="2136648"/>
                  </a:lnTo>
                  <a:lnTo>
                    <a:pt x="9144" y="2136648"/>
                  </a:lnTo>
                  <a:close/>
                </a:path>
                <a:path w="8326120" h="5367655">
                  <a:moveTo>
                    <a:pt x="9144" y="2098548"/>
                  </a:moveTo>
                  <a:lnTo>
                    <a:pt x="9144" y="2069592"/>
                  </a:lnTo>
                  <a:lnTo>
                    <a:pt x="0" y="2069592"/>
                  </a:lnTo>
                  <a:lnTo>
                    <a:pt x="0" y="2098548"/>
                  </a:lnTo>
                  <a:lnTo>
                    <a:pt x="9144" y="2098548"/>
                  </a:lnTo>
                  <a:close/>
                </a:path>
                <a:path w="8326120" h="5367655">
                  <a:moveTo>
                    <a:pt x="9144" y="2060448"/>
                  </a:moveTo>
                  <a:lnTo>
                    <a:pt x="9144" y="2031492"/>
                  </a:lnTo>
                  <a:lnTo>
                    <a:pt x="0" y="2031492"/>
                  </a:lnTo>
                  <a:lnTo>
                    <a:pt x="0" y="2060448"/>
                  </a:lnTo>
                  <a:lnTo>
                    <a:pt x="9144" y="2060448"/>
                  </a:lnTo>
                  <a:close/>
                </a:path>
                <a:path w="8326120" h="5367655">
                  <a:moveTo>
                    <a:pt x="9144" y="2022348"/>
                  </a:moveTo>
                  <a:lnTo>
                    <a:pt x="9144" y="1993392"/>
                  </a:lnTo>
                  <a:lnTo>
                    <a:pt x="0" y="1993392"/>
                  </a:lnTo>
                  <a:lnTo>
                    <a:pt x="0" y="2022348"/>
                  </a:lnTo>
                  <a:lnTo>
                    <a:pt x="9144" y="2022348"/>
                  </a:lnTo>
                  <a:close/>
                </a:path>
                <a:path w="8326120" h="5367655">
                  <a:moveTo>
                    <a:pt x="9144" y="1984248"/>
                  </a:moveTo>
                  <a:lnTo>
                    <a:pt x="9144" y="1955292"/>
                  </a:lnTo>
                  <a:lnTo>
                    <a:pt x="0" y="1955292"/>
                  </a:lnTo>
                  <a:lnTo>
                    <a:pt x="0" y="1984248"/>
                  </a:lnTo>
                  <a:lnTo>
                    <a:pt x="9144" y="1984248"/>
                  </a:lnTo>
                  <a:close/>
                </a:path>
                <a:path w="8326120" h="5367655">
                  <a:moveTo>
                    <a:pt x="9144" y="1946148"/>
                  </a:moveTo>
                  <a:lnTo>
                    <a:pt x="9144" y="1917192"/>
                  </a:lnTo>
                  <a:lnTo>
                    <a:pt x="0" y="1917192"/>
                  </a:lnTo>
                  <a:lnTo>
                    <a:pt x="0" y="1946148"/>
                  </a:lnTo>
                  <a:lnTo>
                    <a:pt x="9144" y="1946148"/>
                  </a:lnTo>
                  <a:close/>
                </a:path>
                <a:path w="8326120" h="5367655">
                  <a:moveTo>
                    <a:pt x="9144" y="1908048"/>
                  </a:moveTo>
                  <a:lnTo>
                    <a:pt x="9144" y="1879092"/>
                  </a:lnTo>
                  <a:lnTo>
                    <a:pt x="0" y="1879092"/>
                  </a:lnTo>
                  <a:lnTo>
                    <a:pt x="0" y="1908048"/>
                  </a:lnTo>
                  <a:lnTo>
                    <a:pt x="9144" y="1908048"/>
                  </a:lnTo>
                  <a:close/>
                </a:path>
                <a:path w="8326120" h="5367655">
                  <a:moveTo>
                    <a:pt x="9144" y="1869948"/>
                  </a:moveTo>
                  <a:lnTo>
                    <a:pt x="9144" y="1840992"/>
                  </a:lnTo>
                  <a:lnTo>
                    <a:pt x="0" y="1840992"/>
                  </a:lnTo>
                  <a:lnTo>
                    <a:pt x="0" y="1869948"/>
                  </a:lnTo>
                  <a:lnTo>
                    <a:pt x="9144" y="1869948"/>
                  </a:lnTo>
                  <a:close/>
                </a:path>
                <a:path w="8326120" h="5367655">
                  <a:moveTo>
                    <a:pt x="9144" y="1831848"/>
                  </a:moveTo>
                  <a:lnTo>
                    <a:pt x="9144" y="1802892"/>
                  </a:lnTo>
                  <a:lnTo>
                    <a:pt x="0" y="1802892"/>
                  </a:lnTo>
                  <a:lnTo>
                    <a:pt x="0" y="1831848"/>
                  </a:lnTo>
                  <a:lnTo>
                    <a:pt x="9144" y="1831848"/>
                  </a:lnTo>
                  <a:close/>
                </a:path>
                <a:path w="8326120" h="5367655">
                  <a:moveTo>
                    <a:pt x="9144" y="1793748"/>
                  </a:moveTo>
                  <a:lnTo>
                    <a:pt x="9144" y="1764792"/>
                  </a:lnTo>
                  <a:lnTo>
                    <a:pt x="0" y="1764792"/>
                  </a:lnTo>
                  <a:lnTo>
                    <a:pt x="0" y="1793748"/>
                  </a:lnTo>
                  <a:lnTo>
                    <a:pt x="9144" y="1793748"/>
                  </a:lnTo>
                  <a:close/>
                </a:path>
                <a:path w="8326120" h="5367655">
                  <a:moveTo>
                    <a:pt x="9144" y="1755648"/>
                  </a:moveTo>
                  <a:lnTo>
                    <a:pt x="9144" y="1726692"/>
                  </a:lnTo>
                  <a:lnTo>
                    <a:pt x="0" y="1726692"/>
                  </a:lnTo>
                  <a:lnTo>
                    <a:pt x="0" y="1755648"/>
                  </a:lnTo>
                  <a:lnTo>
                    <a:pt x="9144" y="1755648"/>
                  </a:lnTo>
                  <a:close/>
                </a:path>
                <a:path w="8326120" h="5367655">
                  <a:moveTo>
                    <a:pt x="9144" y="1717548"/>
                  </a:moveTo>
                  <a:lnTo>
                    <a:pt x="9144" y="1688592"/>
                  </a:lnTo>
                  <a:lnTo>
                    <a:pt x="0" y="1688592"/>
                  </a:lnTo>
                  <a:lnTo>
                    <a:pt x="0" y="1717548"/>
                  </a:lnTo>
                  <a:lnTo>
                    <a:pt x="9144" y="1717548"/>
                  </a:lnTo>
                  <a:close/>
                </a:path>
                <a:path w="8326120" h="5367655">
                  <a:moveTo>
                    <a:pt x="9144" y="1679448"/>
                  </a:moveTo>
                  <a:lnTo>
                    <a:pt x="9144" y="1650492"/>
                  </a:lnTo>
                  <a:lnTo>
                    <a:pt x="0" y="1650492"/>
                  </a:lnTo>
                  <a:lnTo>
                    <a:pt x="0" y="1679448"/>
                  </a:lnTo>
                  <a:lnTo>
                    <a:pt x="9144" y="1679448"/>
                  </a:lnTo>
                  <a:close/>
                </a:path>
                <a:path w="8326120" h="5367655">
                  <a:moveTo>
                    <a:pt x="9144" y="1641348"/>
                  </a:moveTo>
                  <a:lnTo>
                    <a:pt x="9144" y="1612392"/>
                  </a:lnTo>
                  <a:lnTo>
                    <a:pt x="0" y="1612392"/>
                  </a:lnTo>
                  <a:lnTo>
                    <a:pt x="0" y="1641348"/>
                  </a:lnTo>
                  <a:lnTo>
                    <a:pt x="9144" y="1641348"/>
                  </a:lnTo>
                  <a:close/>
                </a:path>
                <a:path w="8326120" h="5367655">
                  <a:moveTo>
                    <a:pt x="9144" y="1603248"/>
                  </a:moveTo>
                  <a:lnTo>
                    <a:pt x="9144" y="1574292"/>
                  </a:lnTo>
                  <a:lnTo>
                    <a:pt x="0" y="1574292"/>
                  </a:lnTo>
                  <a:lnTo>
                    <a:pt x="0" y="1603248"/>
                  </a:lnTo>
                  <a:lnTo>
                    <a:pt x="9144" y="1603248"/>
                  </a:lnTo>
                  <a:close/>
                </a:path>
                <a:path w="8326120" h="5367655">
                  <a:moveTo>
                    <a:pt x="9144" y="1565148"/>
                  </a:moveTo>
                  <a:lnTo>
                    <a:pt x="9144" y="1536192"/>
                  </a:lnTo>
                  <a:lnTo>
                    <a:pt x="0" y="1536192"/>
                  </a:lnTo>
                  <a:lnTo>
                    <a:pt x="0" y="1565148"/>
                  </a:lnTo>
                  <a:lnTo>
                    <a:pt x="9144" y="1565148"/>
                  </a:lnTo>
                  <a:close/>
                </a:path>
                <a:path w="8326120" h="5367655">
                  <a:moveTo>
                    <a:pt x="9144" y="1527048"/>
                  </a:moveTo>
                  <a:lnTo>
                    <a:pt x="9144" y="1498092"/>
                  </a:lnTo>
                  <a:lnTo>
                    <a:pt x="0" y="1498092"/>
                  </a:lnTo>
                  <a:lnTo>
                    <a:pt x="0" y="1527048"/>
                  </a:lnTo>
                  <a:lnTo>
                    <a:pt x="9144" y="1527048"/>
                  </a:lnTo>
                  <a:close/>
                </a:path>
                <a:path w="8326120" h="5367655">
                  <a:moveTo>
                    <a:pt x="9144" y="1488948"/>
                  </a:moveTo>
                  <a:lnTo>
                    <a:pt x="9144" y="1459992"/>
                  </a:lnTo>
                  <a:lnTo>
                    <a:pt x="0" y="1459992"/>
                  </a:lnTo>
                  <a:lnTo>
                    <a:pt x="0" y="1488948"/>
                  </a:lnTo>
                  <a:lnTo>
                    <a:pt x="9144" y="1488948"/>
                  </a:lnTo>
                  <a:close/>
                </a:path>
                <a:path w="8326120" h="5367655">
                  <a:moveTo>
                    <a:pt x="9144" y="1450848"/>
                  </a:moveTo>
                  <a:lnTo>
                    <a:pt x="9144" y="1421892"/>
                  </a:lnTo>
                  <a:lnTo>
                    <a:pt x="0" y="1421892"/>
                  </a:lnTo>
                  <a:lnTo>
                    <a:pt x="0" y="1450848"/>
                  </a:lnTo>
                  <a:lnTo>
                    <a:pt x="9144" y="1450848"/>
                  </a:lnTo>
                  <a:close/>
                </a:path>
                <a:path w="8326120" h="5367655">
                  <a:moveTo>
                    <a:pt x="9144" y="1412748"/>
                  </a:moveTo>
                  <a:lnTo>
                    <a:pt x="9144" y="1383792"/>
                  </a:lnTo>
                  <a:lnTo>
                    <a:pt x="0" y="1383792"/>
                  </a:lnTo>
                  <a:lnTo>
                    <a:pt x="0" y="1412748"/>
                  </a:lnTo>
                  <a:lnTo>
                    <a:pt x="9144" y="1412748"/>
                  </a:lnTo>
                  <a:close/>
                </a:path>
                <a:path w="8326120" h="5367655">
                  <a:moveTo>
                    <a:pt x="9144" y="1374648"/>
                  </a:moveTo>
                  <a:lnTo>
                    <a:pt x="9144" y="1345692"/>
                  </a:lnTo>
                  <a:lnTo>
                    <a:pt x="0" y="1345692"/>
                  </a:lnTo>
                  <a:lnTo>
                    <a:pt x="0" y="1374648"/>
                  </a:lnTo>
                  <a:lnTo>
                    <a:pt x="9144" y="1374648"/>
                  </a:lnTo>
                  <a:close/>
                </a:path>
                <a:path w="8326120" h="5367655">
                  <a:moveTo>
                    <a:pt x="9144" y="1336548"/>
                  </a:moveTo>
                  <a:lnTo>
                    <a:pt x="9144" y="1307592"/>
                  </a:lnTo>
                  <a:lnTo>
                    <a:pt x="0" y="1307592"/>
                  </a:lnTo>
                  <a:lnTo>
                    <a:pt x="0" y="1336548"/>
                  </a:lnTo>
                  <a:lnTo>
                    <a:pt x="9144" y="1336548"/>
                  </a:lnTo>
                  <a:close/>
                </a:path>
                <a:path w="8326120" h="5367655">
                  <a:moveTo>
                    <a:pt x="9144" y="1298448"/>
                  </a:moveTo>
                  <a:lnTo>
                    <a:pt x="9144" y="1269492"/>
                  </a:lnTo>
                  <a:lnTo>
                    <a:pt x="0" y="1269492"/>
                  </a:lnTo>
                  <a:lnTo>
                    <a:pt x="0" y="1298448"/>
                  </a:lnTo>
                  <a:lnTo>
                    <a:pt x="9144" y="1298448"/>
                  </a:lnTo>
                  <a:close/>
                </a:path>
                <a:path w="8326120" h="5367655">
                  <a:moveTo>
                    <a:pt x="9144" y="1260348"/>
                  </a:moveTo>
                  <a:lnTo>
                    <a:pt x="9144" y="1231392"/>
                  </a:lnTo>
                  <a:lnTo>
                    <a:pt x="0" y="1231392"/>
                  </a:lnTo>
                  <a:lnTo>
                    <a:pt x="0" y="1260348"/>
                  </a:lnTo>
                  <a:lnTo>
                    <a:pt x="9144" y="1260348"/>
                  </a:lnTo>
                  <a:close/>
                </a:path>
                <a:path w="8326120" h="5367655">
                  <a:moveTo>
                    <a:pt x="9144" y="1222248"/>
                  </a:moveTo>
                  <a:lnTo>
                    <a:pt x="9144" y="1193292"/>
                  </a:lnTo>
                  <a:lnTo>
                    <a:pt x="0" y="1193292"/>
                  </a:lnTo>
                  <a:lnTo>
                    <a:pt x="0" y="1222248"/>
                  </a:lnTo>
                  <a:lnTo>
                    <a:pt x="9144" y="1222248"/>
                  </a:lnTo>
                  <a:close/>
                </a:path>
                <a:path w="8326120" h="5367655">
                  <a:moveTo>
                    <a:pt x="9144" y="1184148"/>
                  </a:moveTo>
                  <a:lnTo>
                    <a:pt x="9144" y="1155192"/>
                  </a:lnTo>
                  <a:lnTo>
                    <a:pt x="0" y="1155192"/>
                  </a:lnTo>
                  <a:lnTo>
                    <a:pt x="0" y="1184148"/>
                  </a:lnTo>
                  <a:lnTo>
                    <a:pt x="9144" y="1184148"/>
                  </a:lnTo>
                  <a:close/>
                </a:path>
                <a:path w="8326120" h="5367655">
                  <a:moveTo>
                    <a:pt x="9144" y="1146048"/>
                  </a:moveTo>
                  <a:lnTo>
                    <a:pt x="9144" y="1117092"/>
                  </a:lnTo>
                  <a:lnTo>
                    <a:pt x="0" y="1117092"/>
                  </a:lnTo>
                  <a:lnTo>
                    <a:pt x="0" y="1146048"/>
                  </a:lnTo>
                  <a:lnTo>
                    <a:pt x="9144" y="1146048"/>
                  </a:lnTo>
                  <a:close/>
                </a:path>
                <a:path w="8326120" h="5367655">
                  <a:moveTo>
                    <a:pt x="9144" y="1107948"/>
                  </a:moveTo>
                  <a:lnTo>
                    <a:pt x="9144" y="1078992"/>
                  </a:lnTo>
                  <a:lnTo>
                    <a:pt x="0" y="1078992"/>
                  </a:lnTo>
                  <a:lnTo>
                    <a:pt x="0" y="1107948"/>
                  </a:lnTo>
                  <a:lnTo>
                    <a:pt x="9144" y="1107948"/>
                  </a:lnTo>
                  <a:close/>
                </a:path>
                <a:path w="8326120" h="5367655">
                  <a:moveTo>
                    <a:pt x="9144" y="1069848"/>
                  </a:moveTo>
                  <a:lnTo>
                    <a:pt x="9144" y="1040892"/>
                  </a:lnTo>
                  <a:lnTo>
                    <a:pt x="0" y="1040892"/>
                  </a:lnTo>
                  <a:lnTo>
                    <a:pt x="0" y="1069848"/>
                  </a:lnTo>
                  <a:lnTo>
                    <a:pt x="9144" y="1069848"/>
                  </a:lnTo>
                  <a:close/>
                </a:path>
                <a:path w="8326120" h="5367655">
                  <a:moveTo>
                    <a:pt x="9144" y="1031748"/>
                  </a:moveTo>
                  <a:lnTo>
                    <a:pt x="9144" y="1002792"/>
                  </a:lnTo>
                  <a:lnTo>
                    <a:pt x="0" y="1002792"/>
                  </a:lnTo>
                  <a:lnTo>
                    <a:pt x="0" y="1031748"/>
                  </a:lnTo>
                  <a:lnTo>
                    <a:pt x="9144" y="1031748"/>
                  </a:lnTo>
                  <a:close/>
                </a:path>
                <a:path w="8326120" h="5367655">
                  <a:moveTo>
                    <a:pt x="9144" y="993648"/>
                  </a:moveTo>
                  <a:lnTo>
                    <a:pt x="9144" y="964692"/>
                  </a:lnTo>
                  <a:lnTo>
                    <a:pt x="0" y="964692"/>
                  </a:lnTo>
                  <a:lnTo>
                    <a:pt x="0" y="993648"/>
                  </a:lnTo>
                  <a:lnTo>
                    <a:pt x="9144" y="993648"/>
                  </a:lnTo>
                  <a:close/>
                </a:path>
                <a:path w="8326120" h="5367655">
                  <a:moveTo>
                    <a:pt x="9144" y="955548"/>
                  </a:moveTo>
                  <a:lnTo>
                    <a:pt x="9144" y="926592"/>
                  </a:lnTo>
                  <a:lnTo>
                    <a:pt x="0" y="926592"/>
                  </a:lnTo>
                  <a:lnTo>
                    <a:pt x="0" y="955548"/>
                  </a:lnTo>
                  <a:lnTo>
                    <a:pt x="9144" y="955548"/>
                  </a:lnTo>
                  <a:close/>
                </a:path>
                <a:path w="8326120" h="5367655">
                  <a:moveTo>
                    <a:pt x="9144" y="917448"/>
                  </a:moveTo>
                  <a:lnTo>
                    <a:pt x="9144" y="888492"/>
                  </a:lnTo>
                  <a:lnTo>
                    <a:pt x="0" y="888492"/>
                  </a:lnTo>
                  <a:lnTo>
                    <a:pt x="0" y="917448"/>
                  </a:lnTo>
                  <a:lnTo>
                    <a:pt x="9144" y="917448"/>
                  </a:lnTo>
                  <a:close/>
                </a:path>
                <a:path w="8326120" h="5367655">
                  <a:moveTo>
                    <a:pt x="9144" y="879348"/>
                  </a:moveTo>
                  <a:lnTo>
                    <a:pt x="9144" y="850392"/>
                  </a:lnTo>
                  <a:lnTo>
                    <a:pt x="0" y="850392"/>
                  </a:lnTo>
                  <a:lnTo>
                    <a:pt x="0" y="879348"/>
                  </a:lnTo>
                  <a:lnTo>
                    <a:pt x="9144" y="879348"/>
                  </a:lnTo>
                  <a:close/>
                </a:path>
                <a:path w="8326120" h="5367655">
                  <a:moveTo>
                    <a:pt x="9144" y="841248"/>
                  </a:moveTo>
                  <a:lnTo>
                    <a:pt x="9144" y="812292"/>
                  </a:lnTo>
                  <a:lnTo>
                    <a:pt x="0" y="812292"/>
                  </a:lnTo>
                  <a:lnTo>
                    <a:pt x="0" y="841248"/>
                  </a:lnTo>
                  <a:lnTo>
                    <a:pt x="9144" y="841248"/>
                  </a:lnTo>
                  <a:close/>
                </a:path>
                <a:path w="8326120" h="5367655">
                  <a:moveTo>
                    <a:pt x="9144" y="803148"/>
                  </a:moveTo>
                  <a:lnTo>
                    <a:pt x="9144" y="774192"/>
                  </a:lnTo>
                  <a:lnTo>
                    <a:pt x="0" y="774192"/>
                  </a:lnTo>
                  <a:lnTo>
                    <a:pt x="0" y="803148"/>
                  </a:lnTo>
                  <a:lnTo>
                    <a:pt x="9144" y="803148"/>
                  </a:lnTo>
                  <a:close/>
                </a:path>
                <a:path w="8326120" h="5367655">
                  <a:moveTo>
                    <a:pt x="9144" y="765048"/>
                  </a:moveTo>
                  <a:lnTo>
                    <a:pt x="9144" y="736092"/>
                  </a:lnTo>
                  <a:lnTo>
                    <a:pt x="0" y="736092"/>
                  </a:lnTo>
                  <a:lnTo>
                    <a:pt x="0" y="765048"/>
                  </a:lnTo>
                  <a:lnTo>
                    <a:pt x="9144" y="765048"/>
                  </a:lnTo>
                  <a:close/>
                </a:path>
                <a:path w="8326120" h="5367655">
                  <a:moveTo>
                    <a:pt x="9144" y="726948"/>
                  </a:moveTo>
                  <a:lnTo>
                    <a:pt x="9144" y="697992"/>
                  </a:lnTo>
                  <a:lnTo>
                    <a:pt x="0" y="697992"/>
                  </a:lnTo>
                  <a:lnTo>
                    <a:pt x="0" y="726948"/>
                  </a:lnTo>
                  <a:lnTo>
                    <a:pt x="9144" y="726948"/>
                  </a:lnTo>
                  <a:close/>
                </a:path>
                <a:path w="8326120" h="5367655">
                  <a:moveTo>
                    <a:pt x="9144" y="688848"/>
                  </a:moveTo>
                  <a:lnTo>
                    <a:pt x="9144" y="659892"/>
                  </a:lnTo>
                  <a:lnTo>
                    <a:pt x="0" y="659892"/>
                  </a:lnTo>
                  <a:lnTo>
                    <a:pt x="0" y="688848"/>
                  </a:lnTo>
                  <a:lnTo>
                    <a:pt x="9144" y="688848"/>
                  </a:lnTo>
                  <a:close/>
                </a:path>
                <a:path w="8326120" h="5367655">
                  <a:moveTo>
                    <a:pt x="9144" y="650748"/>
                  </a:moveTo>
                  <a:lnTo>
                    <a:pt x="9144" y="621792"/>
                  </a:lnTo>
                  <a:lnTo>
                    <a:pt x="0" y="621792"/>
                  </a:lnTo>
                  <a:lnTo>
                    <a:pt x="0" y="650748"/>
                  </a:lnTo>
                  <a:lnTo>
                    <a:pt x="9144" y="650748"/>
                  </a:lnTo>
                  <a:close/>
                </a:path>
                <a:path w="8326120" h="5367655">
                  <a:moveTo>
                    <a:pt x="9144" y="612648"/>
                  </a:moveTo>
                  <a:lnTo>
                    <a:pt x="9144" y="583692"/>
                  </a:lnTo>
                  <a:lnTo>
                    <a:pt x="0" y="583692"/>
                  </a:lnTo>
                  <a:lnTo>
                    <a:pt x="0" y="612648"/>
                  </a:lnTo>
                  <a:lnTo>
                    <a:pt x="9144" y="612648"/>
                  </a:lnTo>
                  <a:close/>
                </a:path>
                <a:path w="8326120" h="5367655">
                  <a:moveTo>
                    <a:pt x="9144" y="574548"/>
                  </a:moveTo>
                  <a:lnTo>
                    <a:pt x="9144" y="545592"/>
                  </a:lnTo>
                  <a:lnTo>
                    <a:pt x="0" y="545592"/>
                  </a:lnTo>
                  <a:lnTo>
                    <a:pt x="0" y="574548"/>
                  </a:lnTo>
                  <a:lnTo>
                    <a:pt x="9144" y="574548"/>
                  </a:lnTo>
                  <a:close/>
                </a:path>
                <a:path w="8326120" h="5367655">
                  <a:moveTo>
                    <a:pt x="9144" y="536448"/>
                  </a:moveTo>
                  <a:lnTo>
                    <a:pt x="9144" y="507492"/>
                  </a:lnTo>
                  <a:lnTo>
                    <a:pt x="0" y="507492"/>
                  </a:lnTo>
                  <a:lnTo>
                    <a:pt x="0" y="536448"/>
                  </a:lnTo>
                  <a:lnTo>
                    <a:pt x="9144" y="536448"/>
                  </a:lnTo>
                  <a:close/>
                </a:path>
                <a:path w="8326120" h="5367655">
                  <a:moveTo>
                    <a:pt x="9144" y="498348"/>
                  </a:moveTo>
                  <a:lnTo>
                    <a:pt x="9144" y="469392"/>
                  </a:lnTo>
                  <a:lnTo>
                    <a:pt x="0" y="469392"/>
                  </a:lnTo>
                  <a:lnTo>
                    <a:pt x="0" y="498348"/>
                  </a:lnTo>
                  <a:lnTo>
                    <a:pt x="9144" y="498348"/>
                  </a:lnTo>
                  <a:close/>
                </a:path>
                <a:path w="8326120" h="5367655">
                  <a:moveTo>
                    <a:pt x="9144" y="460248"/>
                  </a:moveTo>
                  <a:lnTo>
                    <a:pt x="9144" y="431292"/>
                  </a:lnTo>
                  <a:lnTo>
                    <a:pt x="0" y="431292"/>
                  </a:lnTo>
                  <a:lnTo>
                    <a:pt x="0" y="460248"/>
                  </a:lnTo>
                  <a:lnTo>
                    <a:pt x="9144" y="460248"/>
                  </a:lnTo>
                  <a:close/>
                </a:path>
                <a:path w="8326120" h="5367655">
                  <a:moveTo>
                    <a:pt x="9144" y="422148"/>
                  </a:moveTo>
                  <a:lnTo>
                    <a:pt x="9144" y="393192"/>
                  </a:lnTo>
                  <a:lnTo>
                    <a:pt x="0" y="393192"/>
                  </a:lnTo>
                  <a:lnTo>
                    <a:pt x="0" y="422148"/>
                  </a:lnTo>
                  <a:lnTo>
                    <a:pt x="9144" y="422148"/>
                  </a:lnTo>
                  <a:close/>
                </a:path>
                <a:path w="8326120" h="5367655">
                  <a:moveTo>
                    <a:pt x="9144" y="384048"/>
                  </a:moveTo>
                  <a:lnTo>
                    <a:pt x="9144" y="355092"/>
                  </a:lnTo>
                  <a:lnTo>
                    <a:pt x="0" y="355092"/>
                  </a:lnTo>
                  <a:lnTo>
                    <a:pt x="0" y="384048"/>
                  </a:lnTo>
                  <a:lnTo>
                    <a:pt x="9144" y="384048"/>
                  </a:lnTo>
                  <a:close/>
                </a:path>
                <a:path w="8326120" h="5367655">
                  <a:moveTo>
                    <a:pt x="9144" y="345948"/>
                  </a:moveTo>
                  <a:lnTo>
                    <a:pt x="9144" y="316992"/>
                  </a:lnTo>
                  <a:lnTo>
                    <a:pt x="0" y="316992"/>
                  </a:lnTo>
                  <a:lnTo>
                    <a:pt x="0" y="345948"/>
                  </a:lnTo>
                  <a:lnTo>
                    <a:pt x="9144" y="345948"/>
                  </a:lnTo>
                  <a:close/>
                </a:path>
                <a:path w="8326120" h="5367655">
                  <a:moveTo>
                    <a:pt x="9144" y="307848"/>
                  </a:moveTo>
                  <a:lnTo>
                    <a:pt x="9144" y="278892"/>
                  </a:lnTo>
                  <a:lnTo>
                    <a:pt x="0" y="278892"/>
                  </a:lnTo>
                  <a:lnTo>
                    <a:pt x="0" y="307848"/>
                  </a:lnTo>
                  <a:lnTo>
                    <a:pt x="9144" y="307848"/>
                  </a:lnTo>
                  <a:close/>
                </a:path>
                <a:path w="8326120" h="5367655">
                  <a:moveTo>
                    <a:pt x="9144" y="269748"/>
                  </a:moveTo>
                  <a:lnTo>
                    <a:pt x="9144" y="240792"/>
                  </a:lnTo>
                  <a:lnTo>
                    <a:pt x="0" y="240792"/>
                  </a:lnTo>
                  <a:lnTo>
                    <a:pt x="0" y="269748"/>
                  </a:lnTo>
                  <a:lnTo>
                    <a:pt x="9144" y="269748"/>
                  </a:lnTo>
                  <a:close/>
                </a:path>
                <a:path w="8326120" h="5367655">
                  <a:moveTo>
                    <a:pt x="9144" y="231648"/>
                  </a:moveTo>
                  <a:lnTo>
                    <a:pt x="9144" y="202692"/>
                  </a:lnTo>
                  <a:lnTo>
                    <a:pt x="0" y="202692"/>
                  </a:lnTo>
                  <a:lnTo>
                    <a:pt x="0" y="231648"/>
                  </a:lnTo>
                  <a:lnTo>
                    <a:pt x="9144" y="231648"/>
                  </a:lnTo>
                  <a:close/>
                </a:path>
                <a:path w="8326120" h="5367655">
                  <a:moveTo>
                    <a:pt x="9144" y="193548"/>
                  </a:moveTo>
                  <a:lnTo>
                    <a:pt x="9144" y="164592"/>
                  </a:lnTo>
                  <a:lnTo>
                    <a:pt x="0" y="164592"/>
                  </a:lnTo>
                  <a:lnTo>
                    <a:pt x="0" y="193548"/>
                  </a:lnTo>
                  <a:lnTo>
                    <a:pt x="9144" y="193548"/>
                  </a:lnTo>
                  <a:close/>
                </a:path>
                <a:path w="8326120" h="5367655">
                  <a:moveTo>
                    <a:pt x="9144" y="155448"/>
                  </a:moveTo>
                  <a:lnTo>
                    <a:pt x="9144" y="126492"/>
                  </a:lnTo>
                  <a:lnTo>
                    <a:pt x="0" y="126492"/>
                  </a:lnTo>
                  <a:lnTo>
                    <a:pt x="0" y="155448"/>
                  </a:lnTo>
                  <a:lnTo>
                    <a:pt x="9144" y="155448"/>
                  </a:lnTo>
                  <a:close/>
                </a:path>
                <a:path w="8326120" h="5367655">
                  <a:moveTo>
                    <a:pt x="9144" y="117348"/>
                  </a:moveTo>
                  <a:lnTo>
                    <a:pt x="9144" y="88392"/>
                  </a:lnTo>
                  <a:lnTo>
                    <a:pt x="0" y="88392"/>
                  </a:lnTo>
                  <a:lnTo>
                    <a:pt x="0" y="117348"/>
                  </a:lnTo>
                  <a:lnTo>
                    <a:pt x="9144" y="117348"/>
                  </a:lnTo>
                  <a:close/>
                </a:path>
                <a:path w="8326120" h="5367655">
                  <a:moveTo>
                    <a:pt x="9144" y="79248"/>
                  </a:moveTo>
                  <a:lnTo>
                    <a:pt x="9144" y="50292"/>
                  </a:lnTo>
                  <a:lnTo>
                    <a:pt x="0" y="50292"/>
                  </a:lnTo>
                  <a:lnTo>
                    <a:pt x="0" y="79248"/>
                  </a:lnTo>
                  <a:lnTo>
                    <a:pt x="9144" y="79248"/>
                  </a:lnTo>
                  <a:close/>
                </a:path>
                <a:path w="8326120" h="5367655">
                  <a:moveTo>
                    <a:pt x="9144" y="41148"/>
                  </a:moveTo>
                  <a:lnTo>
                    <a:pt x="9144" y="12192"/>
                  </a:lnTo>
                  <a:lnTo>
                    <a:pt x="0" y="12192"/>
                  </a:lnTo>
                  <a:lnTo>
                    <a:pt x="0" y="41148"/>
                  </a:lnTo>
                  <a:lnTo>
                    <a:pt x="9144" y="41148"/>
                  </a:lnTo>
                  <a:close/>
                </a:path>
                <a:path w="8326120" h="5367655">
                  <a:moveTo>
                    <a:pt x="33528" y="9144"/>
                  </a:moveTo>
                  <a:lnTo>
                    <a:pt x="33528" y="0"/>
                  </a:lnTo>
                  <a:lnTo>
                    <a:pt x="6096" y="0"/>
                  </a:lnTo>
                  <a:lnTo>
                    <a:pt x="6096" y="9144"/>
                  </a:lnTo>
                  <a:lnTo>
                    <a:pt x="33528" y="9144"/>
                  </a:lnTo>
                  <a:close/>
                </a:path>
                <a:path w="8326120" h="5367655">
                  <a:moveTo>
                    <a:pt x="71628" y="9144"/>
                  </a:moveTo>
                  <a:lnTo>
                    <a:pt x="71628" y="0"/>
                  </a:lnTo>
                  <a:lnTo>
                    <a:pt x="44196" y="0"/>
                  </a:lnTo>
                  <a:lnTo>
                    <a:pt x="44196" y="9144"/>
                  </a:lnTo>
                  <a:lnTo>
                    <a:pt x="71628" y="9144"/>
                  </a:lnTo>
                  <a:close/>
                </a:path>
                <a:path w="8326120" h="5367655">
                  <a:moveTo>
                    <a:pt x="109728" y="9144"/>
                  </a:moveTo>
                  <a:lnTo>
                    <a:pt x="109728" y="0"/>
                  </a:lnTo>
                  <a:lnTo>
                    <a:pt x="82296" y="0"/>
                  </a:lnTo>
                  <a:lnTo>
                    <a:pt x="82296" y="9144"/>
                  </a:lnTo>
                  <a:lnTo>
                    <a:pt x="109728" y="9144"/>
                  </a:lnTo>
                  <a:close/>
                </a:path>
                <a:path w="8326120" h="5367655">
                  <a:moveTo>
                    <a:pt x="147828" y="9144"/>
                  </a:moveTo>
                  <a:lnTo>
                    <a:pt x="147828" y="0"/>
                  </a:lnTo>
                  <a:lnTo>
                    <a:pt x="120396" y="0"/>
                  </a:lnTo>
                  <a:lnTo>
                    <a:pt x="120396" y="9144"/>
                  </a:lnTo>
                  <a:lnTo>
                    <a:pt x="147828" y="9144"/>
                  </a:lnTo>
                  <a:close/>
                </a:path>
                <a:path w="8326120" h="5367655">
                  <a:moveTo>
                    <a:pt x="185928" y="9144"/>
                  </a:moveTo>
                  <a:lnTo>
                    <a:pt x="185928" y="0"/>
                  </a:lnTo>
                  <a:lnTo>
                    <a:pt x="158496" y="0"/>
                  </a:lnTo>
                  <a:lnTo>
                    <a:pt x="158496" y="9144"/>
                  </a:lnTo>
                  <a:lnTo>
                    <a:pt x="185928" y="9144"/>
                  </a:lnTo>
                  <a:close/>
                </a:path>
                <a:path w="8326120" h="5367655">
                  <a:moveTo>
                    <a:pt x="224028" y="9144"/>
                  </a:moveTo>
                  <a:lnTo>
                    <a:pt x="224028" y="0"/>
                  </a:lnTo>
                  <a:lnTo>
                    <a:pt x="196596" y="0"/>
                  </a:lnTo>
                  <a:lnTo>
                    <a:pt x="196596" y="9144"/>
                  </a:lnTo>
                  <a:lnTo>
                    <a:pt x="224028" y="9144"/>
                  </a:lnTo>
                  <a:close/>
                </a:path>
                <a:path w="8326120" h="5367655">
                  <a:moveTo>
                    <a:pt x="262128" y="9144"/>
                  </a:moveTo>
                  <a:lnTo>
                    <a:pt x="262128" y="0"/>
                  </a:lnTo>
                  <a:lnTo>
                    <a:pt x="234696" y="0"/>
                  </a:lnTo>
                  <a:lnTo>
                    <a:pt x="234696" y="9144"/>
                  </a:lnTo>
                  <a:lnTo>
                    <a:pt x="262128" y="9144"/>
                  </a:lnTo>
                  <a:close/>
                </a:path>
                <a:path w="8326120" h="5367655">
                  <a:moveTo>
                    <a:pt x="300228" y="9144"/>
                  </a:moveTo>
                  <a:lnTo>
                    <a:pt x="300228" y="0"/>
                  </a:lnTo>
                  <a:lnTo>
                    <a:pt x="272796" y="0"/>
                  </a:lnTo>
                  <a:lnTo>
                    <a:pt x="272796" y="9144"/>
                  </a:lnTo>
                  <a:lnTo>
                    <a:pt x="300228" y="9144"/>
                  </a:lnTo>
                  <a:close/>
                </a:path>
                <a:path w="8326120" h="5367655">
                  <a:moveTo>
                    <a:pt x="338328" y="9144"/>
                  </a:moveTo>
                  <a:lnTo>
                    <a:pt x="338328" y="0"/>
                  </a:lnTo>
                  <a:lnTo>
                    <a:pt x="310896" y="0"/>
                  </a:lnTo>
                  <a:lnTo>
                    <a:pt x="310896" y="9144"/>
                  </a:lnTo>
                  <a:lnTo>
                    <a:pt x="338328" y="9144"/>
                  </a:lnTo>
                  <a:close/>
                </a:path>
                <a:path w="8326120" h="5367655">
                  <a:moveTo>
                    <a:pt x="376424" y="9144"/>
                  </a:moveTo>
                  <a:lnTo>
                    <a:pt x="376424" y="0"/>
                  </a:lnTo>
                  <a:lnTo>
                    <a:pt x="348992" y="0"/>
                  </a:lnTo>
                  <a:lnTo>
                    <a:pt x="348992" y="9144"/>
                  </a:lnTo>
                  <a:lnTo>
                    <a:pt x="376424" y="9144"/>
                  </a:lnTo>
                  <a:close/>
                </a:path>
                <a:path w="8326120" h="5367655">
                  <a:moveTo>
                    <a:pt x="414524" y="9144"/>
                  </a:moveTo>
                  <a:lnTo>
                    <a:pt x="414524" y="0"/>
                  </a:lnTo>
                  <a:lnTo>
                    <a:pt x="387092" y="0"/>
                  </a:lnTo>
                  <a:lnTo>
                    <a:pt x="387092" y="9144"/>
                  </a:lnTo>
                  <a:lnTo>
                    <a:pt x="414524" y="9144"/>
                  </a:lnTo>
                  <a:close/>
                </a:path>
                <a:path w="8326120" h="5367655">
                  <a:moveTo>
                    <a:pt x="452624" y="9144"/>
                  </a:moveTo>
                  <a:lnTo>
                    <a:pt x="452624" y="0"/>
                  </a:lnTo>
                  <a:lnTo>
                    <a:pt x="425192" y="0"/>
                  </a:lnTo>
                  <a:lnTo>
                    <a:pt x="425192" y="9144"/>
                  </a:lnTo>
                  <a:lnTo>
                    <a:pt x="452624" y="9144"/>
                  </a:lnTo>
                  <a:close/>
                </a:path>
                <a:path w="8326120" h="5367655">
                  <a:moveTo>
                    <a:pt x="490724" y="9144"/>
                  </a:moveTo>
                  <a:lnTo>
                    <a:pt x="490724" y="0"/>
                  </a:lnTo>
                  <a:lnTo>
                    <a:pt x="463292" y="0"/>
                  </a:lnTo>
                  <a:lnTo>
                    <a:pt x="463292" y="9144"/>
                  </a:lnTo>
                  <a:lnTo>
                    <a:pt x="490724" y="9144"/>
                  </a:lnTo>
                  <a:close/>
                </a:path>
                <a:path w="8326120" h="5367655">
                  <a:moveTo>
                    <a:pt x="528824" y="9144"/>
                  </a:moveTo>
                  <a:lnTo>
                    <a:pt x="528824" y="0"/>
                  </a:lnTo>
                  <a:lnTo>
                    <a:pt x="501392" y="0"/>
                  </a:lnTo>
                  <a:lnTo>
                    <a:pt x="501392" y="9144"/>
                  </a:lnTo>
                  <a:lnTo>
                    <a:pt x="528824" y="9144"/>
                  </a:lnTo>
                  <a:close/>
                </a:path>
                <a:path w="8326120" h="5367655">
                  <a:moveTo>
                    <a:pt x="566924" y="9144"/>
                  </a:moveTo>
                  <a:lnTo>
                    <a:pt x="566924" y="0"/>
                  </a:lnTo>
                  <a:lnTo>
                    <a:pt x="539492" y="0"/>
                  </a:lnTo>
                  <a:lnTo>
                    <a:pt x="539492" y="9144"/>
                  </a:lnTo>
                  <a:lnTo>
                    <a:pt x="566924" y="9144"/>
                  </a:lnTo>
                  <a:close/>
                </a:path>
                <a:path w="8326120" h="5367655">
                  <a:moveTo>
                    <a:pt x="605024" y="9144"/>
                  </a:moveTo>
                  <a:lnTo>
                    <a:pt x="605024" y="0"/>
                  </a:lnTo>
                  <a:lnTo>
                    <a:pt x="577592" y="0"/>
                  </a:lnTo>
                  <a:lnTo>
                    <a:pt x="577592" y="9144"/>
                  </a:lnTo>
                  <a:lnTo>
                    <a:pt x="605024" y="9144"/>
                  </a:lnTo>
                  <a:close/>
                </a:path>
                <a:path w="8326120" h="5367655">
                  <a:moveTo>
                    <a:pt x="643124" y="9144"/>
                  </a:moveTo>
                  <a:lnTo>
                    <a:pt x="643124" y="0"/>
                  </a:lnTo>
                  <a:lnTo>
                    <a:pt x="615692" y="0"/>
                  </a:lnTo>
                  <a:lnTo>
                    <a:pt x="615692" y="9144"/>
                  </a:lnTo>
                  <a:lnTo>
                    <a:pt x="643124" y="9144"/>
                  </a:lnTo>
                  <a:close/>
                </a:path>
                <a:path w="8326120" h="5367655">
                  <a:moveTo>
                    <a:pt x="681224" y="9144"/>
                  </a:moveTo>
                  <a:lnTo>
                    <a:pt x="681224" y="0"/>
                  </a:lnTo>
                  <a:lnTo>
                    <a:pt x="653792" y="0"/>
                  </a:lnTo>
                  <a:lnTo>
                    <a:pt x="653792" y="9144"/>
                  </a:lnTo>
                  <a:lnTo>
                    <a:pt x="681224" y="9144"/>
                  </a:lnTo>
                  <a:close/>
                </a:path>
                <a:path w="8326120" h="5367655">
                  <a:moveTo>
                    <a:pt x="719324" y="9144"/>
                  </a:moveTo>
                  <a:lnTo>
                    <a:pt x="719324" y="0"/>
                  </a:lnTo>
                  <a:lnTo>
                    <a:pt x="691892" y="0"/>
                  </a:lnTo>
                  <a:lnTo>
                    <a:pt x="691892" y="9144"/>
                  </a:lnTo>
                  <a:lnTo>
                    <a:pt x="719324" y="9144"/>
                  </a:lnTo>
                  <a:close/>
                </a:path>
                <a:path w="8326120" h="5367655">
                  <a:moveTo>
                    <a:pt x="757424" y="9144"/>
                  </a:moveTo>
                  <a:lnTo>
                    <a:pt x="757424" y="0"/>
                  </a:lnTo>
                  <a:lnTo>
                    <a:pt x="729992" y="0"/>
                  </a:lnTo>
                  <a:lnTo>
                    <a:pt x="729992" y="9144"/>
                  </a:lnTo>
                  <a:lnTo>
                    <a:pt x="757424" y="9144"/>
                  </a:lnTo>
                  <a:close/>
                </a:path>
                <a:path w="8326120" h="5367655">
                  <a:moveTo>
                    <a:pt x="795524" y="9144"/>
                  </a:moveTo>
                  <a:lnTo>
                    <a:pt x="795524" y="0"/>
                  </a:lnTo>
                  <a:lnTo>
                    <a:pt x="768092" y="0"/>
                  </a:lnTo>
                  <a:lnTo>
                    <a:pt x="768092" y="9144"/>
                  </a:lnTo>
                  <a:lnTo>
                    <a:pt x="795524" y="9144"/>
                  </a:lnTo>
                  <a:close/>
                </a:path>
                <a:path w="8326120" h="5367655">
                  <a:moveTo>
                    <a:pt x="833624" y="9144"/>
                  </a:moveTo>
                  <a:lnTo>
                    <a:pt x="833624" y="0"/>
                  </a:lnTo>
                  <a:lnTo>
                    <a:pt x="806192" y="0"/>
                  </a:lnTo>
                  <a:lnTo>
                    <a:pt x="806192" y="9144"/>
                  </a:lnTo>
                  <a:lnTo>
                    <a:pt x="833624" y="9144"/>
                  </a:lnTo>
                  <a:close/>
                </a:path>
                <a:path w="8326120" h="5367655">
                  <a:moveTo>
                    <a:pt x="871724" y="9144"/>
                  </a:moveTo>
                  <a:lnTo>
                    <a:pt x="871724" y="0"/>
                  </a:lnTo>
                  <a:lnTo>
                    <a:pt x="844292" y="0"/>
                  </a:lnTo>
                  <a:lnTo>
                    <a:pt x="844292" y="9144"/>
                  </a:lnTo>
                  <a:lnTo>
                    <a:pt x="871724" y="9144"/>
                  </a:lnTo>
                  <a:close/>
                </a:path>
                <a:path w="8326120" h="5367655">
                  <a:moveTo>
                    <a:pt x="909824" y="9144"/>
                  </a:moveTo>
                  <a:lnTo>
                    <a:pt x="909824" y="0"/>
                  </a:lnTo>
                  <a:lnTo>
                    <a:pt x="882392" y="0"/>
                  </a:lnTo>
                  <a:lnTo>
                    <a:pt x="882392" y="9144"/>
                  </a:lnTo>
                  <a:lnTo>
                    <a:pt x="909824" y="9144"/>
                  </a:lnTo>
                  <a:close/>
                </a:path>
                <a:path w="8326120" h="5367655">
                  <a:moveTo>
                    <a:pt x="947924" y="9144"/>
                  </a:moveTo>
                  <a:lnTo>
                    <a:pt x="947924" y="0"/>
                  </a:lnTo>
                  <a:lnTo>
                    <a:pt x="920492" y="0"/>
                  </a:lnTo>
                  <a:lnTo>
                    <a:pt x="920492" y="9144"/>
                  </a:lnTo>
                  <a:lnTo>
                    <a:pt x="947924" y="9144"/>
                  </a:lnTo>
                  <a:close/>
                </a:path>
                <a:path w="8326120" h="5367655">
                  <a:moveTo>
                    <a:pt x="986024" y="9144"/>
                  </a:moveTo>
                  <a:lnTo>
                    <a:pt x="986024" y="0"/>
                  </a:lnTo>
                  <a:lnTo>
                    <a:pt x="958592" y="0"/>
                  </a:lnTo>
                  <a:lnTo>
                    <a:pt x="958592" y="9144"/>
                  </a:lnTo>
                  <a:lnTo>
                    <a:pt x="986024" y="9144"/>
                  </a:lnTo>
                  <a:close/>
                </a:path>
                <a:path w="8326120" h="5367655">
                  <a:moveTo>
                    <a:pt x="1024124" y="9144"/>
                  </a:moveTo>
                  <a:lnTo>
                    <a:pt x="1024124" y="0"/>
                  </a:lnTo>
                  <a:lnTo>
                    <a:pt x="996692" y="0"/>
                  </a:lnTo>
                  <a:lnTo>
                    <a:pt x="996692" y="9144"/>
                  </a:lnTo>
                  <a:lnTo>
                    <a:pt x="1024124" y="9144"/>
                  </a:lnTo>
                  <a:close/>
                </a:path>
                <a:path w="8326120" h="5367655">
                  <a:moveTo>
                    <a:pt x="1062224" y="9144"/>
                  </a:moveTo>
                  <a:lnTo>
                    <a:pt x="1062224" y="0"/>
                  </a:lnTo>
                  <a:lnTo>
                    <a:pt x="1034792" y="0"/>
                  </a:lnTo>
                  <a:lnTo>
                    <a:pt x="1034792" y="9144"/>
                  </a:lnTo>
                  <a:lnTo>
                    <a:pt x="1062224" y="9144"/>
                  </a:lnTo>
                  <a:close/>
                </a:path>
                <a:path w="8326120" h="5367655">
                  <a:moveTo>
                    <a:pt x="1100324" y="9144"/>
                  </a:moveTo>
                  <a:lnTo>
                    <a:pt x="1100324" y="0"/>
                  </a:lnTo>
                  <a:lnTo>
                    <a:pt x="1072892" y="0"/>
                  </a:lnTo>
                  <a:lnTo>
                    <a:pt x="1072892" y="9144"/>
                  </a:lnTo>
                  <a:lnTo>
                    <a:pt x="1100324" y="9144"/>
                  </a:lnTo>
                  <a:close/>
                </a:path>
                <a:path w="8326120" h="5367655">
                  <a:moveTo>
                    <a:pt x="1138424" y="9144"/>
                  </a:moveTo>
                  <a:lnTo>
                    <a:pt x="1138424" y="0"/>
                  </a:lnTo>
                  <a:lnTo>
                    <a:pt x="1110992" y="0"/>
                  </a:lnTo>
                  <a:lnTo>
                    <a:pt x="1110992" y="9144"/>
                  </a:lnTo>
                  <a:lnTo>
                    <a:pt x="1138424" y="9144"/>
                  </a:lnTo>
                  <a:close/>
                </a:path>
                <a:path w="8326120" h="5367655">
                  <a:moveTo>
                    <a:pt x="1176524" y="9144"/>
                  </a:moveTo>
                  <a:lnTo>
                    <a:pt x="1176524" y="0"/>
                  </a:lnTo>
                  <a:lnTo>
                    <a:pt x="1149092" y="0"/>
                  </a:lnTo>
                  <a:lnTo>
                    <a:pt x="1149092" y="9144"/>
                  </a:lnTo>
                  <a:lnTo>
                    <a:pt x="1176524" y="9144"/>
                  </a:lnTo>
                  <a:close/>
                </a:path>
                <a:path w="8326120" h="5367655">
                  <a:moveTo>
                    <a:pt x="1214624" y="9144"/>
                  </a:moveTo>
                  <a:lnTo>
                    <a:pt x="1214624" y="0"/>
                  </a:lnTo>
                  <a:lnTo>
                    <a:pt x="1187192" y="0"/>
                  </a:lnTo>
                  <a:lnTo>
                    <a:pt x="1187192" y="9144"/>
                  </a:lnTo>
                  <a:lnTo>
                    <a:pt x="1214624" y="9144"/>
                  </a:lnTo>
                  <a:close/>
                </a:path>
                <a:path w="8326120" h="5367655">
                  <a:moveTo>
                    <a:pt x="1252724" y="9144"/>
                  </a:moveTo>
                  <a:lnTo>
                    <a:pt x="1252724" y="0"/>
                  </a:lnTo>
                  <a:lnTo>
                    <a:pt x="1225292" y="0"/>
                  </a:lnTo>
                  <a:lnTo>
                    <a:pt x="1225292" y="9144"/>
                  </a:lnTo>
                  <a:lnTo>
                    <a:pt x="1252724" y="9144"/>
                  </a:lnTo>
                  <a:close/>
                </a:path>
                <a:path w="8326120" h="5367655">
                  <a:moveTo>
                    <a:pt x="1290824" y="9144"/>
                  </a:moveTo>
                  <a:lnTo>
                    <a:pt x="1290824" y="0"/>
                  </a:lnTo>
                  <a:lnTo>
                    <a:pt x="1263392" y="0"/>
                  </a:lnTo>
                  <a:lnTo>
                    <a:pt x="1263392" y="9144"/>
                  </a:lnTo>
                  <a:lnTo>
                    <a:pt x="1290824" y="9144"/>
                  </a:lnTo>
                  <a:close/>
                </a:path>
                <a:path w="8326120" h="5367655">
                  <a:moveTo>
                    <a:pt x="1328924" y="9144"/>
                  </a:moveTo>
                  <a:lnTo>
                    <a:pt x="1328924" y="0"/>
                  </a:lnTo>
                  <a:lnTo>
                    <a:pt x="1301492" y="0"/>
                  </a:lnTo>
                  <a:lnTo>
                    <a:pt x="1301492" y="9144"/>
                  </a:lnTo>
                  <a:lnTo>
                    <a:pt x="1328924" y="9144"/>
                  </a:lnTo>
                  <a:close/>
                </a:path>
                <a:path w="8326120" h="5367655">
                  <a:moveTo>
                    <a:pt x="1367024" y="9144"/>
                  </a:moveTo>
                  <a:lnTo>
                    <a:pt x="1367024" y="0"/>
                  </a:lnTo>
                  <a:lnTo>
                    <a:pt x="1339592" y="0"/>
                  </a:lnTo>
                  <a:lnTo>
                    <a:pt x="1339592" y="9144"/>
                  </a:lnTo>
                  <a:lnTo>
                    <a:pt x="1367024" y="9144"/>
                  </a:lnTo>
                  <a:close/>
                </a:path>
                <a:path w="8326120" h="5367655">
                  <a:moveTo>
                    <a:pt x="1405124" y="9144"/>
                  </a:moveTo>
                  <a:lnTo>
                    <a:pt x="1405124" y="0"/>
                  </a:lnTo>
                  <a:lnTo>
                    <a:pt x="1377692" y="0"/>
                  </a:lnTo>
                  <a:lnTo>
                    <a:pt x="1377692" y="9144"/>
                  </a:lnTo>
                  <a:lnTo>
                    <a:pt x="1405124" y="9144"/>
                  </a:lnTo>
                  <a:close/>
                </a:path>
                <a:path w="8326120" h="5367655">
                  <a:moveTo>
                    <a:pt x="1443224" y="9144"/>
                  </a:moveTo>
                  <a:lnTo>
                    <a:pt x="1443224" y="0"/>
                  </a:lnTo>
                  <a:lnTo>
                    <a:pt x="1415792" y="0"/>
                  </a:lnTo>
                  <a:lnTo>
                    <a:pt x="1415792" y="9144"/>
                  </a:lnTo>
                  <a:lnTo>
                    <a:pt x="1443224" y="9144"/>
                  </a:lnTo>
                  <a:close/>
                </a:path>
                <a:path w="8326120" h="5367655">
                  <a:moveTo>
                    <a:pt x="1481324" y="9144"/>
                  </a:moveTo>
                  <a:lnTo>
                    <a:pt x="1481324" y="0"/>
                  </a:lnTo>
                  <a:lnTo>
                    <a:pt x="1453892" y="0"/>
                  </a:lnTo>
                  <a:lnTo>
                    <a:pt x="1453892" y="9144"/>
                  </a:lnTo>
                  <a:lnTo>
                    <a:pt x="1481324" y="9144"/>
                  </a:lnTo>
                  <a:close/>
                </a:path>
                <a:path w="8326120" h="5367655">
                  <a:moveTo>
                    <a:pt x="1519424" y="9144"/>
                  </a:moveTo>
                  <a:lnTo>
                    <a:pt x="1519424" y="0"/>
                  </a:lnTo>
                  <a:lnTo>
                    <a:pt x="1491992" y="0"/>
                  </a:lnTo>
                  <a:lnTo>
                    <a:pt x="1491992" y="9144"/>
                  </a:lnTo>
                  <a:lnTo>
                    <a:pt x="1519424" y="9144"/>
                  </a:lnTo>
                  <a:close/>
                </a:path>
                <a:path w="8326120" h="5367655">
                  <a:moveTo>
                    <a:pt x="1557525" y="9144"/>
                  </a:moveTo>
                  <a:lnTo>
                    <a:pt x="1557525" y="0"/>
                  </a:lnTo>
                  <a:lnTo>
                    <a:pt x="1530093" y="0"/>
                  </a:lnTo>
                  <a:lnTo>
                    <a:pt x="1530093" y="9144"/>
                  </a:lnTo>
                  <a:lnTo>
                    <a:pt x="1557525" y="9144"/>
                  </a:lnTo>
                  <a:close/>
                </a:path>
                <a:path w="8326120" h="5367655">
                  <a:moveTo>
                    <a:pt x="1595625" y="9144"/>
                  </a:moveTo>
                  <a:lnTo>
                    <a:pt x="1595625" y="0"/>
                  </a:lnTo>
                  <a:lnTo>
                    <a:pt x="1568193" y="0"/>
                  </a:lnTo>
                  <a:lnTo>
                    <a:pt x="1568193" y="9144"/>
                  </a:lnTo>
                  <a:lnTo>
                    <a:pt x="1595625" y="9144"/>
                  </a:lnTo>
                  <a:close/>
                </a:path>
                <a:path w="8326120" h="5367655">
                  <a:moveTo>
                    <a:pt x="1633725" y="9144"/>
                  </a:moveTo>
                  <a:lnTo>
                    <a:pt x="1633725" y="0"/>
                  </a:lnTo>
                  <a:lnTo>
                    <a:pt x="1606293" y="0"/>
                  </a:lnTo>
                  <a:lnTo>
                    <a:pt x="1606293" y="9144"/>
                  </a:lnTo>
                  <a:lnTo>
                    <a:pt x="1633725" y="9144"/>
                  </a:lnTo>
                  <a:close/>
                </a:path>
                <a:path w="8326120" h="5367655">
                  <a:moveTo>
                    <a:pt x="1671825" y="9144"/>
                  </a:moveTo>
                  <a:lnTo>
                    <a:pt x="1671825" y="0"/>
                  </a:lnTo>
                  <a:lnTo>
                    <a:pt x="1644393" y="0"/>
                  </a:lnTo>
                  <a:lnTo>
                    <a:pt x="1644393" y="9144"/>
                  </a:lnTo>
                  <a:lnTo>
                    <a:pt x="1671825" y="9144"/>
                  </a:lnTo>
                  <a:close/>
                </a:path>
                <a:path w="8326120" h="5367655">
                  <a:moveTo>
                    <a:pt x="1709925" y="9144"/>
                  </a:moveTo>
                  <a:lnTo>
                    <a:pt x="1709925" y="0"/>
                  </a:lnTo>
                  <a:lnTo>
                    <a:pt x="1682493" y="0"/>
                  </a:lnTo>
                  <a:lnTo>
                    <a:pt x="1682493" y="9144"/>
                  </a:lnTo>
                  <a:lnTo>
                    <a:pt x="1709925" y="9144"/>
                  </a:lnTo>
                  <a:close/>
                </a:path>
                <a:path w="8326120" h="5367655">
                  <a:moveTo>
                    <a:pt x="1748025" y="9144"/>
                  </a:moveTo>
                  <a:lnTo>
                    <a:pt x="1748025" y="0"/>
                  </a:lnTo>
                  <a:lnTo>
                    <a:pt x="1720593" y="0"/>
                  </a:lnTo>
                  <a:lnTo>
                    <a:pt x="1720593" y="9144"/>
                  </a:lnTo>
                  <a:lnTo>
                    <a:pt x="1748025" y="9144"/>
                  </a:lnTo>
                  <a:close/>
                </a:path>
                <a:path w="8326120" h="5367655">
                  <a:moveTo>
                    <a:pt x="1786125" y="9144"/>
                  </a:moveTo>
                  <a:lnTo>
                    <a:pt x="1786125" y="0"/>
                  </a:lnTo>
                  <a:lnTo>
                    <a:pt x="1758693" y="0"/>
                  </a:lnTo>
                  <a:lnTo>
                    <a:pt x="1758693" y="9144"/>
                  </a:lnTo>
                  <a:lnTo>
                    <a:pt x="1786125" y="9144"/>
                  </a:lnTo>
                  <a:close/>
                </a:path>
                <a:path w="8326120" h="5367655">
                  <a:moveTo>
                    <a:pt x="1824225" y="9144"/>
                  </a:moveTo>
                  <a:lnTo>
                    <a:pt x="1824225" y="0"/>
                  </a:lnTo>
                  <a:lnTo>
                    <a:pt x="1796793" y="0"/>
                  </a:lnTo>
                  <a:lnTo>
                    <a:pt x="1796793" y="9144"/>
                  </a:lnTo>
                  <a:lnTo>
                    <a:pt x="1824225" y="9144"/>
                  </a:lnTo>
                  <a:close/>
                </a:path>
                <a:path w="8326120" h="5367655">
                  <a:moveTo>
                    <a:pt x="1862325" y="9144"/>
                  </a:moveTo>
                  <a:lnTo>
                    <a:pt x="1862325" y="0"/>
                  </a:lnTo>
                  <a:lnTo>
                    <a:pt x="1834893" y="0"/>
                  </a:lnTo>
                  <a:lnTo>
                    <a:pt x="1834893" y="9144"/>
                  </a:lnTo>
                  <a:lnTo>
                    <a:pt x="1862325" y="9144"/>
                  </a:lnTo>
                  <a:close/>
                </a:path>
                <a:path w="8326120" h="5367655">
                  <a:moveTo>
                    <a:pt x="1900425" y="9144"/>
                  </a:moveTo>
                  <a:lnTo>
                    <a:pt x="1900425" y="0"/>
                  </a:lnTo>
                  <a:lnTo>
                    <a:pt x="1872993" y="0"/>
                  </a:lnTo>
                  <a:lnTo>
                    <a:pt x="1872993" y="9144"/>
                  </a:lnTo>
                  <a:lnTo>
                    <a:pt x="1900425" y="9144"/>
                  </a:lnTo>
                  <a:close/>
                </a:path>
                <a:path w="8326120" h="5367655">
                  <a:moveTo>
                    <a:pt x="1938525" y="9144"/>
                  </a:moveTo>
                  <a:lnTo>
                    <a:pt x="1938525" y="0"/>
                  </a:lnTo>
                  <a:lnTo>
                    <a:pt x="1911093" y="0"/>
                  </a:lnTo>
                  <a:lnTo>
                    <a:pt x="1911093" y="9144"/>
                  </a:lnTo>
                  <a:lnTo>
                    <a:pt x="1938525" y="9144"/>
                  </a:lnTo>
                  <a:close/>
                </a:path>
                <a:path w="8326120" h="5367655">
                  <a:moveTo>
                    <a:pt x="1976625" y="9144"/>
                  </a:moveTo>
                  <a:lnTo>
                    <a:pt x="1976625" y="0"/>
                  </a:lnTo>
                  <a:lnTo>
                    <a:pt x="1949193" y="0"/>
                  </a:lnTo>
                  <a:lnTo>
                    <a:pt x="1949193" y="9144"/>
                  </a:lnTo>
                  <a:lnTo>
                    <a:pt x="1976625" y="9144"/>
                  </a:lnTo>
                  <a:close/>
                </a:path>
                <a:path w="8326120" h="5367655">
                  <a:moveTo>
                    <a:pt x="2014725" y="9144"/>
                  </a:moveTo>
                  <a:lnTo>
                    <a:pt x="2014725" y="0"/>
                  </a:lnTo>
                  <a:lnTo>
                    <a:pt x="1987293" y="0"/>
                  </a:lnTo>
                  <a:lnTo>
                    <a:pt x="1987293" y="9144"/>
                  </a:lnTo>
                  <a:lnTo>
                    <a:pt x="2014725" y="9144"/>
                  </a:lnTo>
                  <a:close/>
                </a:path>
                <a:path w="8326120" h="5367655">
                  <a:moveTo>
                    <a:pt x="2052825" y="9144"/>
                  </a:moveTo>
                  <a:lnTo>
                    <a:pt x="2052825" y="0"/>
                  </a:lnTo>
                  <a:lnTo>
                    <a:pt x="2025393" y="0"/>
                  </a:lnTo>
                  <a:lnTo>
                    <a:pt x="2025393" y="9144"/>
                  </a:lnTo>
                  <a:lnTo>
                    <a:pt x="2052825" y="9144"/>
                  </a:lnTo>
                  <a:close/>
                </a:path>
                <a:path w="8326120" h="5367655">
                  <a:moveTo>
                    <a:pt x="2090925" y="9144"/>
                  </a:moveTo>
                  <a:lnTo>
                    <a:pt x="2090925" y="0"/>
                  </a:lnTo>
                  <a:lnTo>
                    <a:pt x="2063493" y="0"/>
                  </a:lnTo>
                  <a:lnTo>
                    <a:pt x="2063493" y="9144"/>
                  </a:lnTo>
                  <a:lnTo>
                    <a:pt x="2090925" y="9144"/>
                  </a:lnTo>
                  <a:close/>
                </a:path>
                <a:path w="8326120" h="5367655">
                  <a:moveTo>
                    <a:pt x="2129025" y="9144"/>
                  </a:moveTo>
                  <a:lnTo>
                    <a:pt x="2129025" y="0"/>
                  </a:lnTo>
                  <a:lnTo>
                    <a:pt x="2101593" y="0"/>
                  </a:lnTo>
                  <a:lnTo>
                    <a:pt x="2101593" y="9144"/>
                  </a:lnTo>
                  <a:lnTo>
                    <a:pt x="2129025" y="9144"/>
                  </a:lnTo>
                  <a:close/>
                </a:path>
                <a:path w="8326120" h="5367655">
                  <a:moveTo>
                    <a:pt x="2167125" y="9144"/>
                  </a:moveTo>
                  <a:lnTo>
                    <a:pt x="2167125" y="0"/>
                  </a:lnTo>
                  <a:lnTo>
                    <a:pt x="2139693" y="0"/>
                  </a:lnTo>
                  <a:lnTo>
                    <a:pt x="2139693" y="9144"/>
                  </a:lnTo>
                  <a:lnTo>
                    <a:pt x="2167125" y="9144"/>
                  </a:lnTo>
                  <a:close/>
                </a:path>
                <a:path w="8326120" h="5367655">
                  <a:moveTo>
                    <a:pt x="2205225" y="9144"/>
                  </a:moveTo>
                  <a:lnTo>
                    <a:pt x="2205225" y="0"/>
                  </a:lnTo>
                  <a:lnTo>
                    <a:pt x="2177793" y="0"/>
                  </a:lnTo>
                  <a:lnTo>
                    <a:pt x="2177793" y="9144"/>
                  </a:lnTo>
                  <a:lnTo>
                    <a:pt x="2205225" y="9144"/>
                  </a:lnTo>
                  <a:close/>
                </a:path>
                <a:path w="8326120" h="5367655">
                  <a:moveTo>
                    <a:pt x="2243325" y="9144"/>
                  </a:moveTo>
                  <a:lnTo>
                    <a:pt x="2243325" y="0"/>
                  </a:lnTo>
                  <a:lnTo>
                    <a:pt x="2215893" y="0"/>
                  </a:lnTo>
                  <a:lnTo>
                    <a:pt x="2215893" y="9144"/>
                  </a:lnTo>
                  <a:lnTo>
                    <a:pt x="2243325" y="9144"/>
                  </a:lnTo>
                  <a:close/>
                </a:path>
                <a:path w="8326120" h="5367655">
                  <a:moveTo>
                    <a:pt x="2281425" y="9144"/>
                  </a:moveTo>
                  <a:lnTo>
                    <a:pt x="2281425" y="0"/>
                  </a:lnTo>
                  <a:lnTo>
                    <a:pt x="2253993" y="0"/>
                  </a:lnTo>
                  <a:lnTo>
                    <a:pt x="2253993" y="9144"/>
                  </a:lnTo>
                  <a:lnTo>
                    <a:pt x="2281425" y="9144"/>
                  </a:lnTo>
                  <a:close/>
                </a:path>
                <a:path w="8326120" h="5367655">
                  <a:moveTo>
                    <a:pt x="2319525" y="9144"/>
                  </a:moveTo>
                  <a:lnTo>
                    <a:pt x="2319525" y="0"/>
                  </a:lnTo>
                  <a:lnTo>
                    <a:pt x="2292093" y="0"/>
                  </a:lnTo>
                  <a:lnTo>
                    <a:pt x="2292093" y="9144"/>
                  </a:lnTo>
                  <a:lnTo>
                    <a:pt x="2319525" y="9144"/>
                  </a:lnTo>
                  <a:close/>
                </a:path>
                <a:path w="8326120" h="5367655">
                  <a:moveTo>
                    <a:pt x="2357625" y="9144"/>
                  </a:moveTo>
                  <a:lnTo>
                    <a:pt x="2357625" y="0"/>
                  </a:lnTo>
                  <a:lnTo>
                    <a:pt x="2330193" y="0"/>
                  </a:lnTo>
                  <a:lnTo>
                    <a:pt x="2330193" y="9144"/>
                  </a:lnTo>
                  <a:lnTo>
                    <a:pt x="2357625" y="9144"/>
                  </a:lnTo>
                  <a:close/>
                </a:path>
                <a:path w="8326120" h="5367655">
                  <a:moveTo>
                    <a:pt x="2395725" y="9144"/>
                  </a:moveTo>
                  <a:lnTo>
                    <a:pt x="2395725" y="0"/>
                  </a:lnTo>
                  <a:lnTo>
                    <a:pt x="2368293" y="0"/>
                  </a:lnTo>
                  <a:lnTo>
                    <a:pt x="2368293" y="9144"/>
                  </a:lnTo>
                  <a:lnTo>
                    <a:pt x="2395725" y="9144"/>
                  </a:lnTo>
                  <a:close/>
                </a:path>
                <a:path w="8326120" h="5367655">
                  <a:moveTo>
                    <a:pt x="2433825" y="9144"/>
                  </a:moveTo>
                  <a:lnTo>
                    <a:pt x="2433825" y="0"/>
                  </a:lnTo>
                  <a:lnTo>
                    <a:pt x="2406393" y="0"/>
                  </a:lnTo>
                  <a:lnTo>
                    <a:pt x="2406393" y="9144"/>
                  </a:lnTo>
                  <a:lnTo>
                    <a:pt x="2433825" y="9144"/>
                  </a:lnTo>
                  <a:close/>
                </a:path>
                <a:path w="8326120" h="5367655">
                  <a:moveTo>
                    <a:pt x="2471925" y="9144"/>
                  </a:moveTo>
                  <a:lnTo>
                    <a:pt x="2471925" y="0"/>
                  </a:lnTo>
                  <a:lnTo>
                    <a:pt x="2444493" y="0"/>
                  </a:lnTo>
                  <a:lnTo>
                    <a:pt x="2444493" y="9144"/>
                  </a:lnTo>
                  <a:lnTo>
                    <a:pt x="2471925" y="9144"/>
                  </a:lnTo>
                  <a:close/>
                </a:path>
                <a:path w="8326120" h="5367655">
                  <a:moveTo>
                    <a:pt x="2510025" y="9144"/>
                  </a:moveTo>
                  <a:lnTo>
                    <a:pt x="2510025" y="0"/>
                  </a:lnTo>
                  <a:lnTo>
                    <a:pt x="2482593" y="0"/>
                  </a:lnTo>
                  <a:lnTo>
                    <a:pt x="2482593" y="9144"/>
                  </a:lnTo>
                  <a:lnTo>
                    <a:pt x="2510025" y="9144"/>
                  </a:lnTo>
                  <a:close/>
                </a:path>
                <a:path w="8326120" h="5367655">
                  <a:moveTo>
                    <a:pt x="2548125" y="9144"/>
                  </a:moveTo>
                  <a:lnTo>
                    <a:pt x="2548125" y="0"/>
                  </a:lnTo>
                  <a:lnTo>
                    <a:pt x="2520693" y="0"/>
                  </a:lnTo>
                  <a:lnTo>
                    <a:pt x="2520693" y="9144"/>
                  </a:lnTo>
                  <a:lnTo>
                    <a:pt x="2548125" y="9144"/>
                  </a:lnTo>
                  <a:close/>
                </a:path>
                <a:path w="8326120" h="5367655">
                  <a:moveTo>
                    <a:pt x="2586225" y="9144"/>
                  </a:moveTo>
                  <a:lnTo>
                    <a:pt x="2586225" y="0"/>
                  </a:lnTo>
                  <a:lnTo>
                    <a:pt x="2558793" y="0"/>
                  </a:lnTo>
                  <a:lnTo>
                    <a:pt x="2558793" y="9144"/>
                  </a:lnTo>
                  <a:lnTo>
                    <a:pt x="2586225" y="9144"/>
                  </a:lnTo>
                  <a:close/>
                </a:path>
                <a:path w="8326120" h="5367655">
                  <a:moveTo>
                    <a:pt x="2624325" y="9144"/>
                  </a:moveTo>
                  <a:lnTo>
                    <a:pt x="2624325" y="0"/>
                  </a:lnTo>
                  <a:lnTo>
                    <a:pt x="2596893" y="0"/>
                  </a:lnTo>
                  <a:lnTo>
                    <a:pt x="2596893" y="9144"/>
                  </a:lnTo>
                  <a:lnTo>
                    <a:pt x="2624325" y="9144"/>
                  </a:lnTo>
                  <a:close/>
                </a:path>
                <a:path w="8326120" h="5367655">
                  <a:moveTo>
                    <a:pt x="2662425" y="9144"/>
                  </a:moveTo>
                  <a:lnTo>
                    <a:pt x="2662425" y="0"/>
                  </a:lnTo>
                  <a:lnTo>
                    <a:pt x="2634993" y="0"/>
                  </a:lnTo>
                  <a:lnTo>
                    <a:pt x="2634993" y="9144"/>
                  </a:lnTo>
                  <a:lnTo>
                    <a:pt x="2662425" y="9144"/>
                  </a:lnTo>
                  <a:close/>
                </a:path>
                <a:path w="8326120" h="5367655">
                  <a:moveTo>
                    <a:pt x="2700525" y="9144"/>
                  </a:moveTo>
                  <a:lnTo>
                    <a:pt x="2700525" y="0"/>
                  </a:lnTo>
                  <a:lnTo>
                    <a:pt x="2673093" y="0"/>
                  </a:lnTo>
                  <a:lnTo>
                    <a:pt x="2673093" y="9144"/>
                  </a:lnTo>
                  <a:lnTo>
                    <a:pt x="2700525" y="9144"/>
                  </a:lnTo>
                  <a:close/>
                </a:path>
                <a:path w="8326120" h="5367655">
                  <a:moveTo>
                    <a:pt x="2738625" y="9144"/>
                  </a:moveTo>
                  <a:lnTo>
                    <a:pt x="2738625" y="0"/>
                  </a:lnTo>
                  <a:lnTo>
                    <a:pt x="2711193" y="0"/>
                  </a:lnTo>
                  <a:lnTo>
                    <a:pt x="2711193" y="9144"/>
                  </a:lnTo>
                  <a:lnTo>
                    <a:pt x="2738625" y="9144"/>
                  </a:lnTo>
                  <a:close/>
                </a:path>
                <a:path w="8326120" h="5367655">
                  <a:moveTo>
                    <a:pt x="2776725" y="9144"/>
                  </a:moveTo>
                  <a:lnTo>
                    <a:pt x="2776725" y="0"/>
                  </a:lnTo>
                  <a:lnTo>
                    <a:pt x="2749293" y="0"/>
                  </a:lnTo>
                  <a:lnTo>
                    <a:pt x="2749293" y="9144"/>
                  </a:lnTo>
                  <a:lnTo>
                    <a:pt x="2776725" y="9144"/>
                  </a:lnTo>
                  <a:close/>
                </a:path>
                <a:path w="8326120" h="5367655">
                  <a:moveTo>
                    <a:pt x="2814825" y="9144"/>
                  </a:moveTo>
                  <a:lnTo>
                    <a:pt x="2814825" y="0"/>
                  </a:lnTo>
                  <a:lnTo>
                    <a:pt x="2787393" y="0"/>
                  </a:lnTo>
                  <a:lnTo>
                    <a:pt x="2787393" y="9144"/>
                  </a:lnTo>
                  <a:lnTo>
                    <a:pt x="2814825" y="9144"/>
                  </a:lnTo>
                  <a:close/>
                </a:path>
                <a:path w="8326120" h="5367655">
                  <a:moveTo>
                    <a:pt x="2852925" y="9144"/>
                  </a:moveTo>
                  <a:lnTo>
                    <a:pt x="2852925" y="0"/>
                  </a:lnTo>
                  <a:lnTo>
                    <a:pt x="2825493" y="0"/>
                  </a:lnTo>
                  <a:lnTo>
                    <a:pt x="2825493" y="9144"/>
                  </a:lnTo>
                  <a:lnTo>
                    <a:pt x="2852925" y="9144"/>
                  </a:lnTo>
                  <a:close/>
                </a:path>
                <a:path w="8326120" h="5367655">
                  <a:moveTo>
                    <a:pt x="2891025" y="9144"/>
                  </a:moveTo>
                  <a:lnTo>
                    <a:pt x="2891025" y="0"/>
                  </a:lnTo>
                  <a:lnTo>
                    <a:pt x="2863593" y="0"/>
                  </a:lnTo>
                  <a:lnTo>
                    <a:pt x="2863593" y="9144"/>
                  </a:lnTo>
                  <a:lnTo>
                    <a:pt x="2891025" y="9144"/>
                  </a:lnTo>
                  <a:close/>
                </a:path>
                <a:path w="8326120" h="5367655">
                  <a:moveTo>
                    <a:pt x="2929125" y="9144"/>
                  </a:moveTo>
                  <a:lnTo>
                    <a:pt x="2929125" y="0"/>
                  </a:lnTo>
                  <a:lnTo>
                    <a:pt x="2901693" y="0"/>
                  </a:lnTo>
                  <a:lnTo>
                    <a:pt x="2901693" y="9144"/>
                  </a:lnTo>
                  <a:lnTo>
                    <a:pt x="2929125" y="9144"/>
                  </a:lnTo>
                  <a:close/>
                </a:path>
                <a:path w="8326120" h="5367655">
                  <a:moveTo>
                    <a:pt x="2967225" y="9144"/>
                  </a:moveTo>
                  <a:lnTo>
                    <a:pt x="2967225" y="0"/>
                  </a:lnTo>
                  <a:lnTo>
                    <a:pt x="2939793" y="0"/>
                  </a:lnTo>
                  <a:lnTo>
                    <a:pt x="2939793" y="9144"/>
                  </a:lnTo>
                  <a:lnTo>
                    <a:pt x="2967225" y="9144"/>
                  </a:lnTo>
                  <a:close/>
                </a:path>
                <a:path w="8326120" h="5367655">
                  <a:moveTo>
                    <a:pt x="3005325" y="9144"/>
                  </a:moveTo>
                  <a:lnTo>
                    <a:pt x="3005325" y="0"/>
                  </a:lnTo>
                  <a:lnTo>
                    <a:pt x="2977893" y="0"/>
                  </a:lnTo>
                  <a:lnTo>
                    <a:pt x="2977893" y="9144"/>
                  </a:lnTo>
                  <a:lnTo>
                    <a:pt x="3005325" y="9144"/>
                  </a:lnTo>
                  <a:close/>
                </a:path>
                <a:path w="8326120" h="5367655">
                  <a:moveTo>
                    <a:pt x="3043425" y="9144"/>
                  </a:moveTo>
                  <a:lnTo>
                    <a:pt x="3043425" y="0"/>
                  </a:lnTo>
                  <a:lnTo>
                    <a:pt x="3015993" y="0"/>
                  </a:lnTo>
                  <a:lnTo>
                    <a:pt x="3015993" y="9144"/>
                  </a:lnTo>
                  <a:lnTo>
                    <a:pt x="3043425" y="9144"/>
                  </a:lnTo>
                  <a:close/>
                </a:path>
                <a:path w="8326120" h="5367655">
                  <a:moveTo>
                    <a:pt x="3081525" y="9144"/>
                  </a:moveTo>
                  <a:lnTo>
                    <a:pt x="3081525" y="0"/>
                  </a:lnTo>
                  <a:lnTo>
                    <a:pt x="3054093" y="0"/>
                  </a:lnTo>
                  <a:lnTo>
                    <a:pt x="3054093" y="9144"/>
                  </a:lnTo>
                  <a:lnTo>
                    <a:pt x="3081525" y="9144"/>
                  </a:lnTo>
                  <a:close/>
                </a:path>
                <a:path w="8326120" h="5367655">
                  <a:moveTo>
                    <a:pt x="3119625" y="9144"/>
                  </a:moveTo>
                  <a:lnTo>
                    <a:pt x="3119625" y="0"/>
                  </a:lnTo>
                  <a:lnTo>
                    <a:pt x="3092193" y="0"/>
                  </a:lnTo>
                  <a:lnTo>
                    <a:pt x="3092193" y="9144"/>
                  </a:lnTo>
                  <a:lnTo>
                    <a:pt x="3119625" y="9144"/>
                  </a:lnTo>
                  <a:close/>
                </a:path>
                <a:path w="8326120" h="5367655">
                  <a:moveTo>
                    <a:pt x="3157725" y="9144"/>
                  </a:moveTo>
                  <a:lnTo>
                    <a:pt x="3157725" y="0"/>
                  </a:lnTo>
                  <a:lnTo>
                    <a:pt x="3130293" y="0"/>
                  </a:lnTo>
                  <a:lnTo>
                    <a:pt x="3130293" y="9144"/>
                  </a:lnTo>
                  <a:lnTo>
                    <a:pt x="3157725" y="9144"/>
                  </a:lnTo>
                  <a:close/>
                </a:path>
                <a:path w="8326120" h="5367655">
                  <a:moveTo>
                    <a:pt x="3195825" y="9144"/>
                  </a:moveTo>
                  <a:lnTo>
                    <a:pt x="3195825" y="0"/>
                  </a:lnTo>
                  <a:lnTo>
                    <a:pt x="3168393" y="0"/>
                  </a:lnTo>
                  <a:lnTo>
                    <a:pt x="3168393" y="9144"/>
                  </a:lnTo>
                  <a:lnTo>
                    <a:pt x="3195825" y="9144"/>
                  </a:lnTo>
                  <a:close/>
                </a:path>
                <a:path w="8326120" h="5367655">
                  <a:moveTo>
                    <a:pt x="3233925" y="9144"/>
                  </a:moveTo>
                  <a:lnTo>
                    <a:pt x="3233925" y="0"/>
                  </a:lnTo>
                  <a:lnTo>
                    <a:pt x="3206493" y="0"/>
                  </a:lnTo>
                  <a:lnTo>
                    <a:pt x="3206493" y="9144"/>
                  </a:lnTo>
                  <a:lnTo>
                    <a:pt x="3233925" y="9144"/>
                  </a:lnTo>
                  <a:close/>
                </a:path>
                <a:path w="8326120" h="5367655">
                  <a:moveTo>
                    <a:pt x="3272025" y="9144"/>
                  </a:moveTo>
                  <a:lnTo>
                    <a:pt x="3272025" y="0"/>
                  </a:lnTo>
                  <a:lnTo>
                    <a:pt x="3244593" y="0"/>
                  </a:lnTo>
                  <a:lnTo>
                    <a:pt x="3244593" y="9144"/>
                  </a:lnTo>
                  <a:lnTo>
                    <a:pt x="3272025" y="9144"/>
                  </a:lnTo>
                  <a:close/>
                </a:path>
                <a:path w="8326120" h="5367655">
                  <a:moveTo>
                    <a:pt x="3310125" y="9144"/>
                  </a:moveTo>
                  <a:lnTo>
                    <a:pt x="3310125" y="0"/>
                  </a:lnTo>
                  <a:lnTo>
                    <a:pt x="3282693" y="0"/>
                  </a:lnTo>
                  <a:lnTo>
                    <a:pt x="3282693" y="9144"/>
                  </a:lnTo>
                  <a:lnTo>
                    <a:pt x="3310125" y="9144"/>
                  </a:lnTo>
                  <a:close/>
                </a:path>
                <a:path w="8326120" h="5367655">
                  <a:moveTo>
                    <a:pt x="3348225" y="9144"/>
                  </a:moveTo>
                  <a:lnTo>
                    <a:pt x="3348225" y="0"/>
                  </a:lnTo>
                  <a:lnTo>
                    <a:pt x="3320793" y="0"/>
                  </a:lnTo>
                  <a:lnTo>
                    <a:pt x="3320793" y="9144"/>
                  </a:lnTo>
                  <a:lnTo>
                    <a:pt x="3348225" y="9144"/>
                  </a:lnTo>
                  <a:close/>
                </a:path>
                <a:path w="8326120" h="5367655">
                  <a:moveTo>
                    <a:pt x="3386325" y="9144"/>
                  </a:moveTo>
                  <a:lnTo>
                    <a:pt x="3386325" y="0"/>
                  </a:lnTo>
                  <a:lnTo>
                    <a:pt x="3358893" y="0"/>
                  </a:lnTo>
                  <a:lnTo>
                    <a:pt x="3358893" y="9144"/>
                  </a:lnTo>
                  <a:lnTo>
                    <a:pt x="3386325" y="9144"/>
                  </a:lnTo>
                  <a:close/>
                </a:path>
                <a:path w="8326120" h="5367655">
                  <a:moveTo>
                    <a:pt x="3424425" y="9144"/>
                  </a:moveTo>
                  <a:lnTo>
                    <a:pt x="3424425" y="0"/>
                  </a:lnTo>
                  <a:lnTo>
                    <a:pt x="3396993" y="0"/>
                  </a:lnTo>
                  <a:lnTo>
                    <a:pt x="3396993" y="9144"/>
                  </a:lnTo>
                  <a:lnTo>
                    <a:pt x="3424425" y="9144"/>
                  </a:lnTo>
                  <a:close/>
                </a:path>
                <a:path w="8326120" h="5367655">
                  <a:moveTo>
                    <a:pt x="3462525" y="9144"/>
                  </a:moveTo>
                  <a:lnTo>
                    <a:pt x="3462525" y="0"/>
                  </a:lnTo>
                  <a:lnTo>
                    <a:pt x="3435093" y="0"/>
                  </a:lnTo>
                  <a:lnTo>
                    <a:pt x="3435093" y="9144"/>
                  </a:lnTo>
                  <a:lnTo>
                    <a:pt x="3462525" y="9144"/>
                  </a:lnTo>
                  <a:close/>
                </a:path>
                <a:path w="8326120" h="5367655">
                  <a:moveTo>
                    <a:pt x="3500625" y="9144"/>
                  </a:moveTo>
                  <a:lnTo>
                    <a:pt x="3500625" y="0"/>
                  </a:lnTo>
                  <a:lnTo>
                    <a:pt x="3473193" y="0"/>
                  </a:lnTo>
                  <a:lnTo>
                    <a:pt x="3473193" y="9144"/>
                  </a:lnTo>
                  <a:lnTo>
                    <a:pt x="3500625" y="9144"/>
                  </a:lnTo>
                  <a:close/>
                </a:path>
                <a:path w="8326120" h="5367655">
                  <a:moveTo>
                    <a:pt x="3538725" y="9144"/>
                  </a:moveTo>
                  <a:lnTo>
                    <a:pt x="3538725" y="0"/>
                  </a:lnTo>
                  <a:lnTo>
                    <a:pt x="3511293" y="0"/>
                  </a:lnTo>
                  <a:lnTo>
                    <a:pt x="3511293" y="9144"/>
                  </a:lnTo>
                  <a:lnTo>
                    <a:pt x="3538725" y="9144"/>
                  </a:lnTo>
                  <a:close/>
                </a:path>
                <a:path w="8326120" h="5367655">
                  <a:moveTo>
                    <a:pt x="3576825" y="9144"/>
                  </a:moveTo>
                  <a:lnTo>
                    <a:pt x="3576825" y="0"/>
                  </a:lnTo>
                  <a:lnTo>
                    <a:pt x="3549393" y="0"/>
                  </a:lnTo>
                  <a:lnTo>
                    <a:pt x="3549393" y="9144"/>
                  </a:lnTo>
                  <a:lnTo>
                    <a:pt x="3576825" y="9144"/>
                  </a:lnTo>
                  <a:close/>
                </a:path>
                <a:path w="8326120" h="5367655">
                  <a:moveTo>
                    <a:pt x="3614925" y="9144"/>
                  </a:moveTo>
                  <a:lnTo>
                    <a:pt x="3614925" y="0"/>
                  </a:lnTo>
                  <a:lnTo>
                    <a:pt x="3587493" y="0"/>
                  </a:lnTo>
                  <a:lnTo>
                    <a:pt x="3587493" y="9144"/>
                  </a:lnTo>
                  <a:lnTo>
                    <a:pt x="3614925" y="9144"/>
                  </a:lnTo>
                  <a:close/>
                </a:path>
                <a:path w="8326120" h="5367655">
                  <a:moveTo>
                    <a:pt x="3653025" y="9144"/>
                  </a:moveTo>
                  <a:lnTo>
                    <a:pt x="3653025" y="0"/>
                  </a:lnTo>
                  <a:lnTo>
                    <a:pt x="3625593" y="0"/>
                  </a:lnTo>
                  <a:lnTo>
                    <a:pt x="3625593" y="9144"/>
                  </a:lnTo>
                  <a:lnTo>
                    <a:pt x="3653025" y="9144"/>
                  </a:lnTo>
                  <a:close/>
                </a:path>
                <a:path w="8326120" h="5367655">
                  <a:moveTo>
                    <a:pt x="3691125" y="9144"/>
                  </a:moveTo>
                  <a:lnTo>
                    <a:pt x="3691125" y="0"/>
                  </a:lnTo>
                  <a:lnTo>
                    <a:pt x="3663693" y="0"/>
                  </a:lnTo>
                  <a:lnTo>
                    <a:pt x="3663693" y="9144"/>
                  </a:lnTo>
                  <a:lnTo>
                    <a:pt x="3691125" y="9144"/>
                  </a:lnTo>
                  <a:close/>
                </a:path>
                <a:path w="8326120" h="5367655">
                  <a:moveTo>
                    <a:pt x="3729225" y="9144"/>
                  </a:moveTo>
                  <a:lnTo>
                    <a:pt x="3729225" y="0"/>
                  </a:lnTo>
                  <a:lnTo>
                    <a:pt x="3701793" y="0"/>
                  </a:lnTo>
                  <a:lnTo>
                    <a:pt x="3701793" y="9144"/>
                  </a:lnTo>
                  <a:lnTo>
                    <a:pt x="3729225" y="9144"/>
                  </a:lnTo>
                  <a:close/>
                </a:path>
                <a:path w="8326120" h="5367655">
                  <a:moveTo>
                    <a:pt x="3767325" y="9144"/>
                  </a:moveTo>
                  <a:lnTo>
                    <a:pt x="3767325" y="0"/>
                  </a:lnTo>
                  <a:lnTo>
                    <a:pt x="3739893" y="0"/>
                  </a:lnTo>
                  <a:lnTo>
                    <a:pt x="3739893" y="9144"/>
                  </a:lnTo>
                  <a:lnTo>
                    <a:pt x="3767325" y="9144"/>
                  </a:lnTo>
                  <a:close/>
                </a:path>
                <a:path w="8326120" h="5367655">
                  <a:moveTo>
                    <a:pt x="3805425" y="9144"/>
                  </a:moveTo>
                  <a:lnTo>
                    <a:pt x="3805425" y="0"/>
                  </a:lnTo>
                  <a:lnTo>
                    <a:pt x="3777993" y="0"/>
                  </a:lnTo>
                  <a:lnTo>
                    <a:pt x="3777993" y="9144"/>
                  </a:lnTo>
                  <a:lnTo>
                    <a:pt x="3805425" y="9144"/>
                  </a:lnTo>
                  <a:close/>
                </a:path>
                <a:path w="8326120" h="5367655">
                  <a:moveTo>
                    <a:pt x="3843525" y="9144"/>
                  </a:moveTo>
                  <a:lnTo>
                    <a:pt x="3843525" y="0"/>
                  </a:lnTo>
                  <a:lnTo>
                    <a:pt x="3816093" y="0"/>
                  </a:lnTo>
                  <a:lnTo>
                    <a:pt x="3816093" y="9144"/>
                  </a:lnTo>
                  <a:lnTo>
                    <a:pt x="3843525" y="9144"/>
                  </a:lnTo>
                  <a:close/>
                </a:path>
                <a:path w="8326120" h="5367655">
                  <a:moveTo>
                    <a:pt x="3881625" y="9144"/>
                  </a:moveTo>
                  <a:lnTo>
                    <a:pt x="3881625" y="0"/>
                  </a:lnTo>
                  <a:lnTo>
                    <a:pt x="3854193" y="0"/>
                  </a:lnTo>
                  <a:lnTo>
                    <a:pt x="3854193" y="9144"/>
                  </a:lnTo>
                  <a:lnTo>
                    <a:pt x="3881625" y="9144"/>
                  </a:lnTo>
                  <a:close/>
                </a:path>
                <a:path w="8326120" h="5367655">
                  <a:moveTo>
                    <a:pt x="3919725" y="9144"/>
                  </a:moveTo>
                  <a:lnTo>
                    <a:pt x="3919725" y="0"/>
                  </a:lnTo>
                  <a:lnTo>
                    <a:pt x="3892293" y="0"/>
                  </a:lnTo>
                  <a:lnTo>
                    <a:pt x="3892293" y="9144"/>
                  </a:lnTo>
                  <a:lnTo>
                    <a:pt x="3919725" y="9144"/>
                  </a:lnTo>
                  <a:close/>
                </a:path>
                <a:path w="8326120" h="5367655">
                  <a:moveTo>
                    <a:pt x="3957825" y="9144"/>
                  </a:moveTo>
                  <a:lnTo>
                    <a:pt x="3957825" y="0"/>
                  </a:lnTo>
                  <a:lnTo>
                    <a:pt x="3930393" y="0"/>
                  </a:lnTo>
                  <a:lnTo>
                    <a:pt x="3930393" y="9144"/>
                  </a:lnTo>
                  <a:lnTo>
                    <a:pt x="3957825" y="9144"/>
                  </a:lnTo>
                  <a:close/>
                </a:path>
                <a:path w="8326120" h="5367655">
                  <a:moveTo>
                    <a:pt x="3995925" y="9144"/>
                  </a:moveTo>
                  <a:lnTo>
                    <a:pt x="3995925" y="0"/>
                  </a:lnTo>
                  <a:lnTo>
                    <a:pt x="3968493" y="0"/>
                  </a:lnTo>
                  <a:lnTo>
                    <a:pt x="3968493" y="9144"/>
                  </a:lnTo>
                  <a:lnTo>
                    <a:pt x="3995925" y="9144"/>
                  </a:lnTo>
                  <a:close/>
                </a:path>
                <a:path w="8326120" h="5367655">
                  <a:moveTo>
                    <a:pt x="4034025" y="9144"/>
                  </a:moveTo>
                  <a:lnTo>
                    <a:pt x="4034025" y="0"/>
                  </a:lnTo>
                  <a:lnTo>
                    <a:pt x="4006593" y="0"/>
                  </a:lnTo>
                  <a:lnTo>
                    <a:pt x="4006593" y="9144"/>
                  </a:lnTo>
                  <a:lnTo>
                    <a:pt x="4034025" y="9144"/>
                  </a:lnTo>
                  <a:close/>
                </a:path>
                <a:path w="8326120" h="5367655">
                  <a:moveTo>
                    <a:pt x="4072125" y="9144"/>
                  </a:moveTo>
                  <a:lnTo>
                    <a:pt x="4072125" y="0"/>
                  </a:lnTo>
                  <a:lnTo>
                    <a:pt x="4044693" y="0"/>
                  </a:lnTo>
                  <a:lnTo>
                    <a:pt x="4044693" y="9144"/>
                  </a:lnTo>
                  <a:lnTo>
                    <a:pt x="4072125" y="9144"/>
                  </a:lnTo>
                  <a:close/>
                </a:path>
                <a:path w="8326120" h="5367655">
                  <a:moveTo>
                    <a:pt x="4110225" y="9144"/>
                  </a:moveTo>
                  <a:lnTo>
                    <a:pt x="4110225" y="0"/>
                  </a:lnTo>
                  <a:lnTo>
                    <a:pt x="4082793" y="0"/>
                  </a:lnTo>
                  <a:lnTo>
                    <a:pt x="4082793" y="9144"/>
                  </a:lnTo>
                  <a:lnTo>
                    <a:pt x="4110225" y="9144"/>
                  </a:lnTo>
                  <a:close/>
                </a:path>
                <a:path w="8326120" h="5367655">
                  <a:moveTo>
                    <a:pt x="4148325" y="9144"/>
                  </a:moveTo>
                  <a:lnTo>
                    <a:pt x="4148325" y="0"/>
                  </a:lnTo>
                  <a:lnTo>
                    <a:pt x="4120893" y="0"/>
                  </a:lnTo>
                  <a:lnTo>
                    <a:pt x="4120893" y="9144"/>
                  </a:lnTo>
                  <a:lnTo>
                    <a:pt x="4148325" y="9144"/>
                  </a:lnTo>
                  <a:close/>
                </a:path>
                <a:path w="8326120" h="5367655">
                  <a:moveTo>
                    <a:pt x="4186425" y="9144"/>
                  </a:moveTo>
                  <a:lnTo>
                    <a:pt x="4186425" y="0"/>
                  </a:lnTo>
                  <a:lnTo>
                    <a:pt x="4158993" y="0"/>
                  </a:lnTo>
                  <a:lnTo>
                    <a:pt x="4158993" y="9144"/>
                  </a:lnTo>
                  <a:lnTo>
                    <a:pt x="4186425" y="9144"/>
                  </a:lnTo>
                  <a:close/>
                </a:path>
                <a:path w="8326120" h="5367655">
                  <a:moveTo>
                    <a:pt x="4224525" y="9144"/>
                  </a:moveTo>
                  <a:lnTo>
                    <a:pt x="4224525" y="0"/>
                  </a:lnTo>
                  <a:lnTo>
                    <a:pt x="4197093" y="0"/>
                  </a:lnTo>
                  <a:lnTo>
                    <a:pt x="4197093" y="9144"/>
                  </a:lnTo>
                  <a:lnTo>
                    <a:pt x="4224525" y="9144"/>
                  </a:lnTo>
                  <a:close/>
                </a:path>
                <a:path w="8326120" h="5367655">
                  <a:moveTo>
                    <a:pt x="4262625" y="9144"/>
                  </a:moveTo>
                  <a:lnTo>
                    <a:pt x="4262625" y="0"/>
                  </a:lnTo>
                  <a:lnTo>
                    <a:pt x="4235193" y="0"/>
                  </a:lnTo>
                  <a:lnTo>
                    <a:pt x="4235193" y="9144"/>
                  </a:lnTo>
                  <a:lnTo>
                    <a:pt x="4262625" y="9144"/>
                  </a:lnTo>
                  <a:close/>
                </a:path>
                <a:path w="8326120" h="5367655">
                  <a:moveTo>
                    <a:pt x="4300725" y="9144"/>
                  </a:moveTo>
                  <a:lnTo>
                    <a:pt x="4300725" y="0"/>
                  </a:lnTo>
                  <a:lnTo>
                    <a:pt x="4273293" y="0"/>
                  </a:lnTo>
                  <a:lnTo>
                    <a:pt x="4273293" y="9144"/>
                  </a:lnTo>
                  <a:lnTo>
                    <a:pt x="4300725" y="9144"/>
                  </a:lnTo>
                  <a:close/>
                </a:path>
                <a:path w="8326120" h="5367655">
                  <a:moveTo>
                    <a:pt x="4338825" y="9144"/>
                  </a:moveTo>
                  <a:lnTo>
                    <a:pt x="4338825" y="0"/>
                  </a:lnTo>
                  <a:lnTo>
                    <a:pt x="4311393" y="0"/>
                  </a:lnTo>
                  <a:lnTo>
                    <a:pt x="4311393" y="9144"/>
                  </a:lnTo>
                  <a:lnTo>
                    <a:pt x="4338825" y="9144"/>
                  </a:lnTo>
                  <a:close/>
                </a:path>
                <a:path w="8326120" h="5367655">
                  <a:moveTo>
                    <a:pt x="4376925" y="9144"/>
                  </a:moveTo>
                  <a:lnTo>
                    <a:pt x="4376925" y="0"/>
                  </a:lnTo>
                  <a:lnTo>
                    <a:pt x="4349493" y="0"/>
                  </a:lnTo>
                  <a:lnTo>
                    <a:pt x="4349493" y="9144"/>
                  </a:lnTo>
                  <a:lnTo>
                    <a:pt x="4376925" y="9144"/>
                  </a:lnTo>
                  <a:close/>
                </a:path>
                <a:path w="8326120" h="5367655">
                  <a:moveTo>
                    <a:pt x="4415025" y="9144"/>
                  </a:moveTo>
                  <a:lnTo>
                    <a:pt x="4415025" y="0"/>
                  </a:lnTo>
                  <a:lnTo>
                    <a:pt x="4387593" y="0"/>
                  </a:lnTo>
                  <a:lnTo>
                    <a:pt x="4387593" y="9144"/>
                  </a:lnTo>
                  <a:lnTo>
                    <a:pt x="4415025" y="9144"/>
                  </a:lnTo>
                  <a:close/>
                </a:path>
                <a:path w="8326120" h="5367655">
                  <a:moveTo>
                    <a:pt x="4453125" y="9144"/>
                  </a:moveTo>
                  <a:lnTo>
                    <a:pt x="4453125" y="0"/>
                  </a:lnTo>
                  <a:lnTo>
                    <a:pt x="4425693" y="0"/>
                  </a:lnTo>
                  <a:lnTo>
                    <a:pt x="4425693" y="9144"/>
                  </a:lnTo>
                  <a:lnTo>
                    <a:pt x="4453125" y="9144"/>
                  </a:lnTo>
                  <a:close/>
                </a:path>
                <a:path w="8326120" h="5367655">
                  <a:moveTo>
                    <a:pt x="4491225" y="9144"/>
                  </a:moveTo>
                  <a:lnTo>
                    <a:pt x="4491225" y="0"/>
                  </a:lnTo>
                  <a:lnTo>
                    <a:pt x="4463793" y="0"/>
                  </a:lnTo>
                  <a:lnTo>
                    <a:pt x="4463793" y="9144"/>
                  </a:lnTo>
                  <a:lnTo>
                    <a:pt x="4491225" y="9144"/>
                  </a:lnTo>
                  <a:close/>
                </a:path>
                <a:path w="8326120" h="5367655">
                  <a:moveTo>
                    <a:pt x="4529325" y="9144"/>
                  </a:moveTo>
                  <a:lnTo>
                    <a:pt x="4529325" y="0"/>
                  </a:lnTo>
                  <a:lnTo>
                    <a:pt x="4501893" y="0"/>
                  </a:lnTo>
                  <a:lnTo>
                    <a:pt x="4501893" y="9144"/>
                  </a:lnTo>
                  <a:lnTo>
                    <a:pt x="4529325" y="9144"/>
                  </a:lnTo>
                  <a:close/>
                </a:path>
                <a:path w="8326120" h="5367655">
                  <a:moveTo>
                    <a:pt x="4567425" y="9144"/>
                  </a:moveTo>
                  <a:lnTo>
                    <a:pt x="4567425" y="0"/>
                  </a:lnTo>
                  <a:lnTo>
                    <a:pt x="4539993" y="0"/>
                  </a:lnTo>
                  <a:lnTo>
                    <a:pt x="4539993" y="9144"/>
                  </a:lnTo>
                  <a:lnTo>
                    <a:pt x="4567425" y="9144"/>
                  </a:lnTo>
                  <a:close/>
                </a:path>
                <a:path w="8326120" h="5367655">
                  <a:moveTo>
                    <a:pt x="4605525" y="9144"/>
                  </a:moveTo>
                  <a:lnTo>
                    <a:pt x="4605525" y="0"/>
                  </a:lnTo>
                  <a:lnTo>
                    <a:pt x="4578093" y="0"/>
                  </a:lnTo>
                  <a:lnTo>
                    <a:pt x="4578093" y="9144"/>
                  </a:lnTo>
                  <a:lnTo>
                    <a:pt x="4605525" y="9144"/>
                  </a:lnTo>
                  <a:close/>
                </a:path>
                <a:path w="8326120" h="5367655">
                  <a:moveTo>
                    <a:pt x="4643625" y="9144"/>
                  </a:moveTo>
                  <a:lnTo>
                    <a:pt x="4643625" y="0"/>
                  </a:lnTo>
                  <a:lnTo>
                    <a:pt x="4616193" y="0"/>
                  </a:lnTo>
                  <a:lnTo>
                    <a:pt x="4616193" y="9144"/>
                  </a:lnTo>
                  <a:lnTo>
                    <a:pt x="4643625" y="9144"/>
                  </a:lnTo>
                  <a:close/>
                </a:path>
                <a:path w="8326120" h="5367655">
                  <a:moveTo>
                    <a:pt x="4681725" y="9144"/>
                  </a:moveTo>
                  <a:lnTo>
                    <a:pt x="4681725" y="0"/>
                  </a:lnTo>
                  <a:lnTo>
                    <a:pt x="4654293" y="0"/>
                  </a:lnTo>
                  <a:lnTo>
                    <a:pt x="4654293" y="9144"/>
                  </a:lnTo>
                  <a:lnTo>
                    <a:pt x="4681725" y="9144"/>
                  </a:lnTo>
                  <a:close/>
                </a:path>
                <a:path w="8326120" h="5367655">
                  <a:moveTo>
                    <a:pt x="4719825" y="9144"/>
                  </a:moveTo>
                  <a:lnTo>
                    <a:pt x="4719825" y="0"/>
                  </a:lnTo>
                  <a:lnTo>
                    <a:pt x="4692393" y="0"/>
                  </a:lnTo>
                  <a:lnTo>
                    <a:pt x="4692393" y="9144"/>
                  </a:lnTo>
                  <a:lnTo>
                    <a:pt x="4719825" y="9144"/>
                  </a:lnTo>
                  <a:close/>
                </a:path>
                <a:path w="8326120" h="5367655">
                  <a:moveTo>
                    <a:pt x="4757925" y="9144"/>
                  </a:moveTo>
                  <a:lnTo>
                    <a:pt x="4757925" y="0"/>
                  </a:lnTo>
                  <a:lnTo>
                    <a:pt x="4730493" y="0"/>
                  </a:lnTo>
                  <a:lnTo>
                    <a:pt x="4730493" y="9144"/>
                  </a:lnTo>
                  <a:lnTo>
                    <a:pt x="4757925" y="9144"/>
                  </a:lnTo>
                  <a:close/>
                </a:path>
                <a:path w="8326120" h="5367655">
                  <a:moveTo>
                    <a:pt x="4796025" y="9144"/>
                  </a:moveTo>
                  <a:lnTo>
                    <a:pt x="4796025" y="0"/>
                  </a:lnTo>
                  <a:lnTo>
                    <a:pt x="4768593" y="0"/>
                  </a:lnTo>
                  <a:lnTo>
                    <a:pt x="4768593" y="9144"/>
                  </a:lnTo>
                  <a:lnTo>
                    <a:pt x="4796025" y="9144"/>
                  </a:lnTo>
                  <a:close/>
                </a:path>
                <a:path w="8326120" h="5367655">
                  <a:moveTo>
                    <a:pt x="4834125" y="9144"/>
                  </a:moveTo>
                  <a:lnTo>
                    <a:pt x="4834125" y="0"/>
                  </a:lnTo>
                  <a:lnTo>
                    <a:pt x="4806693" y="0"/>
                  </a:lnTo>
                  <a:lnTo>
                    <a:pt x="4806693" y="9144"/>
                  </a:lnTo>
                  <a:lnTo>
                    <a:pt x="4834125" y="9144"/>
                  </a:lnTo>
                  <a:close/>
                </a:path>
                <a:path w="8326120" h="5367655">
                  <a:moveTo>
                    <a:pt x="4872225" y="9144"/>
                  </a:moveTo>
                  <a:lnTo>
                    <a:pt x="4872225" y="0"/>
                  </a:lnTo>
                  <a:lnTo>
                    <a:pt x="4844793" y="0"/>
                  </a:lnTo>
                  <a:lnTo>
                    <a:pt x="4844793" y="9144"/>
                  </a:lnTo>
                  <a:lnTo>
                    <a:pt x="4872225" y="9144"/>
                  </a:lnTo>
                  <a:close/>
                </a:path>
                <a:path w="8326120" h="5367655">
                  <a:moveTo>
                    <a:pt x="4910325" y="9144"/>
                  </a:moveTo>
                  <a:lnTo>
                    <a:pt x="4910325" y="0"/>
                  </a:lnTo>
                  <a:lnTo>
                    <a:pt x="4882893" y="0"/>
                  </a:lnTo>
                  <a:lnTo>
                    <a:pt x="4882893" y="9144"/>
                  </a:lnTo>
                  <a:lnTo>
                    <a:pt x="4910325" y="9144"/>
                  </a:lnTo>
                  <a:close/>
                </a:path>
                <a:path w="8326120" h="5367655">
                  <a:moveTo>
                    <a:pt x="4948425" y="9144"/>
                  </a:moveTo>
                  <a:lnTo>
                    <a:pt x="4948425" y="0"/>
                  </a:lnTo>
                  <a:lnTo>
                    <a:pt x="4920993" y="0"/>
                  </a:lnTo>
                  <a:lnTo>
                    <a:pt x="4920993" y="9144"/>
                  </a:lnTo>
                  <a:lnTo>
                    <a:pt x="4948425" y="9144"/>
                  </a:lnTo>
                  <a:close/>
                </a:path>
                <a:path w="8326120" h="5367655">
                  <a:moveTo>
                    <a:pt x="4986525" y="9144"/>
                  </a:moveTo>
                  <a:lnTo>
                    <a:pt x="4986525" y="0"/>
                  </a:lnTo>
                  <a:lnTo>
                    <a:pt x="4959093" y="0"/>
                  </a:lnTo>
                  <a:lnTo>
                    <a:pt x="4959093" y="9144"/>
                  </a:lnTo>
                  <a:lnTo>
                    <a:pt x="4986525" y="9144"/>
                  </a:lnTo>
                  <a:close/>
                </a:path>
                <a:path w="8326120" h="5367655">
                  <a:moveTo>
                    <a:pt x="5024625" y="9144"/>
                  </a:moveTo>
                  <a:lnTo>
                    <a:pt x="5024625" y="0"/>
                  </a:lnTo>
                  <a:lnTo>
                    <a:pt x="4997193" y="0"/>
                  </a:lnTo>
                  <a:lnTo>
                    <a:pt x="4997193" y="9144"/>
                  </a:lnTo>
                  <a:lnTo>
                    <a:pt x="5024625" y="9144"/>
                  </a:lnTo>
                  <a:close/>
                </a:path>
                <a:path w="8326120" h="5367655">
                  <a:moveTo>
                    <a:pt x="5062725" y="9144"/>
                  </a:moveTo>
                  <a:lnTo>
                    <a:pt x="5062725" y="0"/>
                  </a:lnTo>
                  <a:lnTo>
                    <a:pt x="5035293" y="0"/>
                  </a:lnTo>
                  <a:lnTo>
                    <a:pt x="5035293" y="9144"/>
                  </a:lnTo>
                  <a:lnTo>
                    <a:pt x="5062725" y="9144"/>
                  </a:lnTo>
                  <a:close/>
                </a:path>
                <a:path w="8326120" h="5367655">
                  <a:moveTo>
                    <a:pt x="5100825" y="9144"/>
                  </a:moveTo>
                  <a:lnTo>
                    <a:pt x="5100825" y="0"/>
                  </a:lnTo>
                  <a:lnTo>
                    <a:pt x="5073393" y="0"/>
                  </a:lnTo>
                  <a:lnTo>
                    <a:pt x="5073393" y="9144"/>
                  </a:lnTo>
                  <a:lnTo>
                    <a:pt x="5100825" y="9144"/>
                  </a:lnTo>
                  <a:close/>
                </a:path>
                <a:path w="8326120" h="5367655">
                  <a:moveTo>
                    <a:pt x="5138925" y="9144"/>
                  </a:moveTo>
                  <a:lnTo>
                    <a:pt x="5138925" y="0"/>
                  </a:lnTo>
                  <a:lnTo>
                    <a:pt x="5111493" y="0"/>
                  </a:lnTo>
                  <a:lnTo>
                    <a:pt x="5111493" y="9144"/>
                  </a:lnTo>
                  <a:lnTo>
                    <a:pt x="5138925" y="9144"/>
                  </a:lnTo>
                  <a:close/>
                </a:path>
                <a:path w="8326120" h="5367655">
                  <a:moveTo>
                    <a:pt x="5177025" y="9144"/>
                  </a:moveTo>
                  <a:lnTo>
                    <a:pt x="5177025" y="0"/>
                  </a:lnTo>
                  <a:lnTo>
                    <a:pt x="5149593" y="0"/>
                  </a:lnTo>
                  <a:lnTo>
                    <a:pt x="5149593" y="9144"/>
                  </a:lnTo>
                  <a:lnTo>
                    <a:pt x="5177025" y="9144"/>
                  </a:lnTo>
                  <a:close/>
                </a:path>
                <a:path w="8326120" h="5367655">
                  <a:moveTo>
                    <a:pt x="5215125" y="9144"/>
                  </a:moveTo>
                  <a:lnTo>
                    <a:pt x="5215125" y="0"/>
                  </a:lnTo>
                  <a:lnTo>
                    <a:pt x="5187693" y="0"/>
                  </a:lnTo>
                  <a:lnTo>
                    <a:pt x="5187693" y="9144"/>
                  </a:lnTo>
                  <a:lnTo>
                    <a:pt x="5215125" y="9144"/>
                  </a:lnTo>
                  <a:close/>
                </a:path>
                <a:path w="8326120" h="5367655">
                  <a:moveTo>
                    <a:pt x="5253225" y="9144"/>
                  </a:moveTo>
                  <a:lnTo>
                    <a:pt x="5253225" y="0"/>
                  </a:lnTo>
                  <a:lnTo>
                    <a:pt x="5225793" y="0"/>
                  </a:lnTo>
                  <a:lnTo>
                    <a:pt x="5225793" y="9144"/>
                  </a:lnTo>
                  <a:lnTo>
                    <a:pt x="5253225" y="9144"/>
                  </a:lnTo>
                  <a:close/>
                </a:path>
                <a:path w="8326120" h="5367655">
                  <a:moveTo>
                    <a:pt x="5291325" y="9144"/>
                  </a:moveTo>
                  <a:lnTo>
                    <a:pt x="5291325" y="0"/>
                  </a:lnTo>
                  <a:lnTo>
                    <a:pt x="5263893" y="0"/>
                  </a:lnTo>
                  <a:lnTo>
                    <a:pt x="5263893" y="9144"/>
                  </a:lnTo>
                  <a:lnTo>
                    <a:pt x="5291325" y="9144"/>
                  </a:lnTo>
                  <a:close/>
                </a:path>
                <a:path w="8326120" h="5367655">
                  <a:moveTo>
                    <a:pt x="5329425" y="9144"/>
                  </a:moveTo>
                  <a:lnTo>
                    <a:pt x="5329425" y="0"/>
                  </a:lnTo>
                  <a:lnTo>
                    <a:pt x="5301993" y="0"/>
                  </a:lnTo>
                  <a:lnTo>
                    <a:pt x="5301993" y="9144"/>
                  </a:lnTo>
                  <a:lnTo>
                    <a:pt x="5329425" y="9144"/>
                  </a:lnTo>
                  <a:close/>
                </a:path>
                <a:path w="8326120" h="5367655">
                  <a:moveTo>
                    <a:pt x="5367525" y="9144"/>
                  </a:moveTo>
                  <a:lnTo>
                    <a:pt x="5367525" y="0"/>
                  </a:lnTo>
                  <a:lnTo>
                    <a:pt x="5340093" y="0"/>
                  </a:lnTo>
                  <a:lnTo>
                    <a:pt x="5340093" y="9144"/>
                  </a:lnTo>
                  <a:lnTo>
                    <a:pt x="5367525" y="9144"/>
                  </a:lnTo>
                  <a:close/>
                </a:path>
                <a:path w="8326120" h="5367655">
                  <a:moveTo>
                    <a:pt x="5405625" y="9144"/>
                  </a:moveTo>
                  <a:lnTo>
                    <a:pt x="5405625" y="0"/>
                  </a:lnTo>
                  <a:lnTo>
                    <a:pt x="5378193" y="0"/>
                  </a:lnTo>
                  <a:lnTo>
                    <a:pt x="5378193" y="9144"/>
                  </a:lnTo>
                  <a:lnTo>
                    <a:pt x="5405625" y="9144"/>
                  </a:lnTo>
                  <a:close/>
                </a:path>
                <a:path w="8326120" h="5367655">
                  <a:moveTo>
                    <a:pt x="5443725" y="9144"/>
                  </a:moveTo>
                  <a:lnTo>
                    <a:pt x="5443725" y="0"/>
                  </a:lnTo>
                  <a:lnTo>
                    <a:pt x="5416293" y="0"/>
                  </a:lnTo>
                  <a:lnTo>
                    <a:pt x="5416293" y="9144"/>
                  </a:lnTo>
                  <a:lnTo>
                    <a:pt x="5443725" y="9144"/>
                  </a:lnTo>
                  <a:close/>
                </a:path>
                <a:path w="8326120" h="5367655">
                  <a:moveTo>
                    <a:pt x="5481825" y="9144"/>
                  </a:moveTo>
                  <a:lnTo>
                    <a:pt x="5481825" y="0"/>
                  </a:lnTo>
                  <a:lnTo>
                    <a:pt x="5454393" y="0"/>
                  </a:lnTo>
                  <a:lnTo>
                    <a:pt x="5454393" y="9144"/>
                  </a:lnTo>
                  <a:lnTo>
                    <a:pt x="5481825" y="9144"/>
                  </a:lnTo>
                  <a:close/>
                </a:path>
                <a:path w="8326120" h="5367655">
                  <a:moveTo>
                    <a:pt x="5519925" y="9144"/>
                  </a:moveTo>
                  <a:lnTo>
                    <a:pt x="5519925" y="0"/>
                  </a:lnTo>
                  <a:lnTo>
                    <a:pt x="5492493" y="0"/>
                  </a:lnTo>
                  <a:lnTo>
                    <a:pt x="5492493" y="9144"/>
                  </a:lnTo>
                  <a:lnTo>
                    <a:pt x="5519925" y="9144"/>
                  </a:lnTo>
                  <a:close/>
                </a:path>
                <a:path w="8326120" h="5367655">
                  <a:moveTo>
                    <a:pt x="5558025" y="9144"/>
                  </a:moveTo>
                  <a:lnTo>
                    <a:pt x="5558025" y="0"/>
                  </a:lnTo>
                  <a:lnTo>
                    <a:pt x="5530593" y="0"/>
                  </a:lnTo>
                  <a:lnTo>
                    <a:pt x="5530593" y="9144"/>
                  </a:lnTo>
                  <a:lnTo>
                    <a:pt x="5558025" y="9144"/>
                  </a:lnTo>
                  <a:close/>
                </a:path>
                <a:path w="8326120" h="5367655">
                  <a:moveTo>
                    <a:pt x="5596125" y="9144"/>
                  </a:moveTo>
                  <a:lnTo>
                    <a:pt x="5596125" y="0"/>
                  </a:lnTo>
                  <a:lnTo>
                    <a:pt x="5568693" y="0"/>
                  </a:lnTo>
                  <a:lnTo>
                    <a:pt x="5568693" y="9144"/>
                  </a:lnTo>
                  <a:lnTo>
                    <a:pt x="5596125" y="9144"/>
                  </a:lnTo>
                  <a:close/>
                </a:path>
                <a:path w="8326120" h="5367655">
                  <a:moveTo>
                    <a:pt x="5634225" y="9144"/>
                  </a:moveTo>
                  <a:lnTo>
                    <a:pt x="5634225" y="0"/>
                  </a:lnTo>
                  <a:lnTo>
                    <a:pt x="5606793" y="0"/>
                  </a:lnTo>
                  <a:lnTo>
                    <a:pt x="5606793" y="9144"/>
                  </a:lnTo>
                  <a:lnTo>
                    <a:pt x="5634225" y="9144"/>
                  </a:lnTo>
                  <a:close/>
                </a:path>
                <a:path w="8326120" h="5367655">
                  <a:moveTo>
                    <a:pt x="5672325" y="9144"/>
                  </a:moveTo>
                  <a:lnTo>
                    <a:pt x="5672325" y="0"/>
                  </a:lnTo>
                  <a:lnTo>
                    <a:pt x="5644893" y="0"/>
                  </a:lnTo>
                  <a:lnTo>
                    <a:pt x="5644893" y="9144"/>
                  </a:lnTo>
                  <a:lnTo>
                    <a:pt x="5672325" y="9144"/>
                  </a:lnTo>
                  <a:close/>
                </a:path>
                <a:path w="8326120" h="5367655">
                  <a:moveTo>
                    <a:pt x="5710425" y="9144"/>
                  </a:moveTo>
                  <a:lnTo>
                    <a:pt x="5710425" y="0"/>
                  </a:lnTo>
                  <a:lnTo>
                    <a:pt x="5682993" y="0"/>
                  </a:lnTo>
                  <a:lnTo>
                    <a:pt x="5682993" y="9144"/>
                  </a:lnTo>
                  <a:lnTo>
                    <a:pt x="5710425" y="9144"/>
                  </a:lnTo>
                  <a:close/>
                </a:path>
                <a:path w="8326120" h="5367655">
                  <a:moveTo>
                    <a:pt x="5748525" y="9144"/>
                  </a:moveTo>
                  <a:lnTo>
                    <a:pt x="5748525" y="0"/>
                  </a:lnTo>
                  <a:lnTo>
                    <a:pt x="5721093" y="0"/>
                  </a:lnTo>
                  <a:lnTo>
                    <a:pt x="5721093" y="9144"/>
                  </a:lnTo>
                  <a:lnTo>
                    <a:pt x="5748525" y="9144"/>
                  </a:lnTo>
                  <a:close/>
                </a:path>
                <a:path w="8326120" h="5367655">
                  <a:moveTo>
                    <a:pt x="5786625" y="9144"/>
                  </a:moveTo>
                  <a:lnTo>
                    <a:pt x="5786625" y="0"/>
                  </a:lnTo>
                  <a:lnTo>
                    <a:pt x="5759193" y="0"/>
                  </a:lnTo>
                  <a:lnTo>
                    <a:pt x="5759193" y="9144"/>
                  </a:lnTo>
                  <a:lnTo>
                    <a:pt x="5786625" y="9144"/>
                  </a:lnTo>
                  <a:close/>
                </a:path>
                <a:path w="8326120" h="5367655">
                  <a:moveTo>
                    <a:pt x="5824725" y="9144"/>
                  </a:moveTo>
                  <a:lnTo>
                    <a:pt x="5824725" y="0"/>
                  </a:lnTo>
                  <a:lnTo>
                    <a:pt x="5797293" y="0"/>
                  </a:lnTo>
                  <a:lnTo>
                    <a:pt x="5797293" y="9144"/>
                  </a:lnTo>
                  <a:lnTo>
                    <a:pt x="5824725" y="9144"/>
                  </a:lnTo>
                  <a:close/>
                </a:path>
                <a:path w="8326120" h="5367655">
                  <a:moveTo>
                    <a:pt x="5862825" y="9144"/>
                  </a:moveTo>
                  <a:lnTo>
                    <a:pt x="5862825" y="0"/>
                  </a:lnTo>
                  <a:lnTo>
                    <a:pt x="5835393" y="0"/>
                  </a:lnTo>
                  <a:lnTo>
                    <a:pt x="5835393" y="9144"/>
                  </a:lnTo>
                  <a:lnTo>
                    <a:pt x="5862825" y="9144"/>
                  </a:lnTo>
                  <a:close/>
                </a:path>
                <a:path w="8326120" h="5367655">
                  <a:moveTo>
                    <a:pt x="5900925" y="9144"/>
                  </a:moveTo>
                  <a:lnTo>
                    <a:pt x="5900925" y="0"/>
                  </a:lnTo>
                  <a:lnTo>
                    <a:pt x="5873493" y="0"/>
                  </a:lnTo>
                  <a:lnTo>
                    <a:pt x="5873493" y="9144"/>
                  </a:lnTo>
                  <a:lnTo>
                    <a:pt x="5900925" y="9144"/>
                  </a:lnTo>
                  <a:close/>
                </a:path>
                <a:path w="8326120" h="5367655">
                  <a:moveTo>
                    <a:pt x="5939025" y="9144"/>
                  </a:moveTo>
                  <a:lnTo>
                    <a:pt x="5939025" y="0"/>
                  </a:lnTo>
                  <a:lnTo>
                    <a:pt x="5911593" y="0"/>
                  </a:lnTo>
                  <a:lnTo>
                    <a:pt x="5911593" y="9144"/>
                  </a:lnTo>
                  <a:lnTo>
                    <a:pt x="5939025" y="9144"/>
                  </a:lnTo>
                  <a:close/>
                </a:path>
                <a:path w="8326120" h="5367655">
                  <a:moveTo>
                    <a:pt x="5977125" y="9144"/>
                  </a:moveTo>
                  <a:lnTo>
                    <a:pt x="5977125" y="0"/>
                  </a:lnTo>
                  <a:lnTo>
                    <a:pt x="5949693" y="0"/>
                  </a:lnTo>
                  <a:lnTo>
                    <a:pt x="5949693" y="9144"/>
                  </a:lnTo>
                  <a:lnTo>
                    <a:pt x="5977125" y="9144"/>
                  </a:lnTo>
                  <a:close/>
                </a:path>
                <a:path w="8326120" h="5367655">
                  <a:moveTo>
                    <a:pt x="6015225" y="9144"/>
                  </a:moveTo>
                  <a:lnTo>
                    <a:pt x="6015225" y="0"/>
                  </a:lnTo>
                  <a:lnTo>
                    <a:pt x="5987793" y="0"/>
                  </a:lnTo>
                  <a:lnTo>
                    <a:pt x="5987793" y="9144"/>
                  </a:lnTo>
                  <a:lnTo>
                    <a:pt x="6015225" y="9144"/>
                  </a:lnTo>
                  <a:close/>
                </a:path>
                <a:path w="8326120" h="5367655">
                  <a:moveTo>
                    <a:pt x="6053325" y="9144"/>
                  </a:moveTo>
                  <a:lnTo>
                    <a:pt x="6053325" y="0"/>
                  </a:lnTo>
                  <a:lnTo>
                    <a:pt x="6025893" y="0"/>
                  </a:lnTo>
                  <a:lnTo>
                    <a:pt x="6025893" y="9144"/>
                  </a:lnTo>
                  <a:lnTo>
                    <a:pt x="6053325" y="9144"/>
                  </a:lnTo>
                  <a:close/>
                </a:path>
                <a:path w="8326120" h="5367655">
                  <a:moveTo>
                    <a:pt x="6091425" y="9144"/>
                  </a:moveTo>
                  <a:lnTo>
                    <a:pt x="6091425" y="0"/>
                  </a:lnTo>
                  <a:lnTo>
                    <a:pt x="6063993" y="0"/>
                  </a:lnTo>
                  <a:lnTo>
                    <a:pt x="6063993" y="9144"/>
                  </a:lnTo>
                  <a:lnTo>
                    <a:pt x="6091425" y="9144"/>
                  </a:lnTo>
                  <a:close/>
                </a:path>
                <a:path w="8326120" h="5367655">
                  <a:moveTo>
                    <a:pt x="6129525" y="9144"/>
                  </a:moveTo>
                  <a:lnTo>
                    <a:pt x="6129525" y="0"/>
                  </a:lnTo>
                  <a:lnTo>
                    <a:pt x="6102093" y="0"/>
                  </a:lnTo>
                  <a:lnTo>
                    <a:pt x="6102093" y="9144"/>
                  </a:lnTo>
                  <a:lnTo>
                    <a:pt x="6129525" y="9144"/>
                  </a:lnTo>
                  <a:close/>
                </a:path>
                <a:path w="8326120" h="5367655">
                  <a:moveTo>
                    <a:pt x="6167625" y="9144"/>
                  </a:moveTo>
                  <a:lnTo>
                    <a:pt x="6167625" y="0"/>
                  </a:lnTo>
                  <a:lnTo>
                    <a:pt x="6140193" y="0"/>
                  </a:lnTo>
                  <a:lnTo>
                    <a:pt x="6140193" y="9144"/>
                  </a:lnTo>
                  <a:lnTo>
                    <a:pt x="6167625" y="9144"/>
                  </a:lnTo>
                  <a:close/>
                </a:path>
                <a:path w="8326120" h="5367655">
                  <a:moveTo>
                    <a:pt x="6205725" y="9144"/>
                  </a:moveTo>
                  <a:lnTo>
                    <a:pt x="6205725" y="0"/>
                  </a:lnTo>
                  <a:lnTo>
                    <a:pt x="6178293" y="0"/>
                  </a:lnTo>
                  <a:lnTo>
                    <a:pt x="6178293" y="9144"/>
                  </a:lnTo>
                  <a:lnTo>
                    <a:pt x="6205725" y="9144"/>
                  </a:lnTo>
                  <a:close/>
                </a:path>
                <a:path w="8326120" h="5367655">
                  <a:moveTo>
                    <a:pt x="6243825" y="9144"/>
                  </a:moveTo>
                  <a:lnTo>
                    <a:pt x="6243825" y="0"/>
                  </a:lnTo>
                  <a:lnTo>
                    <a:pt x="6216393" y="0"/>
                  </a:lnTo>
                  <a:lnTo>
                    <a:pt x="6216393" y="9144"/>
                  </a:lnTo>
                  <a:lnTo>
                    <a:pt x="6243825" y="9144"/>
                  </a:lnTo>
                  <a:close/>
                </a:path>
                <a:path w="8326120" h="5367655">
                  <a:moveTo>
                    <a:pt x="6281925" y="9144"/>
                  </a:moveTo>
                  <a:lnTo>
                    <a:pt x="6281925" y="0"/>
                  </a:lnTo>
                  <a:lnTo>
                    <a:pt x="6254493" y="0"/>
                  </a:lnTo>
                  <a:lnTo>
                    <a:pt x="6254493" y="9144"/>
                  </a:lnTo>
                  <a:lnTo>
                    <a:pt x="6281925" y="9144"/>
                  </a:lnTo>
                  <a:close/>
                </a:path>
                <a:path w="8326120" h="5367655">
                  <a:moveTo>
                    <a:pt x="6320025" y="9144"/>
                  </a:moveTo>
                  <a:lnTo>
                    <a:pt x="6320025" y="0"/>
                  </a:lnTo>
                  <a:lnTo>
                    <a:pt x="6292593" y="0"/>
                  </a:lnTo>
                  <a:lnTo>
                    <a:pt x="6292593" y="9144"/>
                  </a:lnTo>
                  <a:lnTo>
                    <a:pt x="6320025" y="9144"/>
                  </a:lnTo>
                  <a:close/>
                </a:path>
                <a:path w="8326120" h="5367655">
                  <a:moveTo>
                    <a:pt x="6358125" y="9144"/>
                  </a:moveTo>
                  <a:lnTo>
                    <a:pt x="6358125" y="0"/>
                  </a:lnTo>
                  <a:lnTo>
                    <a:pt x="6330693" y="0"/>
                  </a:lnTo>
                  <a:lnTo>
                    <a:pt x="6330693" y="9144"/>
                  </a:lnTo>
                  <a:lnTo>
                    <a:pt x="6358125" y="9144"/>
                  </a:lnTo>
                  <a:close/>
                </a:path>
                <a:path w="8326120" h="5367655">
                  <a:moveTo>
                    <a:pt x="6396225" y="9144"/>
                  </a:moveTo>
                  <a:lnTo>
                    <a:pt x="6396225" y="0"/>
                  </a:lnTo>
                  <a:lnTo>
                    <a:pt x="6368793" y="0"/>
                  </a:lnTo>
                  <a:lnTo>
                    <a:pt x="6368793" y="9144"/>
                  </a:lnTo>
                  <a:lnTo>
                    <a:pt x="6396225" y="9144"/>
                  </a:lnTo>
                  <a:close/>
                </a:path>
                <a:path w="8326120" h="5367655">
                  <a:moveTo>
                    <a:pt x="6434325" y="9144"/>
                  </a:moveTo>
                  <a:lnTo>
                    <a:pt x="6434325" y="0"/>
                  </a:lnTo>
                  <a:lnTo>
                    <a:pt x="6406893" y="0"/>
                  </a:lnTo>
                  <a:lnTo>
                    <a:pt x="6406893" y="9144"/>
                  </a:lnTo>
                  <a:lnTo>
                    <a:pt x="6434325" y="9144"/>
                  </a:lnTo>
                  <a:close/>
                </a:path>
                <a:path w="8326120" h="5367655">
                  <a:moveTo>
                    <a:pt x="6472425" y="9144"/>
                  </a:moveTo>
                  <a:lnTo>
                    <a:pt x="6472425" y="0"/>
                  </a:lnTo>
                  <a:lnTo>
                    <a:pt x="6444993" y="0"/>
                  </a:lnTo>
                  <a:lnTo>
                    <a:pt x="6444993" y="9144"/>
                  </a:lnTo>
                  <a:lnTo>
                    <a:pt x="6472425" y="9144"/>
                  </a:lnTo>
                  <a:close/>
                </a:path>
                <a:path w="8326120" h="5367655">
                  <a:moveTo>
                    <a:pt x="6510525" y="9144"/>
                  </a:moveTo>
                  <a:lnTo>
                    <a:pt x="6510525" y="0"/>
                  </a:lnTo>
                  <a:lnTo>
                    <a:pt x="6483093" y="0"/>
                  </a:lnTo>
                  <a:lnTo>
                    <a:pt x="6483093" y="9144"/>
                  </a:lnTo>
                  <a:lnTo>
                    <a:pt x="6510525" y="9144"/>
                  </a:lnTo>
                  <a:close/>
                </a:path>
                <a:path w="8326120" h="5367655">
                  <a:moveTo>
                    <a:pt x="6548625" y="9144"/>
                  </a:moveTo>
                  <a:lnTo>
                    <a:pt x="6548625" y="0"/>
                  </a:lnTo>
                  <a:lnTo>
                    <a:pt x="6521193" y="0"/>
                  </a:lnTo>
                  <a:lnTo>
                    <a:pt x="6521193" y="9144"/>
                  </a:lnTo>
                  <a:lnTo>
                    <a:pt x="6548625" y="9144"/>
                  </a:lnTo>
                  <a:close/>
                </a:path>
                <a:path w="8326120" h="5367655">
                  <a:moveTo>
                    <a:pt x="6586725" y="9144"/>
                  </a:moveTo>
                  <a:lnTo>
                    <a:pt x="6586725" y="0"/>
                  </a:lnTo>
                  <a:lnTo>
                    <a:pt x="6559293" y="0"/>
                  </a:lnTo>
                  <a:lnTo>
                    <a:pt x="6559293" y="9144"/>
                  </a:lnTo>
                  <a:lnTo>
                    <a:pt x="6586725" y="9144"/>
                  </a:lnTo>
                  <a:close/>
                </a:path>
                <a:path w="8326120" h="5367655">
                  <a:moveTo>
                    <a:pt x="6624825" y="9144"/>
                  </a:moveTo>
                  <a:lnTo>
                    <a:pt x="6624825" y="0"/>
                  </a:lnTo>
                  <a:lnTo>
                    <a:pt x="6597393" y="0"/>
                  </a:lnTo>
                  <a:lnTo>
                    <a:pt x="6597393" y="9144"/>
                  </a:lnTo>
                  <a:lnTo>
                    <a:pt x="6624825" y="9144"/>
                  </a:lnTo>
                  <a:close/>
                </a:path>
                <a:path w="8326120" h="5367655">
                  <a:moveTo>
                    <a:pt x="6662925" y="9144"/>
                  </a:moveTo>
                  <a:lnTo>
                    <a:pt x="6662925" y="0"/>
                  </a:lnTo>
                  <a:lnTo>
                    <a:pt x="6635493" y="0"/>
                  </a:lnTo>
                  <a:lnTo>
                    <a:pt x="6635493" y="9144"/>
                  </a:lnTo>
                  <a:lnTo>
                    <a:pt x="6662925" y="9144"/>
                  </a:lnTo>
                  <a:close/>
                </a:path>
                <a:path w="8326120" h="5367655">
                  <a:moveTo>
                    <a:pt x="6701025" y="9144"/>
                  </a:moveTo>
                  <a:lnTo>
                    <a:pt x="6701025" y="0"/>
                  </a:lnTo>
                  <a:lnTo>
                    <a:pt x="6673593" y="0"/>
                  </a:lnTo>
                  <a:lnTo>
                    <a:pt x="6673593" y="9144"/>
                  </a:lnTo>
                  <a:lnTo>
                    <a:pt x="6701025" y="9144"/>
                  </a:lnTo>
                  <a:close/>
                </a:path>
                <a:path w="8326120" h="5367655">
                  <a:moveTo>
                    <a:pt x="6739125" y="9144"/>
                  </a:moveTo>
                  <a:lnTo>
                    <a:pt x="6739125" y="0"/>
                  </a:lnTo>
                  <a:lnTo>
                    <a:pt x="6711693" y="0"/>
                  </a:lnTo>
                  <a:lnTo>
                    <a:pt x="6711693" y="9144"/>
                  </a:lnTo>
                  <a:lnTo>
                    <a:pt x="6739125" y="9144"/>
                  </a:lnTo>
                  <a:close/>
                </a:path>
                <a:path w="8326120" h="5367655">
                  <a:moveTo>
                    <a:pt x="6777225" y="9144"/>
                  </a:moveTo>
                  <a:lnTo>
                    <a:pt x="6777225" y="0"/>
                  </a:lnTo>
                  <a:lnTo>
                    <a:pt x="6749793" y="0"/>
                  </a:lnTo>
                  <a:lnTo>
                    <a:pt x="6749793" y="9144"/>
                  </a:lnTo>
                  <a:lnTo>
                    <a:pt x="6777225" y="9144"/>
                  </a:lnTo>
                  <a:close/>
                </a:path>
                <a:path w="8326120" h="5367655">
                  <a:moveTo>
                    <a:pt x="6815325" y="9144"/>
                  </a:moveTo>
                  <a:lnTo>
                    <a:pt x="6815325" y="0"/>
                  </a:lnTo>
                  <a:lnTo>
                    <a:pt x="6787893" y="0"/>
                  </a:lnTo>
                  <a:lnTo>
                    <a:pt x="6787893" y="9144"/>
                  </a:lnTo>
                  <a:lnTo>
                    <a:pt x="6815325" y="9144"/>
                  </a:lnTo>
                  <a:close/>
                </a:path>
                <a:path w="8326120" h="5367655">
                  <a:moveTo>
                    <a:pt x="6853425" y="9144"/>
                  </a:moveTo>
                  <a:lnTo>
                    <a:pt x="6853425" y="0"/>
                  </a:lnTo>
                  <a:lnTo>
                    <a:pt x="6825993" y="0"/>
                  </a:lnTo>
                  <a:lnTo>
                    <a:pt x="6825993" y="9144"/>
                  </a:lnTo>
                  <a:lnTo>
                    <a:pt x="6853425" y="9144"/>
                  </a:lnTo>
                  <a:close/>
                </a:path>
                <a:path w="8326120" h="5367655">
                  <a:moveTo>
                    <a:pt x="6891525" y="9144"/>
                  </a:moveTo>
                  <a:lnTo>
                    <a:pt x="6891525" y="0"/>
                  </a:lnTo>
                  <a:lnTo>
                    <a:pt x="6864093" y="0"/>
                  </a:lnTo>
                  <a:lnTo>
                    <a:pt x="6864093" y="9144"/>
                  </a:lnTo>
                  <a:lnTo>
                    <a:pt x="6891525" y="9144"/>
                  </a:lnTo>
                  <a:close/>
                </a:path>
                <a:path w="8326120" h="5367655">
                  <a:moveTo>
                    <a:pt x="6929625" y="9144"/>
                  </a:moveTo>
                  <a:lnTo>
                    <a:pt x="6929625" y="0"/>
                  </a:lnTo>
                  <a:lnTo>
                    <a:pt x="6902193" y="0"/>
                  </a:lnTo>
                  <a:lnTo>
                    <a:pt x="6902193" y="9144"/>
                  </a:lnTo>
                  <a:lnTo>
                    <a:pt x="6929625" y="9144"/>
                  </a:lnTo>
                  <a:close/>
                </a:path>
                <a:path w="8326120" h="5367655">
                  <a:moveTo>
                    <a:pt x="6967725" y="9144"/>
                  </a:moveTo>
                  <a:lnTo>
                    <a:pt x="6967725" y="0"/>
                  </a:lnTo>
                  <a:lnTo>
                    <a:pt x="6940293" y="0"/>
                  </a:lnTo>
                  <a:lnTo>
                    <a:pt x="6940293" y="9144"/>
                  </a:lnTo>
                  <a:lnTo>
                    <a:pt x="6967725" y="9144"/>
                  </a:lnTo>
                  <a:close/>
                </a:path>
                <a:path w="8326120" h="5367655">
                  <a:moveTo>
                    <a:pt x="7005825" y="9144"/>
                  </a:moveTo>
                  <a:lnTo>
                    <a:pt x="7005825" y="0"/>
                  </a:lnTo>
                  <a:lnTo>
                    <a:pt x="6978393" y="0"/>
                  </a:lnTo>
                  <a:lnTo>
                    <a:pt x="6978393" y="9144"/>
                  </a:lnTo>
                  <a:lnTo>
                    <a:pt x="7005825" y="9144"/>
                  </a:lnTo>
                  <a:close/>
                </a:path>
                <a:path w="8326120" h="5367655">
                  <a:moveTo>
                    <a:pt x="7043925" y="9144"/>
                  </a:moveTo>
                  <a:lnTo>
                    <a:pt x="7043925" y="0"/>
                  </a:lnTo>
                  <a:lnTo>
                    <a:pt x="7016493" y="0"/>
                  </a:lnTo>
                  <a:lnTo>
                    <a:pt x="7016493" y="9144"/>
                  </a:lnTo>
                  <a:lnTo>
                    <a:pt x="7043925" y="9144"/>
                  </a:lnTo>
                  <a:close/>
                </a:path>
                <a:path w="8326120" h="5367655">
                  <a:moveTo>
                    <a:pt x="7082025" y="9144"/>
                  </a:moveTo>
                  <a:lnTo>
                    <a:pt x="7082025" y="0"/>
                  </a:lnTo>
                  <a:lnTo>
                    <a:pt x="7054593" y="0"/>
                  </a:lnTo>
                  <a:lnTo>
                    <a:pt x="7054593" y="9144"/>
                  </a:lnTo>
                  <a:lnTo>
                    <a:pt x="7082025" y="9144"/>
                  </a:lnTo>
                  <a:close/>
                </a:path>
                <a:path w="8326120" h="5367655">
                  <a:moveTo>
                    <a:pt x="7120125" y="9144"/>
                  </a:moveTo>
                  <a:lnTo>
                    <a:pt x="7120125" y="0"/>
                  </a:lnTo>
                  <a:lnTo>
                    <a:pt x="7092693" y="0"/>
                  </a:lnTo>
                  <a:lnTo>
                    <a:pt x="7092693" y="9144"/>
                  </a:lnTo>
                  <a:lnTo>
                    <a:pt x="7120125" y="9144"/>
                  </a:lnTo>
                  <a:close/>
                </a:path>
                <a:path w="8326120" h="5367655">
                  <a:moveTo>
                    <a:pt x="7158225" y="9144"/>
                  </a:moveTo>
                  <a:lnTo>
                    <a:pt x="7158225" y="0"/>
                  </a:lnTo>
                  <a:lnTo>
                    <a:pt x="7130793" y="0"/>
                  </a:lnTo>
                  <a:lnTo>
                    <a:pt x="7130793" y="9144"/>
                  </a:lnTo>
                  <a:lnTo>
                    <a:pt x="7158225" y="9144"/>
                  </a:lnTo>
                  <a:close/>
                </a:path>
                <a:path w="8326120" h="5367655">
                  <a:moveTo>
                    <a:pt x="7196325" y="9144"/>
                  </a:moveTo>
                  <a:lnTo>
                    <a:pt x="7196325" y="0"/>
                  </a:lnTo>
                  <a:lnTo>
                    <a:pt x="7168893" y="0"/>
                  </a:lnTo>
                  <a:lnTo>
                    <a:pt x="7168893" y="9144"/>
                  </a:lnTo>
                  <a:lnTo>
                    <a:pt x="7196325" y="9144"/>
                  </a:lnTo>
                  <a:close/>
                </a:path>
                <a:path w="8326120" h="5367655">
                  <a:moveTo>
                    <a:pt x="7234425" y="9144"/>
                  </a:moveTo>
                  <a:lnTo>
                    <a:pt x="7234425" y="0"/>
                  </a:lnTo>
                  <a:lnTo>
                    <a:pt x="7206993" y="0"/>
                  </a:lnTo>
                  <a:lnTo>
                    <a:pt x="7206993" y="9144"/>
                  </a:lnTo>
                  <a:lnTo>
                    <a:pt x="7234425" y="9144"/>
                  </a:lnTo>
                  <a:close/>
                </a:path>
                <a:path w="8326120" h="5367655">
                  <a:moveTo>
                    <a:pt x="7272525" y="9144"/>
                  </a:moveTo>
                  <a:lnTo>
                    <a:pt x="7272525" y="0"/>
                  </a:lnTo>
                  <a:lnTo>
                    <a:pt x="7245093" y="0"/>
                  </a:lnTo>
                  <a:lnTo>
                    <a:pt x="7245093" y="9144"/>
                  </a:lnTo>
                  <a:lnTo>
                    <a:pt x="7272525" y="9144"/>
                  </a:lnTo>
                  <a:close/>
                </a:path>
                <a:path w="8326120" h="5367655">
                  <a:moveTo>
                    <a:pt x="7310625" y="9144"/>
                  </a:moveTo>
                  <a:lnTo>
                    <a:pt x="7310625" y="0"/>
                  </a:lnTo>
                  <a:lnTo>
                    <a:pt x="7283193" y="0"/>
                  </a:lnTo>
                  <a:lnTo>
                    <a:pt x="7283193" y="9144"/>
                  </a:lnTo>
                  <a:lnTo>
                    <a:pt x="7310625" y="9144"/>
                  </a:lnTo>
                  <a:close/>
                </a:path>
                <a:path w="8326120" h="5367655">
                  <a:moveTo>
                    <a:pt x="7348725" y="9144"/>
                  </a:moveTo>
                  <a:lnTo>
                    <a:pt x="7348725" y="0"/>
                  </a:lnTo>
                  <a:lnTo>
                    <a:pt x="7321293" y="0"/>
                  </a:lnTo>
                  <a:lnTo>
                    <a:pt x="7321293" y="9144"/>
                  </a:lnTo>
                  <a:lnTo>
                    <a:pt x="7348725" y="9144"/>
                  </a:lnTo>
                  <a:close/>
                </a:path>
                <a:path w="8326120" h="5367655">
                  <a:moveTo>
                    <a:pt x="7386825" y="9144"/>
                  </a:moveTo>
                  <a:lnTo>
                    <a:pt x="7386825" y="0"/>
                  </a:lnTo>
                  <a:lnTo>
                    <a:pt x="7359393" y="0"/>
                  </a:lnTo>
                  <a:lnTo>
                    <a:pt x="7359393" y="9144"/>
                  </a:lnTo>
                  <a:lnTo>
                    <a:pt x="7386825" y="9144"/>
                  </a:lnTo>
                  <a:close/>
                </a:path>
                <a:path w="8326120" h="5367655">
                  <a:moveTo>
                    <a:pt x="7424925" y="9144"/>
                  </a:moveTo>
                  <a:lnTo>
                    <a:pt x="7424925" y="0"/>
                  </a:lnTo>
                  <a:lnTo>
                    <a:pt x="7397493" y="0"/>
                  </a:lnTo>
                  <a:lnTo>
                    <a:pt x="7397493" y="9144"/>
                  </a:lnTo>
                  <a:lnTo>
                    <a:pt x="7424925" y="9144"/>
                  </a:lnTo>
                  <a:close/>
                </a:path>
                <a:path w="8326120" h="5367655">
                  <a:moveTo>
                    <a:pt x="7463025" y="9144"/>
                  </a:moveTo>
                  <a:lnTo>
                    <a:pt x="7463025" y="0"/>
                  </a:lnTo>
                  <a:lnTo>
                    <a:pt x="7435593" y="0"/>
                  </a:lnTo>
                  <a:lnTo>
                    <a:pt x="7435593" y="9144"/>
                  </a:lnTo>
                  <a:lnTo>
                    <a:pt x="7463025" y="9144"/>
                  </a:lnTo>
                  <a:close/>
                </a:path>
                <a:path w="8326120" h="5367655">
                  <a:moveTo>
                    <a:pt x="7501125" y="9144"/>
                  </a:moveTo>
                  <a:lnTo>
                    <a:pt x="7501125" y="0"/>
                  </a:lnTo>
                  <a:lnTo>
                    <a:pt x="7473693" y="0"/>
                  </a:lnTo>
                  <a:lnTo>
                    <a:pt x="7473693" y="9144"/>
                  </a:lnTo>
                  <a:lnTo>
                    <a:pt x="7501125" y="9144"/>
                  </a:lnTo>
                  <a:close/>
                </a:path>
                <a:path w="8326120" h="5367655">
                  <a:moveTo>
                    <a:pt x="7539225" y="9144"/>
                  </a:moveTo>
                  <a:lnTo>
                    <a:pt x="7539225" y="0"/>
                  </a:lnTo>
                  <a:lnTo>
                    <a:pt x="7511793" y="0"/>
                  </a:lnTo>
                  <a:lnTo>
                    <a:pt x="7511793" y="9144"/>
                  </a:lnTo>
                  <a:lnTo>
                    <a:pt x="7539225" y="9144"/>
                  </a:lnTo>
                  <a:close/>
                </a:path>
                <a:path w="8326120" h="5367655">
                  <a:moveTo>
                    <a:pt x="7577325" y="9144"/>
                  </a:moveTo>
                  <a:lnTo>
                    <a:pt x="7577325" y="0"/>
                  </a:lnTo>
                  <a:lnTo>
                    <a:pt x="7549893" y="0"/>
                  </a:lnTo>
                  <a:lnTo>
                    <a:pt x="7549893" y="9144"/>
                  </a:lnTo>
                  <a:lnTo>
                    <a:pt x="7577325" y="9144"/>
                  </a:lnTo>
                  <a:close/>
                </a:path>
                <a:path w="8326120" h="5367655">
                  <a:moveTo>
                    <a:pt x="7615425" y="9144"/>
                  </a:moveTo>
                  <a:lnTo>
                    <a:pt x="7615425" y="0"/>
                  </a:lnTo>
                  <a:lnTo>
                    <a:pt x="7587993" y="0"/>
                  </a:lnTo>
                  <a:lnTo>
                    <a:pt x="7587993" y="9144"/>
                  </a:lnTo>
                  <a:lnTo>
                    <a:pt x="7615425" y="9144"/>
                  </a:lnTo>
                  <a:close/>
                </a:path>
                <a:path w="8326120" h="5367655">
                  <a:moveTo>
                    <a:pt x="7653525" y="9144"/>
                  </a:moveTo>
                  <a:lnTo>
                    <a:pt x="7653525" y="0"/>
                  </a:lnTo>
                  <a:lnTo>
                    <a:pt x="7626093" y="0"/>
                  </a:lnTo>
                  <a:lnTo>
                    <a:pt x="7626093" y="9144"/>
                  </a:lnTo>
                  <a:lnTo>
                    <a:pt x="7653525" y="9144"/>
                  </a:lnTo>
                  <a:close/>
                </a:path>
                <a:path w="8326120" h="5367655">
                  <a:moveTo>
                    <a:pt x="7691625" y="9144"/>
                  </a:moveTo>
                  <a:lnTo>
                    <a:pt x="7691625" y="0"/>
                  </a:lnTo>
                  <a:lnTo>
                    <a:pt x="7664193" y="0"/>
                  </a:lnTo>
                  <a:lnTo>
                    <a:pt x="7664193" y="9144"/>
                  </a:lnTo>
                  <a:lnTo>
                    <a:pt x="7691625" y="9144"/>
                  </a:lnTo>
                  <a:close/>
                </a:path>
                <a:path w="8326120" h="5367655">
                  <a:moveTo>
                    <a:pt x="7729725" y="9144"/>
                  </a:moveTo>
                  <a:lnTo>
                    <a:pt x="7729725" y="0"/>
                  </a:lnTo>
                  <a:lnTo>
                    <a:pt x="7702293" y="0"/>
                  </a:lnTo>
                  <a:lnTo>
                    <a:pt x="7702293" y="9144"/>
                  </a:lnTo>
                  <a:lnTo>
                    <a:pt x="7729725" y="9144"/>
                  </a:lnTo>
                  <a:close/>
                </a:path>
                <a:path w="8326120" h="5367655">
                  <a:moveTo>
                    <a:pt x="7767825" y="9144"/>
                  </a:moveTo>
                  <a:lnTo>
                    <a:pt x="7767825" y="0"/>
                  </a:lnTo>
                  <a:lnTo>
                    <a:pt x="7740393" y="0"/>
                  </a:lnTo>
                  <a:lnTo>
                    <a:pt x="7740393" y="9144"/>
                  </a:lnTo>
                  <a:lnTo>
                    <a:pt x="7767825" y="9144"/>
                  </a:lnTo>
                  <a:close/>
                </a:path>
                <a:path w="8326120" h="5367655">
                  <a:moveTo>
                    <a:pt x="7805925" y="9144"/>
                  </a:moveTo>
                  <a:lnTo>
                    <a:pt x="7805925" y="0"/>
                  </a:lnTo>
                  <a:lnTo>
                    <a:pt x="7778493" y="0"/>
                  </a:lnTo>
                  <a:lnTo>
                    <a:pt x="7778493" y="9144"/>
                  </a:lnTo>
                  <a:lnTo>
                    <a:pt x="7805925" y="9144"/>
                  </a:lnTo>
                  <a:close/>
                </a:path>
                <a:path w="8326120" h="5367655">
                  <a:moveTo>
                    <a:pt x="7844025" y="9144"/>
                  </a:moveTo>
                  <a:lnTo>
                    <a:pt x="7844025" y="0"/>
                  </a:lnTo>
                  <a:lnTo>
                    <a:pt x="7816593" y="0"/>
                  </a:lnTo>
                  <a:lnTo>
                    <a:pt x="7816593" y="9144"/>
                  </a:lnTo>
                  <a:lnTo>
                    <a:pt x="7844025" y="9144"/>
                  </a:lnTo>
                  <a:close/>
                </a:path>
                <a:path w="8326120" h="5367655">
                  <a:moveTo>
                    <a:pt x="7882125" y="9144"/>
                  </a:moveTo>
                  <a:lnTo>
                    <a:pt x="7882125" y="0"/>
                  </a:lnTo>
                  <a:lnTo>
                    <a:pt x="7854693" y="0"/>
                  </a:lnTo>
                  <a:lnTo>
                    <a:pt x="7854693" y="9144"/>
                  </a:lnTo>
                  <a:lnTo>
                    <a:pt x="7882125" y="9144"/>
                  </a:lnTo>
                  <a:close/>
                </a:path>
                <a:path w="8326120" h="5367655">
                  <a:moveTo>
                    <a:pt x="7920225" y="9144"/>
                  </a:moveTo>
                  <a:lnTo>
                    <a:pt x="7920225" y="0"/>
                  </a:lnTo>
                  <a:lnTo>
                    <a:pt x="7892793" y="0"/>
                  </a:lnTo>
                  <a:lnTo>
                    <a:pt x="7892793" y="9144"/>
                  </a:lnTo>
                  <a:lnTo>
                    <a:pt x="7920225" y="9144"/>
                  </a:lnTo>
                  <a:close/>
                </a:path>
                <a:path w="8326120" h="5367655">
                  <a:moveTo>
                    <a:pt x="7958325" y="9144"/>
                  </a:moveTo>
                  <a:lnTo>
                    <a:pt x="7958325" y="0"/>
                  </a:lnTo>
                  <a:lnTo>
                    <a:pt x="7930893" y="0"/>
                  </a:lnTo>
                  <a:lnTo>
                    <a:pt x="7930893" y="9144"/>
                  </a:lnTo>
                  <a:lnTo>
                    <a:pt x="7958325" y="9144"/>
                  </a:lnTo>
                  <a:close/>
                </a:path>
                <a:path w="8326120" h="5367655">
                  <a:moveTo>
                    <a:pt x="7996425" y="9144"/>
                  </a:moveTo>
                  <a:lnTo>
                    <a:pt x="7996425" y="0"/>
                  </a:lnTo>
                  <a:lnTo>
                    <a:pt x="7968993" y="0"/>
                  </a:lnTo>
                  <a:lnTo>
                    <a:pt x="7968993" y="9144"/>
                  </a:lnTo>
                  <a:lnTo>
                    <a:pt x="7996425" y="9144"/>
                  </a:lnTo>
                  <a:close/>
                </a:path>
                <a:path w="8326120" h="5367655">
                  <a:moveTo>
                    <a:pt x="8034525" y="9144"/>
                  </a:moveTo>
                  <a:lnTo>
                    <a:pt x="8034525" y="0"/>
                  </a:lnTo>
                  <a:lnTo>
                    <a:pt x="8007093" y="0"/>
                  </a:lnTo>
                  <a:lnTo>
                    <a:pt x="8007093" y="9144"/>
                  </a:lnTo>
                  <a:lnTo>
                    <a:pt x="8034525" y="9144"/>
                  </a:lnTo>
                  <a:close/>
                </a:path>
                <a:path w="8326120" h="5367655">
                  <a:moveTo>
                    <a:pt x="8072625" y="9144"/>
                  </a:moveTo>
                  <a:lnTo>
                    <a:pt x="8072625" y="0"/>
                  </a:lnTo>
                  <a:lnTo>
                    <a:pt x="8045193" y="0"/>
                  </a:lnTo>
                  <a:lnTo>
                    <a:pt x="8045193" y="9144"/>
                  </a:lnTo>
                  <a:lnTo>
                    <a:pt x="8072625" y="9144"/>
                  </a:lnTo>
                  <a:close/>
                </a:path>
                <a:path w="8326120" h="5367655">
                  <a:moveTo>
                    <a:pt x="8110725" y="9144"/>
                  </a:moveTo>
                  <a:lnTo>
                    <a:pt x="8110725" y="0"/>
                  </a:lnTo>
                  <a:lnTo>
                    <a:pt x="8083293" y="0"/>
                  </a:lnTo>
                  <a:lnTo>
                    <a:pt x="8083293" y="9144"/>
                  </a:lnTo>
                  <a:lnTo>
                    <a:pt x="8110725" y="9144"/>
                  </a:lnTo>
                  <a:close/>
                </a:path>
                <a:path w="8326120" h="5367655">
                  <a:moveTo>
                    <a:pt x="8148825" y="9144"/>
                  </a:moveTo>
                  <a:lnTo>
                    <a:pt x="8148825" y="0"/>
                  </a:lnTo>
                  <a:lnTo>
                    <a:pt x="8121393" y="0"/>
                  </a:lnTo>
                  <a:lnTo>
                    <a:pt x="8121393" y="9144"/>
                  </a:lnTo>
                  <a:lnTo>
                    <a:pt x="8148825" y="9144"/>
                  </a:lnTo>
                  <a:close/>
                </a:path>
                <a:path w="8326120" h="5367655">
                  <a:moveTo>
                    <a:pt x="8186925" y="9144"/>
                  </a:moveTo>
                  <a:lnTo>
                    <a:pt x="8186925" y="0"/>
                  </a:lnTo>
                  <a:lnTo>
                    <a:pt x="8159493" y="0"/>
                  </a:lnTo>
                  <a:lnTo>
                    <a:pt x="8159493" y="9144"/>
                  </a:lnTo>
                  <a:lnTo>
                    <a:pt x="8186925" y="9144"/>
                  </a:lnTo>
                  <a:close/>
                </a:path>
                <a:path w="8326120" h="5367655">
                  <a:moveTo>
                    <a:pt x="8225025" y="9144"/>
                  </a:moveTo>
                  <a:lnTo>
                    <a:pt x="8225025" y="0"/>
                  </a:lnTo>
                  <a:lnTo>
                    <a:pt x="8197593" y="0"/>
                  </a:lnTo>
                  <a:lnTo>
                    <a:pt x="8197593" y="9144"/>
                  </a:lnTo>
                  <a:lnTo>
                    <a:pt x="8225025" y="9144"/>
                  </a:lnTo>
                  <a:close/>
                </a:path>
                <a:path w="8326120" h="5367655">
                  <a:moveTo>
                    <a:pt x="8263125" y="9144"/>
                  </a:moveTo>
                  <a:lnTo>
                    <a:pt x="8263125" y="0"/>
                  </a:lnTo>
                  <a:lnTo>
                    <a:pt x="8235693" y="0"/>
                  </a:lnTo>
                  <a:lnTo>
                    <a:pt x="8235693" y="9144"/>
                  </a:lnTo>
                  <a:lnTo>
                    <a:pt x="8263125" y="9144"/>
                  </a:lnTo>
                  <a:close/>
                </a:path>
                <a:path w="8326120" h="5367655">
                  <a:moveTo>
                    <a:pt x="8301225" y="9144"/>
                  </a:moveTo>
                  <a:lnTo>
                    <a:pt x="8301225" y="0"/>
                  </a:lnTo>
                  <a:lnTo>
                    <a:pt x="8273793" y="0"/>
                  </a:lnTo>
                  <a:lnTo>
                    <a:pt x="8273793" y="9144"/>
                  </a:lnTo>
                  <a:lnTo>
                    <a:pt x="8301225" y="9144"/>
                  </a:lnTo>
                  <a:close/>
                </a:path>
                <a:path w="8326120" h="5367655">
                  <a:moveTo>
                    <a:pt x="8325609" y="22860"/>
                  </a:moveTo>
                  <a:lnTo>
                    <a:pt x="8325609" y="1524"/>
                  </a:lnTo>
                  <a:lnTo>
                    <a:pt x="8324085" y="0"/>
                  </a:lnTo>
                  <a:lnTo>
                    <a:pt x="8311893" y="0"/>
                  </a:lnTo>
                  <a:lnTo>
                    <a:pt x="8311893" y="9144"/>
                  </a:lnTo>
                  <a:lnTo>
                    <a:pt x="8316465" y="9144"/>
                  </a:lnTo>
                  <a:lnTo>
                    <a:pt x="8316465" y="4572"/>
                  </a:lnTo>
                  <a:lnTo>
                    <a:pt x="8321037" y="9144"/>
                  </a:lnTo>
                  <a:lnTo>
                    <a:pt x="8321037" y="22860"/>
                  </a:lnTo>
                  <a:lnTo>
                    <a:pt x="8325609" y="22860"/>
                  </a:lnTo>
                  <a:close/>
                </a:path>
                <a:path w="8326120" h="5367655">
                  <a:moveTo>
                    <a:pt x="8321037" y="9144"/>
                  </a:moveTo>
                  <a:lnTo>
                    <a:pt x="8316465" y="4572"/>
                  </a:lnTo>
                  <a:lnTo>
                    <a:pt x="8316465" y="9144"/>
                  </a:lnTo>
                  <a:lnTo>
                    <a:pt x="8321037" y="9144"/>
                  </a:lnTo>
                  <a:close/>
                </a:path>
                <a:path w="8326120" h="5367655">
                  <a:moveTo>
                    <a:pt x="8321037" y="22860"/>
                  </a:moveTo>
                  <a:lnTo>
                    <a:pt x="8321037" y="9144"/>
                  </a:lnTo>
                  <a:lnTo>
                    <a:pt x="8316465" y="9144"/>
                  </a:lnTo>
                  <a:lnTo>
                    <a:pt x="8316465" y="22860"/>
                  </a:lnTo>
                  <a:lnTo>
                    <a:pt x="8321037" y="22860"/>
                  </a:lnTo>
                  <a:close/>
                </a:path>
                <a:path w="8326120" h="5367655">
                  <a:moveTo>
                    <a:pt x="8325609" y="60960"/>
                  </a:moveTo>
                  <a:lnTo>
                    <a:pt x="8325609" y="32004"/>
                  </a:lnTo>
                  <a:lnTo>
                    <a:pt x="8316465" y="32004"/>
                  </a:lnTo>
                  <a:lnTo>
                    <a:pt x="8316465" y="60960"/>
                  </a:lnTo>
                  <a:lnTo>
                    <a:pt x="8325609" y="60960"/>
                  </a:lnTo>
                  <a:close/>
                </a:path>
                <a:path w="8326120" h="5367655">
                  <a:moveTo>
                    <a:pt x="8325609" y="99060"/>
                  </a:moveTo>
                  <a:lnTo>
                    <a:pt x="8325609" y="70104"/>
                  </a:lnTo>
                  <a:lnTo>
                    <a:pt x="8316465" y="70104"/>
                  </a:lnTo>
                  <a:lnTo>
                    <a:pt x="8316465" y="99060"/>
                  </a:lnTo>
                  <a:lnTo>
                    <a:pt x="8325609" y="99060"/>
                  </a:lnTo>
                  <a:close/>
                </a:path>
                <a:path w="8326120" h="5367655">
                  <a:moveTo>
                    <a:pt x="8325609" y="137160"/>
                  </a:moveTo>
                  <a:lnTo>
                    <a:pt x="8325609" y="108204"/>
                  </a:lnTo>
                  <a:lnTo>
                    <a:pt x="8316465" y="108204"/>
                  </a:lnTo>
                  <a:lnTo>
                    <a:pt x="8316465" y="137160"/>
                  </a:lnTo>
                  <a:lnTo>
                    <a:pt x="8325609" y="137160"/>
                  </a:lnTo>
                  <a:close/>
                </a:path>
                <a:path w="8326120" h="5367655">
                  <a:moveTo>
                    <a:pt x="8325609" y="175260"/>
                  </a:moveTo>
                  <a:lnTo>
                    <a:pt x="8325609" y="146304"/>
                  </a:lnTo>
                  <a:lnTo>
                    <a:pt x="8316465" y="146304"/>
                  </a:lnTo>
                  <a:lnTo>
                    <a:pt x="8316465" y="175260"/>
                  </a:lnTo>
                  <a:lnTo>
                    <a:pt x="8325609" y="175260"/>
                  </a:lnTo>
                  <a:close/>
                </a:path>
                <a:path w="8326120" h="5367655">
                  <a:moveTo>
                    <a:pt x="8325609" y="213360"/>
                  </a:moveTo>
                  <a:lnTo>
                    <a:pt x="8325609" y="184404"/>
                  </a:lnTo>
                  <a:lnTo>
                    <a:pt x="8316465" y="184404"/>
                  </a:lnTo>
                  <a:lnTo>
                    <a:pt x="8316465" y="213360"/>
                  </a:lnTo>
                  <a:lnTo>
                    <a:pt x="8325609" y="213360"/>
                  </a:lnTo>
                  <a:close/>
                </a:path>
                <a:path w="8326120" h="5367655">
                  <a:moveTo>
                    <a:pt x="8325609" y="251460"/>
                  </a:moveTo>
                  <a:lnTo>
                    <a:pt x="8325609" y="222504"/>
                  </a:lnTo>
                  <a:lnTo>
                    <a:pt x="8316465" y="222504"/>
                  </a:lnTo>
                  <a:lnTo>
                    <a:pt x="8316465" y="251460"/>
                  </a:lnTo>
                  <a:lnTo>
                    <a:pt x="8325609" y="251460"/>
                  </a:lnTo>
                  <a:close/>
                </a:path>
                <a:path w="8326120" h="5367655">
                  <a:moveTo>
                    <a:pt x="8325609" y="289560"/>
                  </a:moveTo>
                  <a:lnTo>
                    <a:pt x="8325609" y="260604"/>
                  </a:lnTo>
                  <a:lnTo>
                    <a:pt x="8316465" y="260604"/>
                  </a:lnTo>
                  <a:lnTo>
                    <a:pt x="8316465" y="289560"/>
                  </a:lnTo>
                  <a:lnTo>
                    <a:pt x="8325609" y="289560"/>
                  </a:lnTo>
                  <a:close/>
                </a:path>
                <a:path w="8326120" h="5367655">
                  <a:moveTo>
                    <a:pt x="8325609" y="327660"/>
                  </a:moveTo>
                  <a:lnTo>
                    <a:pt x="8325609" y="298704"/>
                  </a:lnTo>
                  <a:lnTo>
                    <a:pt x="8316465" y="298704"/>
                  </a:lnTo>
                  <a:lnTo>
                    <a:pt x="8316465" y="327660"/>
                  </a:lnTo>
                  <a:lnTo>
                    <a:pt x="8325609" y="327660"/>
                  </a:lnTo>
                  <a:close/>
                </a:path>
                <a:path w="8326120" h="5367655">
                  <a:moveTo>
                    <a:pt x="8325609" y="365760"/>
                  </a:moveTo>
                  <a:lnTo>
                    <a:pt x="8325609" y="336804"/>
                  </a:lnTo>
                  <a:lnTo>
                    <a:pt x="8316465" y="336804"/>
                  </a:lnTo>
                  <a:lnTo>
                    <a:pt x="8316465" y="365760"/>
                  </a:lnTo>
                  <a:lnTo>
                    <a:pt x="8325609" y="365760"/>
                  </a:lnTo>
                  <a:close/>
                </a:path>
                <a:path w="8326120" h="5367655">
                  <a:moveTo>
                    <a:pt x="8325609" y="403860"/>
                  </a:moveTo>
                  <a:lnTo>
                    <a:pt x="8325609" y="374904"/>
                  </a:lnTo>
                  <a:lnTo>
                    <a:pt x="8316465" y="374904"/>
                  </a:lnTo>
                  <a:lnTo>
                    <a:pt x="8316465" y="403860"/>
                  </a:lnTo>
                  <a:lnTo>
                    <a:pt x="8325609" y="403860"/>
                  </a:lnTo>
                  <a:close/>
                </a:path>
                <a:path w="8326120" h="5367655">
                  <a:moveTo>
                    <a:pt x="8325609" y="441960"/>
                  </a:moveTo>
                  <a:lnTo>
                    <a:pt x="8325609" y="413004"/>
                  </a:lnTo>
                  <a:lnTo>
                    <a:pt x="8316465" y="413004"/>
                  </a:lnTo>
                  <a:lnTo>
                    <a:pt x="8316465" y="441960"/>
                  </a:lnTo>
                  <a:lnTo>
                    <a:pt x="8325609" y="441960"/>
                  </a:lnTo>
                  <a:close/>
                </a:path>
                <a:path w="8326120" h="5367655">
                  <a:moveTo>
                    <a:pt x="8325609" y="480060"/>
                  </a:moveTo>
                  <a:lnTo>
                    <a:pt x="8325609" y="451104"/>
                  </a:lnTo>
                  <a:lnTo>
                    <a:pt x="8316465" y="451104"/>
                  </a:lnTo>
                  <a:lnTo>
                    <a:pt x="8316465" y="480060"/>
                  </a:lnTo>
                  <a:lnTo>
                    <a:pt x="8325609" y="480060"/>
                  </a:lnTo>
                  <a:close/>
                </a:path>
                <a:path w="8326120" h="5367655">
                  <a:moveTo>
                    <a:pt x="8325609" y="518160"/>
                  </a:moveTo>
                  <a:lnTo>
                    <a:pt x="8325609" y="489204"/>
                  </a:lnTo>
                  <a:lnTo>
                    <a:pt x="8316465" y="489204"/>
                  </a:lnTo>
                  <a:lnTo>
                    <a:pt x="8316465" y="518160"/>
                  </a:lnTo>
                  <a:lnTo>
                    <a:pt x="8325609" y="518160"/>
                  </a:lnTo>
                  <a:close/>
                </a:path>
                <a:path w="8326120" h="5367655">
                  <a:moveTo>
                    <a:pt x="8325609" y="556260"/>
                  </a:moveTo>
                  <a:lnTo>
                    <a:pt x="8325609" y="527304"/>
                  </a:lnTo>
                  <a:lnTo>
                    <a:pt x="8316465" y="527304"/>
                  </a:lnTo>
                  <a:lnTo>
                    <a:pt x="8316465" y="556260"/>
                  </a:lnTo>
                  <a:lnTo>
                    <a:pt x="8325609" y="556260"/>
                  </a:lnTo>
                  <a:close/>
                </a:path>
                <a:path w="8326120" h="5367655">
                  <a:moveTo>
                    <a:pt x="8325609" y="594360"/>
                  </a:moveTo>
                  <a:lnTo>
                    <a:pt x="8325609" y="565404"/>
                  </a:lnTo>
                  <a:lnTo>
                    <a:pt x="8316465" y="565404"/>
                  </a:lnTo>
                  <a:lnTo>
                    <a:pt x="8316465" y="594360"/>
                  </a:lnTo>
                  <a:lnTo>
                    <a:pt x="8325609" y="594360"/>
                  </a:lnTo>
                  <a:close/>
                </a:path>
                <a:path w="8326120" h="5367655">
                  <a:moveTo>
                    <a:pt x="8325609" y="632460"/>
                  </a:moveTo>
                  <a:lnTo>
                    <a:pt x="8325609" y="603504"/>
                  </a:lnTo>
                  <a:lnTo>
                    <a:pt x="8316465" y="603504"/>
                  </a:lnTo>
                  <a:lnTo>
                    <a:pt x="8316465" y="632460"/>
                  </a:lnTo>
                  <a:lnTo>
                    <a:pt x="8325609" y="632460"/>
                  </a:lnTo>
                  <a:close/>
                </a:path>
                <a:path w="8326120" h="5367655">
                  <a:moveTo>
                    <a:pt x="8325609" y="670560"/>
                  </a:moveTo>
                  <a:lnTo>
                    <a:pt x="8325609" y="641604"/>
                  </a:lnTo>
                  <a:lnTo>
                    <a:pt x="8316465" y="641604"/>
                  </a:lnTo>
                  <a:lnTo>
                    <a:pt x="8316465" y="670560"/>
                  </a:lnTo>
                  <a:lnTo>
                    <a:pt x="8325609" y="670560"/>
                  </a:lnTo>
                  <a:close/>
                </a:path>
                <a:path w="8326120" h="5367655">
                  <a:moveTo>
                    <a:pt x="8325609" y="708660"/>
                  </a:moveTo>
                  <a:lnTo>
                    <a:pt x="8325609" y="679704"/>
                  </a:lnTo>
                  <a:lnTo>
                    <a:pt x="8316465" y="679704"/>
                  </a:lnTo>
                  <a:lnTo>
                    <a:pt x="8316465" y="708660"/>
                  </a:lnTo>
                  <a:lnTo>
                    <a:pt x="8325609" y="708660"/>
                  </a:lnTo>
                  <a:close/>
                </a:path>
                <a:path w="8326120" h="5367655">
                  <a:moveTo>
                    <a:pt x="8325609" y="746760"/>
                  </a:moveTo>
                  <a:lnTo>
                    <a:pt x="8325609" y="717804"/>
                  </a:lnTo>
                  <a:lnTo>
                    <a:pt x="8316465" y="717804"/>
                  </a:lnTo>
                  <a:lnTo>
                    <a:pt x="8316465" y="746760"/>
                  </a:lnTo>
                  <a:lnTo>
                    <a:pt x="8325609" y="746760"/>
                  </a:lnTo>
                  <a:close/>
                </a:path>
                <a:path w="8326120" h="5367655">
                  <a:moveTo>
                    <a:pt x="8325609" y="784860"/>
                  </a:moveTo>
                  <a:lnTo>
                    <a:pt x="8325609" y="755904"/>
                  </a:lnTo>
                  <a:lnTo>
                    <a:pt x="8316465" y="755904"/>
                  </a:lnTo>
                  <a:lnTo>
                    <a:pt x="8316465" y="784860"/>
                  </a:lnTo>
                  <a:lnTo>
                    <a:pt x="8325609" y="784860"/>
                  </a:lnTo>
                  <a:close/>
                </a:path>
                <a:path w="8326120" h="5367655">
                  <a:moveTo>
                    <a:pt x="8325609" y="822960"/>
                  </a:moveTo>
                  <a:lnTo>
                    <a:pt x="8325609" y="794004"/>
                  </a:lnTo>
                  <a:lnTo>
                    <a:pt x="8316465" y="794004"/>
                  </a:lnTo>
                  <a:lnTo>
                    <a:pt x="8316465" y="822960"/>
                  </a:lnTo>
                  <a:lnTo>
                    <a:pt x="8325609" y="822960"/>
                  </a:lnTo>
                  <a:close/>
                </a:path>
                <a:path w="8326120" h="5367655">
                  <a:moveTo>
                    <a:pt x="8325609" y="861060"/>
                  </a:moveTo>
                  <a:lnTo>
                    <a:pt x="8325609" y="832104"/>
                  </a:lnTo>
                  <a:lnTo>
                    <a:pt x="8316465" y="832104"/>
                  </a:lnTo>
                  <a:lnTo>
                    <a:pt x="8316465" y="861060"/>
                  </a:lnTo>
                  <a:lnTo>
                    <a:pt x="8325609" y="861060"/>
                  </a:lnTo>
                  <a:close/>
                </a:path>
                <a:path w="8326120" h="5367655">
                  <a:moveTo>
                    <a:pt x="8325609" y="899160"/>
                  </a:moveTo>
                  <a:lnTo>
                    <a:pt x="8325609" y="870204"/>
                  </a:lnTo>
                  <a:lnTo>
                    <a:pt x="8316465" y="870204"/>
                  </a:lnTo>
                  <a:lnTo>
                    <a:pt x="8316465" y="899160"/>
                  </a:lnTo>
                  <a:lnTo>
                    <a:pt x="8325609" y="899160"/>
                  </a:lnTo>
                  <a:close/>
                </a:path>
                <a:path w="8326120" h="5367655">
                  <a:moveTo>
                    <a:pt x="8325609" y="937260"/>
                  </a:moveTo>
                  <a:lnTo>
                    <a:pt x="8325609" y="908304"/>
                  </a:lnTo>
                  <a:lnTo>
                    <a:pt x="8316465" y="908304"/>
                  </a:lnTo>
                  <a:lnTo>
                    <a:pt x="8316465" y="937260"/>
                  </a:lnTo>
                  <a:lnTo>
                    <a:pt x="8325609" y="937260"/>
                  </a:lnTo>
                  <a:close/>
                </a:path>
                <a:path w="8326120" h="5367655">
                  <a:moveTo>
                    <a:pt x="8325609" y="975360"/>
                  </a:moveTo>
                  <a:lnTo>
                    <a:pt x="8325609" y="946404"/>
                  </a:lnTo>
                  <a:lnTo>
                    <a:pt x="8316465" y="946404"/>
                  </a:lnTo>
                  <a:lnTo>
                    <a:pt x="8316465" y="975360"/>
                  </a:lnTo>
                  <a:lnTo>
                    <a:pt x="8325609" y="975360"/>
                  </a:lnTo>
                  <a:close/>
                </a:path>
                <a:path w="8326120" h="5367655">
                  <a:moveTo>
                    <a:pt x="8325609" y="1013460"/>
                  </a:moveTo>
                  <a:lnTo>
                    <a:pt x="8325609" y="984504"/>
                  </a:lnTo>
                  <a:lnTo>
                    <a:pt x="8316465" y="984504"/>
                  </a:lnTo>
                  <a:lnTo>
                    <a:pt x="8316465" y="1013460"/>
                  </a:lnTo>
                  <a:lnTo>
                    <a:pt x="8325609" y="1013460"/>
                  </a:lnTo>
                  <a:close/>
                </a:path>
                <a:path w="8326120" h="5367655">
                  <a:moveTo>
                    <a:pt x="8325609" y="1051560"/>
                  </a:moveTo>
                  <a:lnTo>
                    <a:pt x="8325609" y="1022604"/>
                  </a:lnTo>
                  <a:lnTo>
                    <a:pt x="8316465" y="1022604"/>
                  </a:lnTo>
                  <a:lnTo>
                    <a:pt x="8316465" y="1051560"/>
                  </a:lnTo>
                  <a:lnTo>
                    <a:pt x="8325609" y="1051560"/>
                  </a:lnTo>
                  <a:close/>
                </a:path>
                <a:path w="8326120" h="5367655">
                  <a:moveTo>
                    <a:pt x="8325609" y="1089660"/>
                  </a:moveTo>
                  <a:lnTo>
                    <a:pt x="8325609" y="1060704"/>
                  </a:lnTo>
                  <a:lnTo>
                    <a:pt x="8316465" y="1060704"/>
                  </a:lnTo>
                  <a:lnTo>
                    <a:pt x="8316465" y="1089660"/>
                  </a:lnTo>
                  <a:lnTo>
                    <a:pt x="8325609" y="1089660"/>
                  </a:lnTo>
                  <a:close/>
                </a:path>
                <a:path w="8326120" h="5367655">
                  <a:moveTo>
                    <a:pt x="8325609" y="1127760"/>
                  </a:moveTo>
                  <a:lnTo>
                    <a:pt x="8325609" y="1098804"/>
                  </a:lnTo>
                  <a:lnTo>
                    <a:pt x="8316465" y="1098804"/>
                  </a:lnTo>
                  <a:lnTo>
                    <a:pt x="8316465" y="1127760"/>
                  </a:lnTo>
                  <a:lnTo>
                    <a:pt x="8325609" y="1127760"/>
                  </a:lnTo>
                  <a:close/>
                </a:path>
                <a:path w="8326120" h="5367655">
                  <a:moveTo>
                    <a:pt x="8325609" y="1165860"/>
                  </a:moveTo>
                  <a:lnTo>
                    <a:pt x="8325609" y="1136904"/>
                  </a:lnTo>
                  <a:lnTo>
                    <a:pt x="8316465" y="1136904"/>
                  </a:lnTo>
                  <a:lnTo>
                    <a:pt x="8316465" y="1165860"/>
                  </a:lnTo>
                  <a:lnTo>
                    <a:pt x="8325609" y="1165860"/>
                  </a:lnTo>
                  <a:close/>
                </a:path>
                <a:path w="8326120" h="5367655">
                  <a:moveTo>
                    <a:pt x="8325609" y="1203960"/>
                  </a:moveTo>
                  <a:lnTo>
                    <a:pt x="8325609" y="1175004"/>
                  </a:lnTo>
                  <a:lnTo>
                    <a:pt x="8316465" y="1175004"/>
                  </a:lnTo>
                  <a:lnTo>
                    <a:pt x="8316465" y="1203960"/>
                  </a:lnTo>
                  <a:lnTo>
                    <a:pt x="8325609" y="1203960"/>
                  </a:lnTo>
                  <a:close/>
                </a:path>
                <a:path w="8326120" h="5367655">
                  <a:moveTo>
                    <a:pt x="8325609" y="1242060"/>
                  </a:moveTo>
                  <a:lnTo>
                    <a:pt x="8325609" y="1213104"/>
                  </a:lnTo>
                  <a:lnTo>
                    <a:pt x="8316465" y="1213104"/>
                  </a:lnTo>
                  <a:lnTo>
                    <a:pt x="8316465" y="1242060"/>
                  </a:lnTo>
                  <a:lnTo>
                    <a:pt x="8325609" y="1242060"/>
                  </a:lnTo>
                  <a:close/>
                </a:path>
                <a:path w="8326120" h="5367655">
                  <a:moveTo>
                    <a:pt x="8325609" y="1280160"/>
                  </a:moveTo>
                  <a:lnTo>
                    <a:pt x="8325609" y="1251204"/>
                  </a:lnTo>
                  <a:lnTo>
                    <a:pt x="8316465" y="1251204"/>
                  </a:lnTo>
                  <a:lnTo>
                    <a:pt x="8316465" y="1280160"/>
                  </a:lnTo>
                  <a:lnTo>
                    <a:pt x="8325609" y="1280160"/>
                  </a:lnTo>
                  <a:close/>
                </a:path>
                <a:path w="8326120" h="5367655">
                  <a:moveTo>
                    <a:pt x="8325609" y="1318260"/>
                  </a:moveTo>
                  <a:lnTo>
                    <a:pt x="8325609" y="1289304"/>
                  </a:lnTo>
                  <a:lnTo>
                    <a:pt x="8316465" y="1289304"/>
                  </a:lnTo>
                  <a:lnTo>
                    <a:pt x="8316465" y="1318260"/>
                  </a:lnTo>
                  <a:lnTo>
                    <a:pt x="8325609" y="1318260"/>
                  </a:lnTo>
                  <a:close/>
                </a:path>
                <a:path w="8326120" h="5367655">
                  <a:moveTo>
                    <a:pt x="8325609" y="1356360"/>
                  </a:moveTo>
                  <a:lnTo>
                    <a:pt x="8325609" y="1327404"/>
                  </a:lnTo>
                  <a:lnTo>
                    <a:pt x="8316465" y="1327404"/>
                  </a:lnTo>
                  <a:lnTo>
                    <a:pt x="8316465" y="1356360"/>
                  </a:lnTo>
                  <a:lnTo>
                    <a:pt x="8325609" y="1356360"/>
                  </a:lnTo>
                  <a:close/>
                </a:path>
                <a:path w="8326120" h="5367655">
                  <a:moveTo>
                    <a:pt x="8325609" y="1394460"/>
                  </a:moveTo>
                  <a:lnTo>
                    <a:pt x="8325609" y="1365504"/>
                  </a:lnTo>
                  <a:lnTo>
                    <a:pt x="8316465" y="1365504"/>
                  </a:lnTo>
                  <a:lnTo>
                    <a:pt x="8316465" y="1394460"/>
                  </a:lnTo>
                  <a:lnTo>
                    <a:pt x="8325609" y="1394460"/>
                  </a:lnTo>
                  <a:close/>
                </a:path>
                <a:path w="8326120" h="5367655">
                  <a:moveTo>
                    <a:pt x="8325609" y="1432560"/>
                  </a:moveTo>
                  <a:lnTo>
                    <a:pt x="8325609" y="1403604"/>
                  </a:lnTo>
                  <a:lnTo>
                    <a:pt x="8316465" y="1403604"/>
                  </a:lnTo>
                  <a:lnTo>
                    <a:pt x="8316465" y="1432560"/>
                  </a:lnTo>
                  <a:lnTo>
                    <a:pt x="8325609" y="1432560"/>
                  </a:lnTo>
                  <a:close/>
                </a:path>
                <a:path w="8326120" h="5367655">
                  <a:moveTo>
                    <a:pt x="8325609" y="1470660"/>
                  </a:moveTo>
                  <a:lnTo>
                    <a:pt x="8325609" y="1441704"/>
                  </a:lnTo>
                  <a:lnTo>
                    <a:pt x="8316465" y="1441704"/>
                  </a:lnTo>
                  <a:lnTo>
                    <a:pt x="8316465" y="1470660"/>
                  </a:lnTo>
                  <a:lnTo>
                    <a:pt x="8325609" y="1470660"/>
                  </a:lnTo>
                  <a:close/>
                </a:path>
                <a:path w="8326120" h="5367655">
                  <a:moveTo>
                    <a:pt x="8325609" y="1508760"/>
                  </a:moveTo>
                  <a:lnTo>
                    <a:pt x="8325609" y="1479804"/>
                  </a:lnTo>
                  <a:lnTo>
                    <a:pt x="8316465" y="1479804"/>
                  </a:lnTo>
                  <a:lnTo>
                    <a:pt x="8316465" y="1508760"/>
                  </a:lnTo>
                  <a:lnTo>
                    <a:pt x="8325609" y="1508760"/>
                  </a:lnTo>
                  <a:close/>
                </a:path>
                <a:path w="8326120" h="5367655">
                  <a:moveTo>
                    <a:pt x="8325609" y="1546860"/>
                  </a:moveTo>
                  <a:lnTo>
                    <a:pt x="8325609" y="1517904"/>
                  </a:lnTo>
                  <a:lnTo>
                    <a:pt x="8316465" y="1517904"/>
                  </a:lnTo>
                  <a:lnTo>
                    <a:pt x="8316465" y="1546860"/>
                  </a:lnTo>
                  <a:lnTo>
                    <a:pt x="8325609" y="1546860"/>
                  </a:lnTo>
                  <a:close/>
                </a:path>
                <a:path w="8326120" h="5367655">
                  <a:moveTo>
                    <a:pt x="8325609" y="1584960"/>
                  </a:moveTo>
                  <a:lnTo>
                    <a:pt x="8325609" y="1556004"/>
                  </a:lnTo>
                  <a:lnTo>
                    <a:pt x="8316465" y="1556004"/>
                  </a:lnTo>
                  <a:lnTo>
                    <a:pt x="8316465" y="1584960"/>
                  </a:lnTo>
                  <a:lnTo>
                    <a:pt x="8325609" y="1584960"/>
                  </a:lnTo>
                  <a:close/>
                </a:path>
                <a:path w="8326120" h="5367655">
                  <a:moveTo>
                    <a:pt x="8325609" y="1623060"/>
                  </a:moveTo>
                  <a:lnTo>
                    <a:pt x="8325609" y="1594104"/>
                  </a:lnTo>
                  <a:lnTo>
                    <a:pt x="8316465" y="1594104"/>
                  </a:lnTo>
                  <a:lnTo>
                    <a:pt x="8316465" y="1623060"/>
                  </a:lnTo>
                  <a:lnTo>
                    <a:pt x="8325609" y="1623060"/>
                  </a:lnTo>
                  <a:close/>
                </a:path>
                <a:path w="8326120" h="5367655">
                  <a:moveTo>
                    <a:pt x="8325609" y="1661160"/>
                  </a:moveTo>
                  <a:lnTo>
                    <a:pt x="8325609" y="1632204"/>
                  </a:lnTo>
                  <a:lnTo>
                    <a:pt x="8316465" y="1632204"/>
                  </a:lnTo>
                  <a:lnTo>
                    <a:pt x="8316465" y="1661160"/>
                  </a:lnTo>
                  <a:lnTo>
                    <a:pt x="8325609" y="1661160"/>
                  </a:lnTo>
                  <a:close/>
                </a:path>
                <a:path w="8326120" h="5367655">
                  <a:moveTo>
                    <a:pt x="8325609" y="1699260"/>
                  </a:moveTo>
                  <a:lnTo>
                    <a:pt x="8325609" y="1670304"/>
                  </a:lnTo>
                  <a:lnTo>
                    <a:pt x="8316465" y="1670304"/>
                  </a:lnTo>
                  <a:lnTo>
                    <a:pt x="8316465" y="1699260"/>
                  </a:lnTo>
                  <a:lnTo>
                    <a:pt x="8325609" y="1699260"/>
                  </a:lnTo>
                  <a:close/>
                </a:path>
                <a:path w="8326120" h="5367655">
                  <a:moveTo>
                    <a:pt x="8325609" y="1737360"/>
                  </a:moveTo>
                  <a:lnTo>
                    <a:pt x="8325609" y="1708404"/>
                  </a:lnTo>
                  <a:lnTo>
                    <a:pt x="8316465" y="1708404"/>
                  </a:lnTo>
                  <a:lnTo>
                    <a:pt x="8316465" y="1737360"/>
                  </a:lnTo>
                  <a:lnTo>
                    <a:pt x="8325609" y="1737360"/>
                  </a:lnTo>
                  <a:close/>
                </a:path>
                <a:path w="8326120" h="5367655">
                  <a:moveTo>
                    <a:pt x="8325609" y="1775460"/>
                  </a:moveTo>
                  <a:lnTo>
                    <a:pt x="8325609" y="1746504"/>
                  </a:lnTo>
                  <a:lnTo>
                    <a:pt x="8316465" y="1746504"/>
                  </a:lnTo>
                  <a:lnTo>
                    <a:pt x="8316465" y="1775460"/>
                  </a:lnTo>
                  <a:lnTo>
                    <a:pt x="8325609" y="1775460"/>
                  </a:lnTo>
                  <a:close/>
                </a:path>
                <a:path w="8326120" h="5367655">
                  <a:moveTo>
                    <a:pt x="8325609" y="1813560"/>
                  </a:moveTo>
                  <a:lnTo>
                    <a:pt x="8325609" y="1784604"/>
                  </a:lnTo>
                  <a:lnTo>
                    <a:pt x="8316465" y="1784604"/>
                  </a:lnTo>
                  <a:lnTo>
                    <a:pt x="8316465" y="1813560"/>
                  </a:lnTo>
                  <a:lnTo>
                    <a:pt x="8325609" y="1813560"/>
                  </a:lnTo>
                  <a:close/>
                </a:path>
                <a:path w="8326120" h="5367655">
                  <a:moveTo>
                    <a:pt x="8325609" y="1851660"/>
                  </a:moveTo>
                  <a:lnTo>
                    <a:pt x="8325609" y="1822704"/>
                  </a:lnTo>
                  <a:lnTo>
                    <a:pt x="8316465" y="1822704"/>
                  </a:lnTo>
                  <a:lnTo>
                    <a:pt x="8316465" y="1851660"/>
                  </a:lnTo>
                  <a:lnTo>
                    <a:pt x="8325609" y="1851660"/>
                  </a:lnTo>
                  <a:close/>
                </a:path>
                <a:path w="8326120" h="5367655">
                  <a:moveTo>
                    <a:pt x="8325609" y="1889760"/>
                  </a:moveTo>
                  <a:lnTo>
                    <a:pt x="8325609" y="1860804"/>
                  </a:lnTo>
                  <a:lnTo>
                    <a:pt x="8316465" y="1860804"/>
                  </a:lnTo>
                  <a:lnTo>
                    <a:pt x="8316465" y="1889760"/>
                  </a:lnTo>
                  <a:lnTo>
                    <a:pt x="8325609" y="1889760"/>
                  </a:lnTo>
                  <a:close/>
                </a:path>
                <a:path w="8326120" h="5367655">
                  <a:moveTo>
                    <a:pt x="8325609" y="1927860"/>
                  </a:moveTo>
                  <a:lnTo>
                    <a:pt x="8325609" y="1898904"/>
                  </a:lnTo>
                  <a:lnTo>
                    <a:pt x="8316465" y="1898904"/>
                  </a:lnTo>
                  <a:lnTo>
                    <a:pt x="8316465" y="1927860"/>
                  </a:lnTo>
                  <a:lnTo>
                    <a:pt x="8325609" y="1927860"/>
                  </a:lnTo>
                  <a:close/>
                </a:path>
                <a:path w="8326120" h="5367655">
                  <a:moveTo>
                    <a:pt x="8325609" y="1965960"/>
                  </a:moveTo>
                  <a:lnTo>
                    <a:pt x="8325609" y="1937004"/>
                  </a:lnTo>
                  <a:lnTo>
                    <a:pt x="8316465" y="1937004"/>
                  </a:lnTo>
                  <a:lnTo>
                    <a:pt x="8316465" y="1965960"/>
                  </a:lnTo>
                  <a:lnTo>
                    <a:pt x="8325609" y="1965960"/>
                  </a:lnTo>
                  <a:close/>
                </a:path>
                <a:path w="8326120" h="5367655">
                  <a:moveTo>
                    <a:pt x="8325609" y="2004060"/>
                  </a:moveTo>
                  <a:lnTo>
                    <a:pt x="8325609" y="1975104"/>
                  </a:lnTo>
                  <a:lnTo>
                    <a:pt x="8316465" y="1975104"/>
                  </a:lnTo>
                  <a:lnTo>
                    <a:pt x="8316465" y="2004060"/>
                  </a:lnTo>
                  <a:lnTo>
                    <a:pt x="8325609" y="2004060"/>
                  </a:lnTo>
                  <a:close/>
                </a:path>
                <a:path w="8326120" h="5367655">
                  <a:moveTo>
                    <a:pt x="8325609" y="2042160"/>
                  </a:moveTo>
                  <a:lnTo>
                    <a:pt x="8325609" y="2013204"/>
                  </a:lnTo>
                  <a:lnTo>
                    <a:pt x="8316465" y="2013204"/>
                  </a:lnTo>
                  <a:lnTo>
                    <a:pt x="8316465" y="2042160"/>
                  </a:lnTo>
                  <a:lnTo>
                    <a:pt x="8325609" y="2042160"/>
                  </a:lnTo>
                  <a:close/>
                </a:path>
                <a:path w="8326120" h="5367655">
                  <a:moveTo>
                    <a:pt x="8325609" y="2080260"/>
                  </a:moveTo>
                  <a:lnTo>
                    <a:pt x="8325609" y="2051304"/>
                  </a:lnTo>
                  <a:lnTo>
                    <a:pt x="8316465" y="2051304"/>
                  </a:lnTo>
                  <a:lnTo>
                    <a:pt x="8316465" y="2080260"/>
                  </a:lnTo>
                  <a:lnTo>
                    <a:pt x="8325609" y="2080260"/>
                  </a:lnTo>
                  <a:close/>
                </a:path>
                <a:path w="8326120" h="5367655">
                  <a:moveTo>
                    <a:pt x="8325609" y="2118360"/>
                  </a:moveTo>
                  <a:lnTo>
                    <a:pt x="8325609" y="2089404"/>
                  </a:lnTo>
                  <a:lnTo>
                    <a:pt x="8316465" y="2089404"/>
                  </a:lnTo>
                  <a:lnTo>
                    <a:pt x="8316465" y="2118360"/>
                  </a:lnTo>
                  <a:lnTo>
                    <a:pt x="8325609" y="2118360"/>
                  </a:lnTo>
                  <a:close/>
                </a:path>
                <a:path w="8326120" h="5367655">
                  <a:moveTo>
                    <a:pt x="8325609" y="2156460"/>
                  </a:moveTo>
                  <a:lnTo>
                    <a:pt x="8325609" y="2127504"/>
                  </a:lnTo>
                  <a:lnTo>
                    <a:pt x="8316465" y="2127504"/>
                  </a:lnTo>
                  <a:lnTo>
                    <a:pt x="8316465" y="2156460"/>
                  </a:lnTo>
                  <a:lnTo>
                    <a:pt x="8325609" y="2156460"/>
                  </a:lnTo>
                  <a:close/>
                </a:path>
                <a:path w="8326120" h="5367655">
                  <a:moveTo>
                    <a:pt x="8325609" y="2194560"/>
                  </a:moveTo>
                  <a:lnTo>
                    <a:pt x="8325609" y="2165604"/>
                  </a:lnTo>
                  <a:lnTo>
                    <a:pt x="8316465" y="2165604"/>
                  </a:lnTo>
                  <a:lnTo>
                    <a:pt x="8316465" y="2194560"/>
                  </a:lnTo>
                  <a:lnTo>
                    <a:pt x="8325609" y="2194560"/>
                  </a:lnTo>
                  <a:close/>
                </a:path>
                <a:path w="8326120" h="5367655">
                  <a:moveTo>
                    <a:pt x="8325609" y="2232660"/>
                  </a:moveTo>
                  <a:lnTo>
                    <a:pt x="8325609" y="2203704"/>
                  </a:lnTo>
                  <a:lnTo>
                    <a:pt x="8316465" y="2203704"/>
                  </a:lnTo>
                  <a:lnTo>
                    <a:pt x="8316465" y="2232660"/>
                  </a:lnTo>
                  <a:lnTo>
                    <a:pt x="8325609" y="2232660"/>
                  </a:lnTo>
                  <a:close/>
                </a:path>
              </a:pathLst>
            </a:custGeom>
            <a:solidFill>
              <a:srgbClr val="548D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8535" y="1744980"/>
              <a:ext cx="6731507" cy="331622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08838" y="4270247"/>
              <a:ext cx="6093460" cy="2254250"/>
            </a:xfrm>
            <a:custGeom>
              <a:avLst/>
              <a:gdLst/>
              <a:ahLst/>
              <a:cxnLst/>
              <a:rect l="l" t="t" r="r" b="b"/>
              <a:pathLst>
                <a:path w="6093459" h="2254250">
                  <a:moveTo>
                    <a:pt x="6092951" y="2253995"/>
                  </a:moveTo>
                  <a:lnTo>
                    <a:pt x="6092951" y="243839"/>
                  </a:lnTo>
                  <a:lnTo>
                    <a:pt x="5077967" y="243839"/>
                  </a:lnTo>
                  <a:lnTo>
                    <a:pt x="4396739" y="0"/>
                  </a:lnTo>
                  <a:lnTo>
                    <a:pt x="3553967" y="243839"/>
                  </a:lnTo>
                  <a:lnTo>
                    <a:pt x="0" y="243839"/>
                  </a:lnTo>
                  <a:lnTo>
                    <a:pt x="0" y="2253995"/>
                  </a:lnTo>
                  <a:lnTo>
                    <a:pt x="6092951" y="2253995"/>
                  </a:lnTo>
                  <a:close/>
                </a:path>
              </a:pathLst>
            </a:custGeom>
            <a:solidFill>
              <a:srgbClr val="DCE6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101218" y="4265676"/>
              <a:ext cx="6106795" cy="2265045"/>
            </a:xfrm>
            <a:custGeom>
              <a:avLst/>
              <a:gdLst/>
              <a:ahLst/>
              <a:cxnLst/>
              <a:rect l="l" t="t" r="r" b="b"/>
              <a:pathLst>
                <a:path w="6106795" h="2265045">
                  <a:moveTo>
                    <a:pt x="13716" y="1086612"/>
                  </a:moveTo>
                  <a:lnTo>
                    <a:pt x="13716" y="1059180"/>
                  </a:lnTo>
                  <a:lnTo>
                    <a:pt x="0" y="1059180"/>
                  </a:lnTo>
                  <a:lnTo>
                    <a:pt x="0" y="1086612"/>
                  </a:lnTo>
                  <a:lnTo>
                    <a:pt x="13716" y="1086612"/>
                  </a:lnTo>
                  <a:close/>
                </a:path>
                <a:path w="6106795" h="2265045">
                  <a:moveTo>
                    <a:pt x="13716" y="1124712"/>
                  </a:moveTo>
                  <a:lnTo>
                    <a:pt x="13716" y="1086612"/>
                  </a:lnTo>
                  <a:lnTo>
                    <a:pt x="0" y="1086612"/>
                  </a:lnTo>
                  <a:lnTo>
                    <a:pt x="0" y="1124712"/>
                  </a:lnTo>
                  <a:lnTo>
                    <a:pt x="13716" y="1124712"/>
                  </a:lnTo>
                  <a:close/>
                </a:path>
                <a:path w="6106795" h="2265045">
                  <a:moveTo>
                    <a:pt x="13716" y="1175004"/>
                  </a:moveTo>
                  <a:lnTo>
                    <a:pt x="13716" y="1136904"/>
                  </a:lnTo>
                  <a:lnTo>
                    <a:pt x="0" y="1136904"/>
                  </a:lnTo>
                  <a:lnTo>
                    <a:pt x="0" y="1175004"/>
                  </a:lnTo>
                  <a:lnTo>
                    <a:pt x="13716" y="1175004"/>
                  </a:lnTo>
                  <a:close/>
                </a:path>
                <a:path w="6106795" h="2265045">
                  <a:moveTo>
                    <a:pt x="13716" y="1225296"/>
                  </a:moveTo>
                  <a:lnTo>
                    <a:pt x="13716" y="1187196"/>
                  </a:lnTo>
                  <a:lnTo>
                    <a:pt x="0" y="1187196"/>
                  </a:lnTo>
                  <a:lnTo>
                    <a:pt x="0" y="1225296"/>
                  </a:lnTo>
                  <a:lnTo>
                    <a:pt x="13716" y="1225296"/>
                  </a:lnTo>
                  <a:close/>
                </a:path>
                <a:path w="6106795" h="2265045">
                  <a:moveTo>
                    <a:pt x="13716" y="1277112"/>
                  </a:moveTo>
                  <a:lnTo>
                    <a:pt x="13716" y="1239012"/>
                  </a:lnTo>
                  <a:lnTo>
                    <a:pt x="0" y="1239012"/>
                  </a:lnTo>
                  <a:lnTo>
                    <a:pt x="0" y="1277112"/>
                  </a:lnTo>
                  <a:lnTo>
                    <a:pt x="13716" y="1277112"/>
                  </a:lnTo>
                  <a:close/>
                </a:path>
                <a:path w="6106795" h="2265045">
                  <a:moveTo>
                    <a:pt x="13716" y="1327404"/>
                  </a:moveTo>
                  <a:lnTo>
                    <a:pt x="13716" y="1289304"/>
                  </a:lnTo>
                  <a:lnTo>
                    <a:pt x="0" y="1289304"/>
                  </a:lnTo>
                  <a:lnTo>
                    <a:pt x="0" y="1327404"/>
                  </a:lnTo>
                  <a:lnTo>
                    <a:pt x="13716" y="1327404"/>
                  </a:lnTo>
                  <a:close/>
                </a:path>
                <a:path w="6106795" h="2265045">
                  <a:moveTo>
                    <a:pt x="13716" y="1377696"/>
                  </a:moveTo>
                  <a:lnTo>
                    <a:pt x="13716" y="1339596"/>
                  </a:lnTo>
                  <a:lnTo>
                    <a:pt x="0" y="1339596"/>
                  </a:lnTo>
                  <a:lnTo>
                    <a:pt x="0" y="1377696"/>
                  </a:lnTo>
                  <a:lnTo>
                    <a:pt x="13716" y="1377696"/>
                  </a:lnTo>
                  <a:close/>
                </a:path>
                <a:path w="6106795" h="2265045">
                  <a:moveTo>
                    <a:pt x="13716" y="1429512"/>
                  </a:moveTo>
                  <a:lnTo>
                    <a:pt x="13716" y="1391412"/>
                  </a:lnTo>
                  <a:lnTo>
                    <a:pt x="0" y="1391412"/>
                  </a:lnTo>
                  <a:lnTo>
                    <a:pt x="0" y="1429512"/>
                  </a:lnTo>
                  <a:lnTo>
                    <a:pt x="13716" y="1429512"/>
                  </a:lnTo>
                  <a:close/>
                </a:path>
                <a:path w="6106795" h="2265045">
                  <a:moveTo>
                    <a:pt x="13716" y="1479804"/>
                  </a:moveTo>
                  <a:lnTo>
                    <a:pt x="13716" y="1441704"/>
                  </a:lnTo>
                  <a:lnTo>
                    <a:pt x="0" y="1441704"/>
                  </a:lnTo>
                  <a:lnTo>
                    <a:pt x="0" y="1479804"/>
                  </a:lnTo>
                  <a:lnTo>
                    <a:pt x="13716" y="1479804"/>
                  </a:lnTo>
                  <a:close/>
                </a:path>
                <a:path w="6106795" h="2265045">
                  <a:moveTo>
                    <a:pt x="13716" y="1530096"/>
                  </a:moveTo>
                  <a:lnTo>
                    <a:pt x="13716" y="1491996"/>
                  </a:lnTo>
                  <a:lnTo>
                    <a:pt x="0" y="1491996"/>
                  </a:lnTo>
                  <a:lnTo>
                    <a:pt x="0" y="1530096"/>
                  </a:lnTo>
                  <a:lnTo>
                    <a:pt x="13716" y="1530096"/>
                  </a:lnTo>
                  <a:close/>
                </a:path>
                <a:path w="6106795" h="2265045">
                  <a:moveTo>
                    <a:pt x="13716" y="1581912"/>
                  </a:moveTo>
                  <a:lnTo>
                    <a:pt x="13716" y="1543812"/>
                  </a:lnTo>
                  <a:lnTo>
                    <a:pt x="0" y="1543812"/>
                  </a:lnTo>
                  <a:lnTo>
                    <a:pt x="0" y="1581912"/>
                  </a:lnTo>
                  <a:lnTo>
                    <a:pt x="13716" y="1581912"/>
                  </a:lnTo>
                  <a:close/>
                </a:path>
                <a:path w="6106795" h="2265045">
                  <a:moveTo>
                    <a:pt x="13716" y="1632204"/>
                  </a:moveTo>
                  <a:lnTo>
                    <a:pt x="13716" y="1594104"/>
                  </a:lnTo>
                  <a:lnTo>
                    <a:pt x="0" y="1594104"/>
                  </a:lnTo>
                  <a:lnTo>
                    <a:pt x="0" y="1632204"/>
                  </a:lnTo>
                  <a:lnTo>
                    <a:pt x="13716" y="1632204"/>
                  </a:lnTo>
                  <a:close/>
                </a:path>
                <a:path w="6106795" h="2265045">
                  <a:moveTo>
                    <a:pt x="13716" y="1682496"/>
                  </a:moveTo>
                  <a:lnTo>
                    <a:pt x="13716" y="1644396"/>
                  </a:lnTo>
                  <a:lnTo>
                    <a:pt x="0" y="1644396"/>
                  </a:lnTo>
                  <a:lnTo>
                    <a:pt x="0" y="1682496"/>
                  </a:lnTo>
                  <a:lnTo>
                    <a:pt x="13716" y="1682496"/>
                  </a:lnTo>
                  <a:close/>
                </a:path>
                <a:path w="6106795" h="2265045">
                  <a:moveTo>
                    <a:pt x="13716" y="1734312"/>
                  </a:moveTo>
                  <a:lnTo>
                    <a:pt x="13716" y="1696212"/>
                  </a:lnTo>
                  <a:lnTo>
                    <a:pt x="0" y="1696212"/>
                  </a:lnTo>
                  <a:lnTo>
                    <a:pt x="0" y="1734312"/>
                  </a:lnTo>
                  <a:lnTo>
                    <a:pt x="13716" y="1734312"/>
                  </a:lnTo>
                  <a:close/>
                </a:path>
                <a:path w="6106795" h="2265045">
                  <a:moveTo>
                    <a:pt x="13716" y="1784604"/>
                  </a:moveTo>
                  <a:lnTo>
                    <a:pt x="13716" y="1746504"/>
                  </a:lnTo>
                  <a:lnTo>
                    <a:pt x="0" y="1746504"/>
                  </a:lnTo>
                  <a:lnTo>
                    <a:pt x="0" y="1784604"/>
                  </a:lnTo>
                  <a:lnTo>
                    <a:pt x="13716" y="1784604"/>
                  </a:lnTo>
                  <a:close/>
                </a:path>
                <a:path w="6106795" h="2265045">
                  <a:moveTo>
                    <a:pt x="13716" y="1834896"/>
                  </a:moveTo>
                  <a:lnTo>
                    <a:pt x="13716" y="1796796"/>
                  </a:lnTo>
                  <a:lnTo>
                    <a:pt x="0" y="1796796"/>
                  </a:lnTo>
                  <a:lnTo>
                    <a:pt x="0" y="1834896"/>
                  </a:lnTo>
                  <a:lnTo>
                    <a:pt x="13716" y="1834896"/>
                  </a:lnTo>
                  <a:close/>
                </a:path>
                <a:path w="6106795" h="2265045">
                  <a:moveTo>
                    <a:pt x="13716" y="1886712"/>
                  </a:moveTo>
                  <a:lnTo>
                    <a:pt x="13716" y="1848612"/>
                  </a:lnTo>
                  <a:lnTo>
                    <a:pt x="0" y="1848612"/>
                  </a:lnTo>
                  <a:lnTo>
                    <a:pt x="0" y="1886712"/>
                  </a:lnTo>
                  <a:lnTo>
                    <a:pt x="13716" y="1886712"/>
                  </a:lnTo>
                  <a:close/>
                </a:path>
                <a:path w="6106795" h="2265045">
                  <a:moveTo>
                    <a:pt x="13716" y="1937004"/>
                  </a:moveTo>
                  <a:lnTo>
                    <a:pt x="13716" y="1898904"/>
                  </a:lnTo>
                  <a:lnTo>
                    <a:pt x="0" y="1898904"/>
                  </a:lnTo>
                  <a:lnTo>
                    <a:pt x="0" y="1937004"/>
                  </a:lnTo>
                  <a:lnTo>
                    <a:pt x="13716" y="1937004"/>
                  </a:lnTo>
                  <a:close/>
                </a:path>
                <a:path w="6106795" h="2265045">
                  <a:moveTo>
                    <a:pt x="13716" y="1987296"/>
                  </a:moveTo>
                  <a:lnTo>
                    <a:pt x="13716" y="1949196"/>
                  </a:lnTo>
                  <a:lnTo>
                    <a:pt x="0" y="1949196"/>
                  </a:lnTo>
                  <a:lnTo>
                    <a:pt x="0" y="1987296"/>
                  </a:lnTo>
                  <a:lnTo>
                    <a:pt x="13716" y="1987296"/>
                  </a:lnTo>
                  <a:close/>
                </a:path>
                <a:path w="6106795" h="2265045">
                  <a:moveTo>
                    <a:pt x="13716" y="2039112"/>
                  </a:moveTo>
                  <a:lnTo>
                    <a:pt x="13716" y="2001012"/>
                  </a:lnTo>
                  <a:lnTo>
                    <a:pt x="0" y="2001012"/>
                  </a:lnTo>
                  <a:lnTo>
                    <a:pt x="0" y="2039112"/>
                  </a:lnTo>
                  <a:lnTo>
                    <a:pt x="13716" y="2039112"/>
                  </a:lnTo>
                  <a:close/>
                </a:path>
                <a:path w="6106795" h="2265045">
                  <a:moveTo>
                    <a:pt x="13716" y="2089404"/>
                  </a:moveTo>
                  <a:lnTo>
                    <a:pt x="13716" y="2051304"/>
                  </a:lnTo>
                  <a:lnTo>
                    <a:pt x="0" y="2051304"/>
                  </a:lnTo>
                  <a:lnTo>
                    <a:pt x="0" y="2089404"/>
                  </a:lnTo>
                  <a:lnTo>
                    <a:pt x="13716" y="2089404"/>
                  </a:lnTo>
                  <a:close/>
                </a:path>
                <a:path w="6106795" h="2265045">
                  <a:moveTo>
                    <a:pt x="13716" y="2139696"/>
                  </a:moveTo>
                  <a:lnTo>
                    <a:pt x="13716" y="2101596"/>
                  </a:lnTo>
                  <a:lnTo>
                    <a:pt x="0" y="2101596"/>
                  </a:lnTo>
                  <a:lnTo>
                    <a:pt x="0" y="2139696"/>
                  </a:lnTo>
                  <a:lnTo>
                    <a:pt x="13716" y="2139696"/>
                  </a:lnTo>
                  <a:close/>
                </a:path>
                <a:path w="6106795" h="2265045">
                  <a:moveTo>
                    <a:pt x="13716" y="2191512"/>
                  </a:moveTo>
                  <a:lnTo>
                    <a:pt x="13716" y="2153412"/>
                  </a:lnTo>
                  <a:lnTo>
                    <a:pt x="0" y="2153412"/>
                  </a:lnTo>
                  <a:lnTo>
                    <a:pt x="0" y="2191512"/>
                  </a:lnTo>
                  <a:lnTo>
                    <a:pt x="13716" y="2191512"/>
                  </a:lnTo>
                  <a:close/>
                </a:path>
                <a:path w="6106795" h="2265045">
                  <a:moveTo>
                    <a:pt x="13716" y="2241804"/>
                  </a:moveTo>
                  <a:lnTo>
                    <a:pt x="13716" y="2203704"/>
                  </a:lnTo>
                  <a:lnTo>
                    <a:pt x="0" y="2203704"/>
                  </a:lnTo>
                  <a:lnTo>
                    <a:pt x="0" y="2241804"/>
                  </a:lnTo>
                  <a:lnTo>
                    <a:pt x="13716" y="2241804"/>
                  </a:lnTo>
                  <a:close/>
                </a:path>
                <a:path w="6106795" h="2265045">
                  <a:moveTo>
                    <a:pt x="13716" y="2264664"/>
                  </a:moveTo>
                  <a:lnTo>
                    <a:pt x="13716" y="2258568"/>
                  </a:lnTo>
                  <a:lnTo>
                    <a:pt x="10058" y="2253996"/>
                  </a:lnTo>
                  <a:lnTo>
                    <a:pt x="0" y="2253996"/>
                  </a:lnTo>
                  <a:lnTo>
                    <a:pt x="0" y="2261616"/>
                  </a:lnTo>
                  <a:lnTo>
                    <a:pt x="3048" y="2264664"/>
                  </a:lnTo>
                  <a:lnTo>
                    <a:pt x="13716" y="2264664"/>
                  </a:lnTo>
                  <a:close/>
                </a:path>
                <a:path w="6106795" h="2265045">
                  <a:moveTo>
                    <a:pt x="41148" y="2264664"/>
                  </a:moveTo>
                  <a:lnTo>
                    <a:pt x="41148" y="2250948"/>
                  </a:lnTo>
                  <a:lnTo>
                    <a:pt x="7620" y="2250948"/>
                  </a:lnTo>
                  <a:lnTo>
                    <a:pt x="10058" y="2253996"/>
                  </a:lnTo>
                  <a:lnTo>
                    <a:pt x="13716" y="2253996"/>
                  </a:lnTo>
                  <a:lnTo>
                    <a:pt x="13716" y="2264664"/>
                  </a:lnTo>
                  <a:lnTo>
                    <a:pt x="41148" y="2264664"/>
                  </a:lnTo>
                  <a:close/>
                </a:path>
                <a:path w="6106795" h="2265045">
                  <a:moveTo>
                    <a:pt x="13716" y="2258568"/>
                  </a:moveTo>
                  <a:lnTo>
                    <a:pt x="13716" y="2253996"/>
                  </a:lnTo>
                  <a:lnTo>
                    <a:pt x="10058" y="2253996"/>
                  </a:lnTo>
                  <a:lnTo>
                    <a:pt x="13716" y="2258568"/>
                  </a:lnTo>
                  <a:close/>
                </a:path>
                <a:path w="6106795" h="2265045">
                  <a:moveTo>
                    <a:pt x="92964" y="2264664"/>
                  </a:moveTo>
                  <a:lnTo>
                    <a:pt x="92964" y="2250948"/>
                  </a:lnTo>
                  <a:lnTo>
                    <a:pt x="54864" y="2250948"/>
                  </a:lnTo>
                  <a:lnTo>
                    <a:pt x="54864" y="2264664"/>
                  </a:lnTo>
                  <a:lnTo>
                    <a:pt x="92964" y="2264664"/>
                  </a:lnTo>
                  <a:close/>
                </a:path>
                <a:path w="6106795" h="2265045">
                  <a:moveTo>
                    <a:pt x="143256" y="2264664"/>
                  </a:moveTo>
                  <a:lnTo>
                    <a:pt x="143256" y="2250948"/>
                  </a:lnTo>
                  <a:lnTo>
                    <a:pt x="105156" y="2250948"/>
                  </a:lnTo>
                  <a:lnTo>
                    <a:pt x="105156" y="2264664"/>
                  </a:lnTo>
                  <a:lnTo>
                    <a:pt x="143256" y="2264664"/>
                  </a:lnTo>
                  <a:close/>
                </a:path>
                <a:path w="6106795" h="2265045">
                  <a:moveTo>
                    <a:pt x="193548" y="2264664"/>
                  </a:moveTo>
                  <a:lnTo>
                    <a:pt x="193548" y="2250948"/>
                  </a:lnTo>
                  <a:lnTo>
                    <a:pt x="155448" y="2250948"/>
                  </a:lnTo>
                  <a:lnTo>
                    <a:pt x="155448" y="2264664"/>
                  </a:lnTo>
                  <a:lnTo>
                    <a:pt x="193548" y="2264664"/>
                  </a:lnTo>
                  <a:close/>
                </a:path>
                <a:path w="6106795" h="2265045">
                  <a:moveTo>
                    <a:pt x="245364" y="2264664"/>
                  </a:moveTo>
                  <a:lnTo>
                    <a:pt x="245364" y="2250948"/>
                  </a:lnTo>
                  <a:lnTo>
                    <a:pt x="207264" y="2250948"/>
                  </a:lnTo>
                  <a:lnTo>
                    <a:pt x="207264" y="2264664"/>
                  </a:lnTo>
                  <a:lnTo>
                    <a:pt x="245364" y="2264664"/>
                  </a:lnTo>
                  <a:close/>
                </a:path>
                <a:path w="6106795" h="2265045">
                  <a:moveTo>
                    <a:pt x="295656" y="2264664"/>
                  </a:moveTo>
                  <a:lnTo>
                    <a:pt x="295656" y="2250948"/>
                  </a:lnTo>
                  <a:lnTo>
                    <a:pt x="257556" y="2250948"/>
                  </a:lnTo>
                  <a:lnTo>
                    <a:pt x="257556" y="2264664"/>
                  </a:lnTo>
                  <a:lnTo>
                    <a:pt x="295656" y="2264664"/>
                  </a:lnTo>
                  <a:close/>
                </a:path>
                <a:path w="6106795" h="2265045">
                  <a:moveTo>
                    <a:pt x="345948" y="2264664"/>
                  </a:moveTo>
                  <a:lnTo>
                    <a:pt x="345948" y="2250948"/>
                  </a:lnTo>
                  <a:lnTo>
                    <a:pt x="307848" y="2250948"/>
                  </a:lnTo>
                  <a:lnTo>
                    <a:pt x="307848" y="2264664"/>
                  </a:lnTo>
                  <a:lnTo>
                    <a:pt x="345948" y="2264664"/>
                  </a:lnTo>
                  <a:close/>
                </a:path>
                <a:path w="6106795" h="2265045">
                  <a:moveTo>
                    <a:pt x="397764" y="2264664"/>
                  </a:moveTo>
                  <a:lnTo>
                    <a:pt x="397764" y="2250948"/>
                  </a:lnTo>
                  <a:lnTo>
                    <a:pt x="359664" y="2250948"/>
                  </a:lnTo>
                  <a:lnTo>
                    <a:pt x="359664" y="2264664"/>
                  </a:lnTo>
                  <a:lnTo>
                    <a:pt x="397764" y="2264664"/>
                  </a:lnTo>
                  <a:close/>
                </a:path>
                <a:path w="6106795" h="2265045">
                  <a:moveTo>
                    <a:pt x="448056" y="2264664"/>
                  </a:moveTo>
                  <a:lnTo>
                    <a:pt x="448056" y="2250948"/>
                  </a:lnTo>
                  <a:lnTo>
                    <a:pt x="409956" y="2250948"/>
                  </a:lnTo>
                  <a:lnTo>
                    <a:pt x="409956" y="2264664"/>
                  </a:lnTo>
                  <a:lnTo>
                    <a:pt x="448056" y="2264664"/>
                  </a:lnTo>
                  <a:close/>
                </a:path>
                <a:path w="6106795" h="2265045">
                  <a:moveTo>
                    <a:pt x="498348" y="2264664"/>
                  </a:moveTo>
                  <a:lnTo>
                    <a:pt x="498348" y="2250948"/>
                  </a:lnTo>
                  <a:lnTo>
                    <a:pt x="460248" y="2250948"/>
                  </a:lnTo>
                  <a:lnTo>
                    <a:pt x="460248" y="2264664"/>
                  </a:lnTo>
                  <a:lnTo>
                    <a:pt x="498348" y="2264664"/>
                  </a:lnTo>
                  <a:close/>
                </a:path>
                <a:path w="6106795" h="2265045">
                  <a:moveTo>
                    <a:pt x="550164" y="2264664"/>
                  </a:moveTo>
                  <a:lnTo>
                    <a:pt x="550164" y="2250948"/>
                  </a:lnTo>
                  <a:lnTo>
                    <a:pt x="512064" y="2250948"/>
                  </a:lnTo>
                  <a:lnTo>
                    <a:pt x="512064" y="2264664"/>
                  </a:lnTo>
                  <a:lnTo>
                    <a:pt x="550164" y="2264664"/>
                  </a:lnTo>
                  <a:close/>
                </a:path>
                <a:path w="6106795" h="2265045">
                  <a:moveTo>
                    <a:pt x="600456" y="2264664"/>
                  </a:moveTo>
                  <a:lnTo>
                    <a:pt x="600456" y="2250948"/>
                  </a:lnTo>
                  <a:lnTo>
                    <a:pt x="562356" y="2250948"/>
                  </a:lnTo>
                  <a:lnTo>
                    <a:pt x="562356" y="2264664"/>
                  </a:lnTo>
                  <a:lnTo>
                    <a:pt x="600456" y="2264664"/>
                  </a:lnTo>
                  <a:close/>
                </a:path>
                <a:path w="6106795" h="2265045">
                  <a:moveTo>
                    <a:pt x="650748" y="2264664"/>
                  </a:moveTo>
                  <a:lnTo>
                    <a:pt x="650748" y="2250948"/>
                  </a:lnTo>
                  <a:lnTo>
                    <a:pt x="612648" y="2250948"/>
                  </a:lnTo>
                  <a:lnTo>
                    <a:pt x="612648" y="2264664"/>
                  </a:lnTo>
                  <a:lnTo>
                    <a:pt x="650748" y="2264664"/>
                  </a:lnTo>
                  <a:close/>
                </a:path>
                <a:path w="6106795" h="2265045">
                  <a:moveTo>
                    <a:pt x="702564" y="2264664"/>
                  </a:moveTo>
                  <a:lnTo>
                    <a:pt x="702564" y="2250948"/>
                  </a:lnTo>
                  <a:lnTo>
                    <a:pt x="664464" y="2250948"/>
                  </a:lnTo>
                  <a:lnTo>
                    <a:pt x="664464" y="2264664"/>
                  </a:lnTo>
                  <a:lnTo>
                    <a:pt x="702564" y="2264664"/>
                  </a:lnTo>
                  <a:close/>
                </a:path>
                <a:path w="6106795" h="2265045">
                  <a:moveTo>
                    <a:pt x="752856" y="2264664"/>
                  </a:moveTo>
                  <a:lnTo>
                    <a:pt x="752856" y="2250948"/>
                  </a:lnTo>
                  <a:lnTo>
                    <a:pt x="714756" y="2250948"/>
                  </a:lnTo>
                  <a:lnTo>
                    <a:pt x="714756" y="2264664"/>
                  </a:lnTo>
                  <a:lnTo>
                    <a:pt x="752856" y="2264664"/>
                  </a:lnTo>
                  <a:close/>
                </a:path>
                <a:path w="6106795" h="2265045">
                  <a:moveTo>
                    <a:pt x="803148" y="2264664"/>
                  </a:moveTo>
                  <a:lnTo>
                    <a:pt x="803148" y="2250948"/>
                  </a:lnTo>
                  <a:lnTo>
                    <a:pt x="765048" y="2250948"/>
                  </a:lnTo>
                  <a:lnTo>
                    <a:pt x="765048" y="2264664"/>
                  </a:lnTo>
                  <a:lnTo>
                    <a:pt x="803148" y="2264664"/>
                  </a:lnTo>
                  <a:close/>
                </a:path>
                <a:path w="6106795" h="2265045">
                  <a:moveTo>
                    <a:pt x="854964" y="2264664"/>
                  </a:moveTo>
                  <a:lnTo>
                    <a:pt x="854964" y="2250948"/>
                  </a:lnTo>
                  <a:lnTo>
                    <a:pt x="816864" y="2250948"/>
                  </a:lnTo>
                  <a:lnTo>
                    <a:pt x="816864" y="2264664"/>
                  </a:lnTo>
                  <a:lnTo>
                    <a:pt x="854964" y="2264664"/>
                  </a:lnTo>
                  <a:close/>
                </a:path>
                <a:path w="6106795" h="2265045">
                  <a:moveTo>
                    <a:pt x="905256" y="2264664"/>
                  </a:moveTo>
                  <a:lnTo>
                    <a:pt x="905256" y="2250948"/>
                  </a:lnTo>
                  <a:lnTo>
                    <a:pt x="867156" y="2250948"/>
                  </a:lnTo>
                  <a:lnTo>
                    <a:pt x="867156" y="2264664"/>
                  </a:lnTo>
                  <a:lnTo>
                    <a:pt x="905256" y="2264664"/>
                  </a:lnTo>
                  <a:close/>
                </a:path>
                <a:path w="6106795" h="2265045">
                  <a:moveTo>
                    <a:pt x="955548" y="2264664"/>
                  </a:moveTo>
                  <a:lnTo>
                    <a:pt x="955548" y="2250948"/>
                  </a:lnTo>
                  <a:lnTo>
                    <a:pt x="917448" y="2250948"/>
                  </a:lnTo>
                  <a:lnTo>
                    <a:pt x="917448" y="2264664"/>
                  </a:lnTo>
                  <a:lnTo>
                    <a:pt x="955548" y="2264664"/>
                  </a:lnTo>
                  <a:close/>
                </a:path>
                <a:path w="6106795" h="2265045">
                  <a:moveTo>
                    <a:pt x="1007364" y="2264664"/>
                  </a:moveTo>
                  <a:lnTo>
                    <a:pt x="1007364" y="2250948"/>
                  </a:lnTo>
                  <a:lnTo>
                    <a:pt x="969264" y="2250948"/>
                  </a:lnTo>
                  <a:lnTo>
                    <a:pt x="969264" y="2264664"/>
                  </a:lnTo>
                  <a:lnTo>
                    <a:pt x="1007364" y="2264664"/>
                  </a:lnTo>
                  <a:close/>
                </a:path>
                <a:path w="6106795" h="2265045">
                  <a:moveTo>
                    <a:pt x="1057656" y="2264664"/>
                  </a:moveTo>
                  <a:lnTo>
                    <a:pt x="1057656" y="2250948"/>
                  </a:lnTo>
                  <a:lnTo>
                    <a:pt x="1019556" y="2250948"/>
                  </a:lnTo>
                  <a:lnTo>
                    <a:pt x="1019556" y="2264664"/>
                  </a:lnTo>
                  <a:lnTo>
                    <a:pt x="1057656" y="2264664"/>
                  </a:lnTo>
                  <a:close/>
                </a:path>
                <a:path w="6106795" h="2265045">
                  <a:moveTo>
                    <a:pt x="1107948" y="2264664"/>
                  </a:moveTo>
                  <a:lnTo>
                    <a:pt x="1107948" y="2250948"/>
                  </a:lnTo>
                  <a:lnTo>
                    <a:pt x="1069848" y="2250948"/>
                  </a:lnTo>
                  <a:lnTo>
                    <a:pt x="1069848" y="2264664"/>
                  </a:lnTo>
                  <a:lnTo>
                    <a:pt x="1107948" y="2264664"/>
                  </a:lnTo>
                  <a:close/>
                </a:path>
                <a:path w="6106795" h="2265045">
                  <a:moveTo>
                    <a:pt x="1159764" y="2264664"/>
                  </a:moveTo>
                  <a:lnTo>
                    <a:pt x="1159764" y="2250948"/>
                  </a:lnTo>
                  <a:lnTo>
                    <a:pt x="1121664" y="2250948"/>
                  </a:lnTo>
                  <a:lnTo>
                    <a:pt x="1121664" y="2264664"/>
                  </a:lnTo>
                  <a:lnTo>
                    <a:pt x="1159764" y="2264664"/>
                  </a:lnTo>
                  <a:close/>
                </a:path>
                <a:path w="6106795" h="2265045">
                  <a:moveTo>
                    <a:pt x="1210056" y="2264664"/>
                  </a:moveTo>
                  <a:lnTo>
                    <a:pt x="1210056" y="2250948"/>
                  </a:lnTo>
                  <a:lnTo>
                    <a:pt x="1171956" y="2250948"/>
                  </a:lnTo>
                  <a:lnTo>
                    <a:pt x="1171956" y="2264664"/>
                  </a:lnTo>
                  <a:lnTo>
                    <a:pt x="1210056" y="2264664"/>
                  </a:lnTo>
                  <a:close/>
                </a:path>
                <a:path w="6106795" h="2265045">
                  <a:moveTo>
                    <a:pt x="1260348" y="2264664"/>
                  </a:moveTo>
                  <a:lnTo>
                    <a:pt x="1260348" y="2250948"/>
                  </a:lnTo>
                  <a:lnTo>
                    <a:pt x="1222248" y="2250948"/>
                  </a:lnTo>
                  <a:lnTo>
                    <a:pt x="1222248" y="2264664"/>
                  </a:lnTo>
                  <a:lnTo>
                    <a:pt x="1260348" y="2264664"/>
                  </a:lnTo>
                  <a:close/>
                </a:path>
                <a:path w="6106795" h="2265045">
                  <a:moveTo>
                    <a:pt x="1312164" y="2264664"/>
                  </a:moveTo>
                  <a:lnTo>
                    <a:pt x="1312164" y="2250948"/>
                  </a:lnTo>
                  <a:lnTo>
                    <a:pt x="1274064" y="2250948"/>
                  </a:lnTo>
                  <a:lnTo>
                    <a:pt x="1274064" y="2264664"/>
                  </a:lnTo>
                  <a:lnTo>
                    <a:pt x="1312164" y="2264664"/>
                  </a:lnTo>
                  <a:close/>
                </a:path>
                <a:path w="6106795" h="2265045">
                  <a:moveTo>
                    <a:pt x="1362456" y="2264664"/>
                  </a:moveTo>
                  <a:lnTo>
                    <a:pt x="1362456" y="2250948"/>
                  </a:lnTo>
                  <a:lnTo>
                    <a:pt x="1324356" y="2250948"/>
                  </a:lnTo>
                  <a:lnTo>
                    <a:pt x="1324356" y="2264664"/>
                  </a:lnTo>
                  <a:lnTo>
                    <a:pt x="1362456" y="2264664"/>
                  </a:lnTo>
                  <a:close/>
                </a:path>
                <a:path w="6106795" h="2265045">
                  <a:moveTo>
                    <a:pt x="1412748" y="2264664"/>
                  </a:moveTo>
                  <a:lnTo>
                    <a:pt x="1412748" y="2250948"/>
                  </a:lnTo>
                  <a:lnTo>
                    <a:pt x="1374648" y="2250948"/>
                  </a:lnTo>
                  <a:lnTo>
                    <a:pt x="1374648" y="2264664"/>
                  </a:lnTo>
                  <a:lnTo>
                    <a:pt x="1412748" y="2264664"/>
                  </a:lnTo>
                  <a:close/>
                </a:path>
                <a:path w="6106795" h="2265045">
                  <a:moveTo>
                    <a:pt x="1464564" y="2264664"/>
                  </a:moveTo>
                  <a:lnTo>
                    <a:pt x="1464564" y="2250948"/>
                  </a:lnTo>
                  <a:lnTo>
                    <a:pt x="1426464" y="2250948"/>
                  </a:lnTo>
                  <a:lnTo>
                    <a:pt x="1426464" y="2264664"/>
                  </a:lnTo>
                  <a:lnTo>
                    <a:pt x="1464564" y="2264664"/>
                  </a:lnTo>
                  <a:close/>
                </a:path>
                <a:path w="6106795" h="2265045">
                  <a:moveTo>
                    <a:pt x="1514856" y="2264664"/>
                  </a:moveTo>
                  <a:lnTo>
                    <a:pt x="1514856" y="2250948"/>
                  </a:lnTo>
                  <a:lnTo>
                    <a:pt x="1476756" y="2250948"/>
                  </a:lnTo>
                  <a:lnTo>
                    <a:pt x="1476756" y="2264664"/>
                  </a:lnTo>
                  <a:lnTo>
                    <a:pt x="1514856" y="2264664"/>
                  </a:lnTo>
                  <a:close/>
                </a:path>
                <a:path w="6106795" h="2265045">
                  <a:moveTo>
                    <a:pt x="1565148" y="2264664"/>
                  </a:moveTo>
                  <a:lnTo>
                    <a:pt x="1565148" y="2250948"/>
                  </a:lnTo>
                  <a:lnTo>
                    <a:pt x="1527048" y="2250948"/>
                  </a:lnTo>
                  <a:lnTo>
                    <a:pt x="1527048" y="2264664"/>
                  </a:lnTo>
                  <a:lnTo>
                    <a:pt x="1565148" y="2264664"/>
                  </a:lnTo>
                  <a:close/>
                </a:path>
                <a:path w="6106795" h="2265045">
                  <a:moveTo>
                    <a:pt x="1616964" y="2264664"/>
                  </a:moveTo>
                  <a:lnTo>
                    <a:pt x="1616964" y="2250948"/>
                  </a:lnTo>
                  <a:lnTo>
                    <a:pt x="1578864" y="2250948"/>
                  </a:lnTo>
                  <a:lnTo>
                    <a:pt x="1578864" y="2264664"/>
                  </a:lnTo>
                  <a:lnTo>
                    <a:pt x="1616964" y="2264664"/>
                  </a:lnTo>
                  <a:close/>
                </a:path>
                <a:path w="6106795" h="2265045">
                  <a:moveTo>
                    <a:pt x="1667256" y="2264664"/>
                  </a:moveTo>
                  <a:lnTo>
                    <a:pt x="1667256" y="2250948"/>
                  </a:lnTo>
                  <a:lnTo>
                    <a:pt x="1629156" y="2250948"/>
                  </a:lnTo>
                  <a:lnTo>
                    <a:pt x="1629156" y="2264664"/>
                  </a:lnTo>
                  <a:lnTo>
                    <a:pt x="1667256" y="2264664"/>
                  </a:lnTo>
                  <a:close/>
                </a:path>
                <a:path w="6106795" h="2265045">
                  <a:moveTo>
                    <a:pt x="1717548" y="2264664"/>
                  </a:moveTo>
                  <a:lnTo>
                    <a:pt x="1717548" y="2250948"/>
                  </a:lnTo>
                  <a:lnTo>
                    <a:pt x="1679448" y="2250948"/>
                  </a:lnTo>
                  <a:lnTo>
                    <a:pt x="1679448" y="2264664"/>
                  </a:lnTo>
                  <a:lnTo>
                    <a:pt x="1717548" y="2264664"/>
                  </a:lnTo>
                  <a:close/>
                </a:path>
                <a:path w="6106795" h="2265045">
                  <a:moveTo>
                    <a:pt x="1769364" y="2264664"/>
                  </a:moveTo>
                  <a:lnTo>
                    <a:pt x="1769364" y="2250948"/>
                  </a:lnTo>
                  <a:lnTo>
                    <a:pt x="1731264" y="2250948"/>
                  </a:lnTo>
                  <a:lnTo>
                    <a:pt x="1731264" y="2264664"/>
                  </a:lnTo>
                  <a:lnTo>
                    <a:pt x="1769364" y="2264664"/>
                  </a:lnTo>
                  <a:close/>
                </a:path>
                <a:path w="6106795" h="2265045">
                  <a:moveTo>
                    <a:pt x="1819656" y="2264664"/>
                  </a:moveTo>
                  <a:lnTo>
                    <a:pt x="1819656" y="2250948"/>
                  </a:lnTo>
                  <a:lnTo>
                    <a:pt x="1781556" y="2250948"/>
                  </a:lnTo>
                  <a:lnTo>
                    <a:pt x="1781556" y="2264664"/>
                  </a:lnTo>
                  <a:lnTo>
                    <a:pt x="1819656" y="2264664"/>
                  </a:lnTo>
                  <a:close/>
                </a:path>
                <a:path w="6106795" h="2265045">
                  <a:moveTo>
                    <a:pt x="1869948" y="2264664"/>
                  </a:moveTo>
                  <a:lnTo>
                    <a:pt x="1869948" y="2250948"/>
                  </a:lnTo>
                  <a:lnTo>
                    <a:pt x="1831848" y="2250948"/>
                  </a:lnTo>
                  <a:lnTo>
                    <a:pt x="1831848" y="2264664"/>
                  </a:lnTo>
                  <a:lnTo>
                    <a:pt x="1869948" y="2264664"/>
                  </a:lnTo>
                  <a:close/>
                </a:path>
                <a:path w="6106795" h="2265045">
                  <a:moveTo>
                    <a:pt x="1921764" y="2264664"/>
                  </a:moveTo>
                  <a:lnTo>
                    <a:pt x="1921764" y="2250948"/>
                  </a:lnTo>
                  <a:lnTo>
                    <a:pt x="1883664" y="2250948"/>
                  </a:lnTo>
                  <a:lnTo>
                    <a:pt x="1883664" y="2264664"/>
                  </a:lnTo>
                  <a:lnTo>
                    <a:pt x="1921764" y="2264664"/>
                  </a:lnTo>
                  <a:close/>
                </a:path>
                <a:path w="6106795" h="2265045">
                  <a:moveTo>
                    <a:pt x="1972056" y="2264664"/>
                  </a:moveTo>
                  <a:lnTo>
                    <a:pt x="1972056" y="2250948"/>
                  </a:lnTo>
                  <a:lnTo>
                    <a:pt x="1933956" y="2250948"/>
                  </a:lnTo>
                  <a:lnTo>
                    <a:pt x="1933956" y="2264664"/>
                  </a:lnTo>
                  <a:lnTo>
                    <a:pt x="1972056" y="2264664"/>
                  </a:lnTo>
                  <a:close/>
                </a:path>
                <a:path w="6106795" h="2265045">
                  <a:moveTo>
                    <a:pt x="2022348" y="2264664"/>
                  </a:moveTo>
                  <a:lnTo>
                    <a:pt x="2022348" y="2250948"/>
                  </a:lnTo>
                  <a:lnTo>
                    <a:pt x="1984248" y="2250948"/>
                  </a:lnTo>
                  <a:lnTo>
                    <a:pt x="1984248" y="2264664"/>
                  </a:lnTo>
                  <a:lnTo>
                    <a:pt x="2022348" y="2264664"/>
                  </a:lnTo>
                  <a:close/>
                </a:path>
                <a:path w="6106795" h="2265045">
                  <a:moveTo>
                    <a:pt x="2074164" y="2264664"/>
                  </a:moveTo>
                  <a:lnTo>
                    <a:pt x="2074164" y="2250948"/>
                  </a:lnTo>
                  <a:lnTo>
                    <a:pt x="2036064" y="2250948"/>
                  </a:lnTo>
                  <a:lnTo>
                    <a:pt x="2036064" y="2264664"/>
                  </a:lnTo>
                  <a:lnTo>
                    <a:pt x="2074164" y="2264664"/>
                  </a:lnTo>
                  <a:close/>
                </a:path>
                <a:path w="6106795" h="2265045">
                  <a:moveTo>
                    <a:pt x="2124456" y="2264664"/>
                  </a:moveTo>
                  <a:lnTo>
                    <a:pt x="2124456" y="2250948"/>
                  </a:lnTo>
                  <a:lnTo>
                    <a:pt x="2086356" y="2250948"/>
                  </a:lnTo>
                  <a:lnTo>
                    <a:pt x="2086356" y="2264664"/>
                  </a:lnTo>
                  <a:lnTo>
                    <a:pt x="2124456" y="2264664"/>
                  </a:lnTo>
                  <a:close/>
                </a:path>
                <a:path w="6106795" h="2265045">
                  <a:moveTo>
                    <a:pt x="2174748" y="2264664"/>
                  </a:moveTo>
                  <a:lnTo>
                    <a:pt x="2174748" y="2250948"/>
                  </a:lnTo>
                  <a:lnTo>
                    <a:pt x="2136648" y="2250948"/>
                  </a:lnTo>
                  <a:lnTo>
                    <a:pt x="2136648" y="2264664"/>
                  </a:lnTo>
                  <a:lnTo>
                    <a:pt x="2174748" y="2264664"/>
                  </a:lnTo>
                  <a:close/>
                </a:path>
                <a:path w="6106795" h="2265045">
                  <a:moveTo>
                    <a:pt x="2226564" y="2264664"/>
                  </a:moveTo>
                  <a:lnTo>
                    <a:pt x="2226564" y="2250948"/>
                  </a:lnTo>
                  <a:lnTo>
                    <a:pt x="2188464" y="2250948"/>
                  </a:lnTo>
                  <a:lnTo>
                    <a:pt x="2188464" y="2264664"/>
                  </a:lnTo>
                  <a:lnTo>
                    <a:pt x="2226564" y="2264664"/>
                  </a:lnTo>
                  <a:close/>
                </a:path>
                <a:path w="6106795" h="2265045">
                  <a:moveTo>
                    <a:pt x="2276856" y="2264664"/>
                  </a:moveTo>
                  <a:lnTo>
                    <a:pt x="2276856" y="2250948"/>
                  </a:lnTo>
                  <a:lnTo>
                    <a:pt x="2238756" y="2250948"/>
                  </a:lnTo>
                  <a:lnTo>
                    <a:pt x="2238756" y="2264664"/>
                  </a:lnTo>
                  <a:lnTo>
                    <a:pt x="2276856" y="2264664"/>
                  </a:lnTo>
                  <a:close/>
                </a:path>
                <a:path w="6106795" h="2265045">
                  <a:moveTo>
                    <a:pt x="2327148" y="2264664"/>
                  </a:moveTo>
                  <a:lnTo>
                    <a:pt x="2327148" y="2250948"/>
                  </a:lnTo>
                  <a:lnTo>
                    <a:pt x="2289048" y="2250948"/>
                  </a:lnTo>
                  <a:lnTo>
                    <a:pt x="2289048" y="2264664"/>
                  </a:lnTo>
                  <a:lnTo>
                    <a:pt x="2327148" y="2264664"/>
                  </a:lnTo>
                  <a:close/>
                </a:path>
                <a:path w="6106795" h="2265045">
                  <a:moveTo>
                    <a:pt x="2378964" y="2264664"/>
                  </a:moveTo>
                  <a:lnTo>
                    <a:pt x="2378964" y="2250948"/>
                  </a:lnTo>
                  <a:lnTo>
                    <a:pt x="2340864" y="2250948"/>
                  </a:lnTo>
                  <a:lnTo>
                    <a:pt x="2340864" y="2264664"/>
                  </a:lnTo>
                  <a:lnTo>
                    <a:pt x="2378964" y="2264664"/>
                  </a:lnTo>
                  <a:close/>
                </a:path>
                <a:path w="6106795" h="2265045">
                  <a:moveTo>
                    <a:pt x="2429256" y="2264664"/>
                  </a:moveTo>
                  <a:lnTo>
                    <a:pt x="2429256" y="2250948"/>
                  </a:lnTo>
                  <a:lnTo>
                    <a:pt x="2391156" y="2250948"/>
                  </a:lnTo>
                  <a:lnTo>
                    <a:pt x="2391156" y="2264664"/>
                  </a:lnTo>
                  <a:lnTo>
                    <a:pt x="2429256" y="2264664"/>
                  </a:lnTo>
                  <a:close/>
                </a:path>
                <a:path w="6106795" h="2265045">
                  <a:moveTo>
                    <a:pt x="2479548" y="2264664"/>
                  </a:moveTo>
                  <a:lnTo>
                    <a:pt x="2479548" y="2250948"/>
                  </a:lnTo>
                  <a:lnTo>
                    <a:pt x="2441448" y="2250948"/>
                  </a:lnTo>
                  <a:lnTo>
                    <a:pt x="2441448" y="2264664"/>
                  </a:lnTo>
                  <a:lnTo>
                    <a:pt x="2479548" y="2264664"/>
                  </a:lnTo>
                  <a:close/>
                </a:path>
                <a:path w="6106795" h="2265045">
                  <a:moveTo>
                    <a:pt x="2531364" y="2264664"/>
                  </a:moveTo>
                  <a:lnTo>
                    <a:pt x="2531364" y="2250948"/>
                  </a:lnTo>
                  <a:lnTo>
                    <a:pt x="2493264" y="2250948"/>
                  </a:lnTo>
                  <a:lnTo>
                    <a:pt x="2493264" y="2264664"/>
                  </a:lnTo>
                  <a:lnTo>
                    <a:pt x="2531364" y="2264664"/>
                  </a:lnTo>
                  <a:close/>
                </a:path>
                <a:path w="6106795" h="2265045">
                  <a:moveTo>
                    <a:pt x="2581656" y="2264664"/>
                  </a:moveTo>
                  <a:lnTo>
                    <a:pt x="2581656" y="2250948"/>
                  </a:lnTo>
                  <a:lnTo>
                    <a:pt x="2543556" y="2250948"/>
                  </a:lnTo>
                  <a:lnTo>
                    <a:pt x="2543556" y="2264664"/>
                  </a:lnTo>
                  <a:lnTo>
                    <a:pt x="2581656" y="2264664"/>
                  </a:lnTo>
                  <a:close/>
                </a:path>
                <a:path w="6106795" h="2265045">
                  <a:moveTo>
                    <a:pt x="2631948" y="2264664"/>
                  </a:moveTo>
                  <a:lnTo>
                    <a:pt x="2631948" y="2250948"/>
                  </a:lnTo>
                  <a:lnTo>
                    <a:pt x="2593848" y="2250948"/>
                  </a:lnTo>
                  <a:lnTo>
                    <a:pt x="2593848" y="2264664"/>
                  </a:lnTo>
                  <a:lnTo>
                    <a:pt x="2631948" y="2264664"/>
                  </a:lnTo>
                  <a:close/>
                </a:path>
                <a:path w="6106795" h="2265045">
                  <a:moveTo>
                    <a:pt x="2683764" y="2264664"/>
                  </a:moveTo>
                  <a:lnTo>
                    <a:pt x="2683764" y="2250948"/>
                  </a:lnTo>
                  <a:lnTo>
                    <a:pt x="2645664" y="2250948"/>
                  </a:lnTo>
                  <a:lnTo>
                    <a:pt x="2645664" y="2264664"/>
                  </a:lnTo>
                  <a:lnTo>
                    <a:pt x="2683764" y="2264664"/>
                  </a:lnTo>
                  <a:close/>
                </a:path>
                <a:path w="6106795" h="2265045">
                  <a:moveTo>
                    <a:pt x="2734056" y="2264664"/>
                  </a:moveTo>
                  <a:lnTo>
                    <a:pt x="2734056" y="2250948"/>
                  </a:lnTo>
                  <a:lnTo>
                    <a:pt x="2695956" y="2250948"/>
                  </a:lnTo>
                  <a:lnTo>
                    <a:pt x="2695956" y="2264664"/>
                  </a:lnTo>
                  <a:lnTo>
                    <a:pt x="2734056" y="2264664"/>
                  </a:lnTo>
                  <a:close/>
                </a:path>
                <a:path w="6106795" h="2265045">
                  <a:moveTo>
                    <a:pt x="2784348" y="2264664"/>
                  </a:moveTo>
                  <a:lnTo>
                    <a:pt x="2784348" y="2250948"/>
                  </a:lnTo>
                  <a:lnTo>
                    <a:pt x="2746248" y="2250948"/>
                  </a:lnTo>
                  <a:lnTo>
                    <a:pt x="2746248" y="2264664"/>
                  </a:lnTo>
                  <a:lnTo>
                    <a:pt x="2784348" y="2264664"/>
                  </a:lnTo>
                  <a:close/>
                </a:path>
                <a:path w="6106795" h="2265045">
                  <a:moveTo>
                    <a:pt x="2836164" y="2264664"/>
                  </a:moveTo>
                  <a:lnTo>
                    <a:pt x="2836164" y="2250948"/>
                  </a:lnTo>
                  <a:lnTo>
                    <a:pt x="2798064" y="2250948"/>
                  </a:lnTo>
                  <a:lnTo>
                    <a:pt x="2798064" y="2264664"/>
                  </a:lnTo>
                  <a:lnTo>
                    <a:pt x="2836164" y="2264664"/>
                  </a:lnTo>
                  <a:close/>
                </a:path>
                <a:path w="6106795" h="2265045">
                  <a:moveTo>
                    <a:pt x="2886456" y="2264664"/>
                  </a:moveTo>
                  <a:lnTo>
                    <a:pt x="2886456" y="2250948"/>
                  </a:lnTo>
                  <a:lnTo>
                    <a:pt x="2848356" y="2250948"/>
                  </a:lnTo>
                  <a:lnTo>
                    <a:pt x="2848356" y="2264664"/>
                  </a:lnTo>
                  <a:lnTo>
                    <a:pt x="2886456" y="2264664"/>
                  </a:lnTo>
                  <a:close/>
                </a:path>
                <a:path w="6106795" h="2265045">
                  <a:moveTo>
                    <a:pt x="2936748" y="2264664"/>
                  </a:moveTo>
                  <a:lnTo>
                    <a:pt x="2936748" y="2250948"/>
                  </a:lnTo>
                  <a:lnTo>
                    <a:pt x="2898648" y="2250948"/>
                  </a:lnTo>
                  <a:lnTo>
                    <a:pt x="2898648" y="2264664"/>
                  </a:lnTo>
                  <a:lnTo>
                    <a:pt x="2936748" y="2264664"/>
                  </a:lnTo>
                  <a:close/>
                </a:path>
                <a:path w="6106795" h="2265045">
                  <a:moveTo>
                    <a:pt x="2988564" y="2264664"/>
                  </a:moveTo>
                  <a:lnTo>
                    <a:pt x="2988564" y="2250948"/>
                  </a:lnTo>
                  <a:lnTo>
                    <a:pt x="2950464" y="2250948"/>
                  </a:lnTo>
                  <a:lnTo>
                    <a:pt x="2950464" y="2264664"/>
                  </a:lnTo>
                  <a:lnTo>
                    <a:pt x="2988564" y="2264664"/>
                  </a:lnTo>
                  <a:close/>
                </a:path>
                <a:path w="6106795" h="2265045">
                  <a:moveTo>
                    <a:pt x="3038856" y="2264664"/>
                  </a:moveTo>
                  <a:lnTo>
                    <a:pt x="3038856" y="2250948"/>
                  </a:lnTo>
                  <a:lnTo>
                    <a:pt x="3000756" y="2250948"/>
                  </a:lnTo>
                  <a:lnTo>
                    <a:pt x="3000756" y="2264664"/>
                  </a:lnTo>
                  <a:lnTo>
                    <a:pt x="3038856" y="2264664"/>
                  </a:lnTo>
                  <a:close/>
                </a:path>
                <a:path w="6106795" h="2265045">
                  <a:moveTo>
                    <a:pt x="3089148" y="2264664"/>
                  </a:moveTo>
                  <a:lnTo>
                    <a:pt x="3089148" y="2250948"/>
                  </a:lnTo>
                  <a:lnTo>
                    <a:pt x="3051048" y="2250948"/>
                  </a:lnTo>
                  <a:lnTo>
                    <a:pt x="3051048" y="2264664"/>
                  </a:lnTo>
                  <a:lnTo>
                    <a:pt x="3089148" y="2264664"/>
                  </a:lnTo>
                  <a:close/>
                </a:path>
                <a:path w="6106795" h="2265045">
                  <a:moveTo>
                    <a:pt x="3140964" y="2264664"/>
                  </a:moveTo>
                  <a:lnTo>
                    <a:pt x="3140964" y="2250948"/>
                  </a:lnTo>
                  <a:lnTo>
                    <a:pt x="3102864" y="2250948"/>
                  </a:lnTo>
                  <a:lnTo>
                    <a:pt x="3102864" y="2264664"/>
                  </a:lnTo>
                  <a:lnTo>
                    <a:pt x="3140964" y="2264664"/>
                  </a:lnTo>
                  <a:close/>
                </a:path>
                <a:path w="6106795" h="2265045">
                  <a:moveTo>
                    <a:pt x="3191256" y="2264664"/>
                  </a:moveTo>
                  <a:lnTo>
                    <a:pt x="3191256" y="2250948"/>
                  </a:lnTo>
                  <a:lnTo>
                    <a:pt x="3153156" y="2250948"/>
                  </a:lnTo>
                  <a:lnTo>
                    <a:pt x="3153156" y="2264664"/>
                  </a:lnTo>
                  <a:lnTo>
                    <a:pt x="3191256" y="2264664"/>
                  </a:lnTo>
                  <a:close/>
                </a:path>
                <a:path w="6106795" h="2265045">
                  <a:moveTo>
                    <a:pt x="3241548" y="2264664"/>
                  </a:moveTo>
                  <a:lnTo>
                    <a:pt x="3241548" y="2250948"/>
                  </a:lnTo>
                  <a:lnTo>
                    <a:pt x="3203448" y="2250948"/>
                  </a:lnTo>
                  <a:lnTo>
                    <a:pt x="3203448" y="2264664"/>
                  </a:lnTo>
                  <a:lnTo>
                    <a:pt x="3241548" y="2264664"/>
                  </a:lnTo>
                  <a:close/>
                </a:path>
                <a:path w="6106795" h="2265045">
                  <a:moveTo>
                    <a:pt x="3293364" y="2264664"/>
                  </a:moveTo>
                  <a:lnTo>
                    <a:pt x="3293364" y="2250948"/>
                  </a:lnTo>
                  <a:lnTo>
                    <a:pt x="3255264" y="2250948"/>
                  </a:lnTo>
                  <a:lnTo>
                    <a:pt x="3255264" y="2264664"/>
                  </a:lnTo>
                  <a:lnTo>
                    <a:pt x="3293364" y="2264664"/>
                  </a:lnTo>
                  <a:close/>
                </a:path>
                <a:path w="6106795" h="2265045">
                  <a:moveTo>
                    <a:pt x="3343656" y="2264664"/>
                  </a:moveTo>
                  <a:lnTo>
                    <a:pt x="3343656" y="2250948"/>
                  </a:lnTo>
                  <a:lnTo>
                    <a:pt x="3305556" y="2250948"/>
                  </a:lnTo>
                  <a:lnTo>
                    <a:pt x="3305556" y="2264664"/>
                  </a:lnTo>
                  <a:lnTo>
                    <a:pt x="3343656" y="2264664"/>
                  </a:lnTo>
                  <a:close/>
                </a:path>
                <a:path w="6106795" h="2265045">
                  <a:moveTo>
                    <a:pt x="3393948" y="2264664"/>
                  </a:moveTo>
                  <a:lnTo>
                    <a:pt x="3393948" y="2250948"/>
                  </a:lnTo>
                  <a:lnTo>
                    <a:pt x="3355848" y="2250948"/>
                  </a:lnTo>
                  <a:lnTo>
                    <a:pt x="3355848" y="2264664"/>
                  </a:lnTo>
                  <a:lnTo>
                    <a:pt x="3393948" y="2264664"/>
                  </a:lnTo>
                  <a:close/>
                </a:path>
                <a:path w="6106795" h="2265045">
                  <a:moveTo>
                    <a:pt x="3445764" y="2264664"/>
                  </a:moveTo>
                  <a:lnTo>
                    <a:pt x="3445764" y="2250948"/>
                  </a:lnTo>
                  <a:lnTo>
                    <a:pt x="3407664" y="2250948"/>
                  </a:lnTo>
                  <a:lnTo>
                    <a:pt x="3407664" y="2264664"/>
                  </a:lnTo>
                  <a:lnTo>
                    <a:pt x="3445764" y="2264664"/>
                  </a:lnTo>
                  <a:close/>
                </a:path>
                <a:path w="6106795" h="2265045">
                  <a:moveTo>
                    <a:pt x="3496056" y="2264664"/>
                  </a:moveTo>
                  <a:lnTo>
                    <a:pt x="3496056" y="2250948"/>
                  </a:lnTo>
                  <a:lnTo>
                    <a:pt x="3457956" y="2250948"/>
                  </a:lnTo>
                  <a:lnTo>
                    <a:pt x="3457956" y="2264664"/>
                  </a:lnTo>
                  <a:lnTo>
                    <a:pt x="3496056" y="2264664"/>
                  </a:lnTo>
                  <a:close/>
                </a:path>
                <a:path w="6106795" h="2265045">
                  <a:moveTo>
                    <a:pt x="3546348" y="2264664"/>
                  </a:moveTo>
                  <a:lnTo>
                    <a:pt x="3546348" y="2250948"/>
                  </a:lnTo>
                  <a:lnTo>
                    <a:pt x="3508248" y="2250948"/>
                  </a:lnTo>
                  <a:lnTo>
                    <a:pt x="3508248" y="2264664"/>
                  </a:lnTo>
                  <a:lnTo>
                    <a:pt x="3546348" y="2264664"/>
                  </a:lnTo>
                  <a:close/>
                </a:path>
                <a:path w="6106795" h="2265045">
                  <a:moveTo>
                    <a:pt x="3598164" y="2264664"/>
                  </a:moveTo>
                  <a:lnTo>
                    <a:pt x="3598164" y="2250948"/>
                  </a:lnTo>
                  <a:lnTo>
                    <a:pt x="3560064" y="2250948"/>
                  </a:lnTo>
                  <a:lnTo>
                    <a:pt x="3560064" y="2264664"/>
                  </a:lnTo>
                  <a:lnTo>
                    <a:pt x="3598164" y="2264664"/>
                  </a:lnTo>
                  <a:close/>
                </a:path>
                <a:path w="6106795" h="2265045">
                  <a:moveTo>
                    <a:pt x="3648456" y="2264664"/>
                  </a:moveTo>
                  <a:lnTo>
                    <a:pt x="3648456" y="2250948"/>
                  </a:lnTo>
                  <a:lnTo>
                    <a:pt x="3610356" y="2250948"/>
                  </a:lnTo>
                  <a:lnTo>
                    <a:pt x="3610356" y="2264664"/>
                  </a:lnTo>
                  <a:lnTo>
                    <a:pt x="3648456" y="2264664"/>
                  </a:lnTo>
                  <a:close/>
                </a:path>
                <a:path w="6106795" h="2265045">
                  <a:moveTo>
                    <a:pt x="3698748" y="2264664"/>
                  </a:moveTo>
                  <a:lnTo>
                    <a:pt x="3698748" y="2250948"/>
                  </a:lnTo>
                  <a:lnTo>
                    <a:pt x="3660648" y="2250948"/>
                  </a:lnTo>
                  <a:lnTo>
                    <a:pt x="3660648" y="2264664"/>
                  </a:lnTo>
                  <a:lnTo>
                    <a:pt x="3698748" y="2264664"/>
                  </a:lnTo>
                  <a:close/>
                </a:path>
                <a:path w="6106795" h="2265045">
                  <a:moveTo>
                    <a:pt x="3750564" y="2264664"/>
                  </a:moveTo>
                  <a:lnTo>
                    <a:pt x="3750564" y="2250948"/>
                  </a:lnTo>
                  <a:lnTo>
                    <a:pt x="3712464" y="2250948"/>
                  </a:lnTo>
                  <a:lnTo>
                    <a:pt x="3712464" y="2264664"/>
                  </a:lnTo>
                  <a:lnTo>
                    <a:pt x="3750564" y="2264664"/>
                  </a:lnTo>
                  <a:close/>
                </a:path>
                <a:path w="6106795" h="2265045">
                  <a:moveTo>
                    <a:pt x="3800856" y="2264664"/>
                  </a:moveTo>
                  <a:lnTo>
                    <a:pt x="3800856" y="2250948"/>
                  </a:lnTo>
                  <a:lnTo>
                    <a:pt x="3762756" y="2250948"/>
                  </a:lnTo>
                  <a:lnTo>
                    <a:pt x="3762756" y="2264664"/>
                  </a:lnTo>
                  <a:lnTo>
                    <a:pt x="3800856" y="2264664"/>
                  </a:lnTo>
                  <a:close/>
                </a:path>
                <a:path w="6106795" h="2265045">
                  <a:moveTo>
                    <a:pt x="3851148" y="2264664"/>
                  </a:moveTo>
                  <a:lnTo>
                    <a:pt x="3851148" y="2250948"/>
                  </a:lnTo>
                  <a:lnTo>
                    <a:pt x="3813048" y="2250948"/>
                  </a:lnTo>
                  <a:lnTo>
                    <a:pt x="3813048" y="2264664"/>
                  </a:lnTo>
                  <a:lnTo>
                    <a:pt x="3851148" y="2264664"/>
                  </a:lnTo>
                  <a:close/>
                </a:path>
                <a:path w="6106795" h="2265045">
                  <a:moveTo>
                    <a:pt x="3902964" y="2264664"/>
                  </a:moveTo>
                  <a:lnTo>
                    <a:pt x="3902964" y="2250948"/>
                  </a:lnTo>
                  <a:lnTo>
                    <a:pt x="3864864" y="2250948"/>
                  </a:lnTo>
                  <a:lnTo>
                    <a:pt x="3864864" y="2264664"/>
                  </a:lnTo>
                  <a:lnTo>
                    <a:pt x="3902964" y="2264664"/>
                  </a:lnTo>
                  <a:close/>
                </a:path>
                <a:path w="6106795" h="2265045">
                  <a:moveTo>
                    <a:pt x="3953256" y="2264664"/>
                  </a:moveTo>
                  <a:lnTo>
                    <a:pt x="3953256" y="2250948"/>
                  </a:lnTo>
                  <a:lnTo>
                    <a:pt x="3915156" y="2250948"/>
                  </a:lnTo>
                  <a:lnTo>
                    <a:pt x="3915156" y="2264664"/>
                  </a:lnTo>
                  <a:lnTo>
                    <a:pt x="3953256" y="2264664"/>
                  </a:lnTo>
                  <a:close/>
                </a:path>
                <a:path w="6106795" h="2265045">
                  <a:moveTo>
                    <a:pt x="4003548" y="2264664"/>
                  </a:moveTo>
                  <a:lnTo>
                    <a:pt x="4003548" y="2250948"/>
                  </a:lnTo>
                  <a:lnTo>
                    <a:pt x="3965448" y="2250948"/>
                  </a:lnTo>
                  <a:lnTo>
                    <a:pt x="3965448" y="2264664"/>
                  </a:lnTo>
                  <a:lnTo>
                    <a:pt x="4003548" y="2264664"/>
                  </a:lnTo>
                  <a:close/>
                </a:path>
                <a:path w="6106795" h="2265045">
                  <a:moveTo>
                    <a:pt x="4055364" y="2264664"/>
                  </a:moveTo>
                  <a:lnTo>
                    <a:pt x="4055364" y="2250948"/>
                  </a:lnTo>
                  <a:lnTo>
                    <a:pt x="4017264" y="2250948"/>
                  </a:lnTo>
                  <a:lnTo>
                    <a:pt x="4017264" y="2264664"/>
                  </a:lnTo>
                  <a:lnTo>
                    <a:pt x="4055364" y="2264664"/>
                  </a:lnTo>
                  <a:close/>
                </a:path>
                <a:path w="6106795" h="2265045">
                  <a:moveTo>
                    <a:pt x="4105656" y="2264664"/>
                  </a:moveTo>
                  <a:lnTo>
                    <a:pt x="4105656" y="2250948"/>
                  </a:lnTo>
                  <a:lnTo>
                    <a:pt x="4067556" y="2250948"/>
                  </a:lnTo>
                  <a:lnTo>
                    <a:pt x="4067556" y="2264664"/>
                  </a:lnTo>
                  <a:lnTo>
                    <a:pt x="4105656" y="2264664"/>
                  </a:lnTo>
                  <a:close/>
                </a:path>
                <a:path w="6106795" h="2265045">
                  <a:moveTo>
                    <a:pt x="4155948" y="2264664"/>
                  </a:moveTo>
                  <a:lnTo>
                    <a:pt x="4155948" y="2250948"/>
                  </a:lnTo>
                  <a:lnTo>
                    <a:pt x="4117848" y="2250948"/>
                  </a:lnTo>
                  <a:lnTo>
                    <a:pt x="4117848" y="2264664"/>
                  </a:lnTo>
                  <a:lnTo>
                    <a:pt x="4155948" y="2264664"/>
                  </a:lnTo>
                  <a:close/>
                </a:path>
                <a:path w="6106795" h="2265045">
                  <a:moveTo>
                    <a:pt x="4207764" y="2264664"/>
                  </a:moveTo>
                  <a:lnTo>
                    <a:pt x="4207764" y="2250948"/>
                  </a:lnTo>
                  <a:lnTo>
                    <a:pt x="4169664" y="2250948"/>
                  </a:lnTo>
                  <a:lnTo>
                    <a:pt x="4169664" y="2264664"/>
                  </a:lnTo>
                  <a:lnTo>
                    <a:pt x="4207764" y="2264664"/>
                  </a:lnTo>
                  <a:close/>
                </a:path>
                <a:path w="6106795" h="2265045">
                  <a:moveTo>
                    <a:pt x="4258056" y="2264664"/>
                  </a:moveTo>
                  <a:lnTo>
                    <a:pt x="4258056" y="2250948"/>
                  </a:lnTo>
                  <a:lnTo>
                    <a:pt x="4219956" y="2250948"/>
                  </a:lnTo>
                  <a:lnTo>
                    <a:pt x="4219956" y="2264664"/>
                  </a:lnTo>
                  <a:lnTo>
                    <a:pt x="4258056" y="2264664"/>
                  </a:lnTo>
                  <a:close/>
                </a:path>
                <a:path w="6106795" h="2265045">
                  <a:moveTo>
                    <a:pt x="4308348" y="2264664"/>
                  </a:moveTo>
                  <a:lnTo>
                    <a:pt x="4308348" y="2250948"/>
                  </a:lnTo>
                  <a:lnTo>
                    <a:pt x="4270248" y="2250948"/>
                  </a:lnTo>
                  <a:lnTo>
                    <a:pt x="4270248" y="2264664"/>
                  </a:lnTo>
                  <a:lnTo>
                    <a:pt x="4308348" y="2264664"/>
                  </a:lnTo>
                  <a:close/>
                </a:path>
                <a:path w="6106795" h="2265045">
                  <a:moveTo>
                    <a:pt x="4360164" y="2264664"/>
                  </a:moveTo>
                  <a:lnTo>
                    <a:pt x="4360164" y="2250948"/>
                  </a:lnTo>
                  <a:lnTo>
                    <a:pt x="4322064" y="2250948"/>
                  </a:lnTo>
                  <a:lnTo>
                    <a:pt x="4322064" y="2264664"/>
                  </a:lnTo>
                  <a:lnTo>
                    <a:pt x="4360164" y="2264664"/>
                  </a:lnTo>
                  <a:close/>
                </a:path>
                <a:path w="6106795" h="2265045">
                  <a:moveTo>
                    <a:pt x="4410456" y="2264664"/>
                  </a:moveTo>
                  <a:lnTo>
                    <a:pt x="4410456" y="2250948"/>
                  </a:lnTo>
                  <a:lnTo>
                    <a:pt x="4372356" y="2250948"/>
                  </a:lnTo>
                  <a:lnTo>
                    <a:pt x="4372356" y="2264664"/>
                  </a:lnTo>
                  <a:lnTo>
                    <a:pt x="4410456" y="2264664"/>
                  </a:lnTo>
                  <a:close/>
                </a:path>
                <a:path w="6106795" h="2265045">
                  <a:moveTo>
                    <a:pt x="4460748" y="2264664"/>
                  </a:moveTo>
                  <a:lnTo>
                    <a:pt x="4460748" y="2250948"/>
                  </a:lnTo>
                  <a:lnTo>
                    <a:pt x="4422648" y="2250948"/>
                  </a:lnTo>
                  <a:lnTo>
                    <a:pt x="4422648" y="2264664"/>
                  </a:lnTo>
                  <a:lnTo>
                    <a:pt x="4460748" y="2264664"/>
                  </a:lnTo>
                  <a:close/>
                </a:path>
                <a:path w="6106795" h="2265045">
                  <a:moveTo>
                    <a:pt x="4512564" y="2264664"/>
                  </a:moveTo>
                  <a:lnTo>
                    <a:pt x="4512564" y="2250948"/>
                  </a:lnTo>
                  <a:lnTo>
                    <a:pt x="4474464" y="2250948"/>
                  </a:lnTo>
                  <a:lnTo>
                    <a:pt x="4474464" y="2264664"/>
                  </a:lnTo>
                  <a:lnTo>
                    <a:pt x="4512564" y="2264664"/>
                  </a:lnTo>
                  <a:close/>
                </a:path>
                <a:path w="6106795" h="2265045">
                  <a:moveTo>
                    <a:pt x="4562856" y="2264664"/>
                  </a:moveTo>
                  <a:lnTo>
                    <a:pt x="4562856" y="2250948"/>
                  </a:lnTo>
                  <a:lnTo>
                    <a:pt x="4524756" y="2250948"/>
                  </a:lnTo>
                  <a:lnTo>
                    <a:pt x="4524756" y="2264664"/>
                  </a:lnTo>
                  <a:lnTo>
                    <a:pt x="4562856" y="2264664"/>
                  </a:lnTo>
                  <a:close/>
                </a:path>
                <a:path w="6106795" h="2265045">
                  <a:moveTo>
                    <a:pt x="4613148" y="2264664"/>
                  </a:moveTo>
                  <a:lnTo>
                    <a:pt x="4613148" y="2250948"/>
                  </a:lnTo>
                  <a:lnTo>
                    <a:pt x="4575048" y="2250948"/>
                  </a:lnTo>
                  <a:lnTo>
                    <a:pt x="4575048" y="2264664"/>
                  </a:lnTo>
                  <a:lnTo>
                    <a:pt x="4613148" y="2264664"/>
                  </a:lnTo>
                  <a:close/>
                </a:path>
                <a:path w="6106795" h="2265045">
                  <a:moveTo>
                    <a:pt x="4664964" y="2264664"/>
                  </a:moveTo>
                  <a:lnTo>
                    <a:pt x="4664964" y="2250948"/>
                  </a:lnTo>
                  <a:lnTo>
                    <a:pt x="4626864" y="2250948"/>
                  </a:lnTo>
                  <a:lnTo>
                    <a:pt x="4626864" y="2264664"/>
                  </a:lnTo>
                  <a:lnTo>
                    <a:pt x="4664964" y="2264664"/>
                  </a:lnTo>
                  <a:close/>
                </a:path>
                <a:path w="6106795" h="2265045">
                  <a:moveTo>
                    <a:pt x="4715256" y="2264664"/>
                  </a:moveTo>
                  <a:lnTo>
                    <a:pt x="4715256" y="2250948"/>
                  </a:lnTo>
                  <a:lnTo>
                    <a:pt x="4677156" y="2250948"/>
                  </a:lnTo>
                  <a:lnTo>
                    <a:pt x="4677156" y="2264664"/>
                  </a:lnTo>
                  <a:lnTo>
                    <a:pt x="4715256" y="2264664"/>
                  </a:lnTo>
                  <a:close/>
                </a:path>
                <a:path w="6106795" h="2265045">
                  <a:moveTo>
                    <a:pt x="4765548" y="2264664"/>
                  </a:moveTo>
                  <a:lnTo>
                    <a:pt x="4765548" y="2250948"/>
                  </a:lnTo>
                  <a:lnTo>
                    <a:pt x="4727448" y="2250948"/>
                  </a:lnTo>
                  <a:lnTo>
                    <a:pt x="4727448" y="2264664"/>
                  </a:lnTo>
                  <a:lnTo>
                    <a:pt x="4765548" y="2264664"/>
                  </a:lnTo>
                  <a:close/>
                </a:path>
                <a:path w="6106795" h="2265045">
                  <a:moveTo>
                    <a:pt x="4817364" y="2264664"/>
                  </a:moveTo>
                  <a:lnTo>
                    <a:pt x="4817364" y="2250948"/>
                  </a:lnTo>
                  <a:lnTo>
                    <a:pt x="4779264" y="2250948"/>
                  </a:lnTo>
                  <a:lnTo>
                    <a:pt x="4779264" y="2264664"/>
                  </a:lnTo>
                  <a:lnTo>
                    <a:pt x="4817364" y="2264664"/>
                  </a:lnTo>
                  <a:close/>
                </a:path>
                <a:path w="6106795" h="2265045">
                  <a:moveTo>
                    <a:pt x="4867656" y="2264664"/>
                  </a:moveTo>
                  <a:lnTo>
                    <a:pt x="4867656" y="2250948"/>
                  </a:lnTo>
                  <a:lnTo>
                    <a:pt x="4829556" y="2250948"/>
                  </a:lnTo>
                  <a:lnTo>
                    <a:pt x="4829556" y="2264664"/>
                  </a:lnTo>
                  <a:lnTo>
                    <a:pt x="4867656" y="2264664"/>
                  </a:lnTo>
                  <a:close/>
                </a:path>
                <a:path w="6106795" h="2265045">
                  <a:moveTo>
                    <a:pt x="4917948" y="2264664"/>
                  </a:moveTo>
                  <a:lnTo>
                    <a:pt x="4917948" y="2250948"/>
                  </a:lnTo>
                  <a:lnTo>
                    <a:pt x="4879848" y="2250948"/>
                  </a:lnTo>
                  <a:lnTo>
                    <a:pt x="4879848" y="2264664"/>
                  </a:lnTo>
                  <a:lnTo>
                    <a:pt x="4917948" y="2264664"/>
                  </a:lnTo>
                  <a:close/>
                </a:path>
                <a:path w="6106795" h="2265045">
                  <a:moveTo>
                    <a:pt x="4969764" y="2264664"/>
                  </a:moveTo>
                  <a:lnTo>
                    <a:pt x="4969764" y="2250948"/>
                  </a:lnTo>
                  <a:lnTo>
                    <a:pt x="4931664" y="2250948"/>
                  </a:lnTo>
                  <a:lnTo>
                    <a:pt x="4931664" y="2264664"/>
                  </a:lnTo>
                  <a:lnTo>
                    <a:pt x="4969764" y="2264664"/>
                  </a:lnTo>
                  <a:close/>
                </a:path>
                <a:path w="6106795" h="2265045">
                  <a:moveTo>
                    <a:pt x="5020056" y="2264664"/>
                  </a:moveTo>
                  <a:lnTo>
                    <a:pt x="5020056" y="2250948"/>
                  </a:lnTo>
                  <a:lnTo>
                    <a:pt x="4981956" y="2250948"/>
                  </a:lnTo>
                  <a:lnTo>
                    <a:pt x="4981956" y="2264664"/>
                  </a:lnTo>
                  <a:lnTo>
                    <a:pt x="5020056" y="2264664"/>
                  </a:lnTo>
                  <a:close/>
                </a:path>
                <a:path w="6106795" h="2265045">
                  <a:moveTo>
                    <a:pt x="5070348" y="2264664"/>
                  </a:moveTo>
                  <a:lnTo>
                    <a:pt x="5070348" y="2250948"/>
                  </a:lnTo>
                  <a:lnTo>
                    <a:pt x="5032248" y="2250948"/>
                  </a:lnTo>
                  <a:lnTo>
                    <a:pt x="5032248" y="2264664"/>
                  </a:lnTo>
                  <a:lnTo>
                    <a:pt x="5070348" y="2264664"/>
                  </a:lnTo>
                  <a:close/>
                </a:path>
                <a:path w="6106795" h="2265045">
                  <a:moveTo>
                    <a:pt x="5122164" y="2264664"/>
                  </a:moveTo>
                  <a:lnTo>
                    <a:pt x="5122164" y="2250948"/>
                  </a:lnTo>
                  <a:lnTo>
                    <a:pt x="5084064" y="2250948"/>
                  </a:lnTo>
                  <a:lnTo>
                    <a:pt x="5084064" y="2264664"/>
                  </a:lnTo>
                  <a:lnTo>
                    <a:pt x="5122164" y="2264664"/>
                  </a:lnTo>
                  <a:close/>
                </a:path>
                <a:path w="6106795" h="2265045">
                  <a:moveTo>
                    <a:pt x="5172456" y="2264664"/>
                  </a:moveTo>
                  <a:lnTo>
                    <a:pt x="5172456" y="2250948"/>
                  </a:lnTo>
                  <a:lnTo>
                    <a:pt x="5134356" y="2250948"/>
                  </a:lnTo>
                  <a:lnTo>
                    <a:pt x="5134356" y="2264664"/>
                  </a:lnTo>
                  <a:lnTo>
                    <a:pt x="5172456" y="2264664"/>
                  </a:lnTo>
                  <a:close/>
                </a:path>
                <a:path w="6106795" h="2265045">
                  <a:moveTo>
                    <a:pt x="5222748" y="2264664"/>
                  </a:moveTo>
                  <a:lnTo>
                    <a:pt x="5222748" y="2250948"/>
                  </a:lnTo>
                  <a:lnTo>
                    <a:pt x="5184648" y="2250948"/>
                  </a:lnTo>
                  <a:lnTo>
                    <a:pt x="5184648" y="2264664"/>
                  </a:lnTo>
                  <a:lnTo>
                    <a:pt x="5222748" y="2264664"/>
                  </a:lnTo>
                  <a:close/>
                </a:path>
                <a:path w="6106795" h="2265045">
                  <a:moveTo>
                    <a:pt x="5274564" y="2264664"/>
                  </a:moveTo>
                  <a:lnTo>
                    <a:pt x="5274564" y="2250948"/>
                  </a:lnTo>
                  <a:lnTo>
                    <a:pt x="5236464" y="2250948"/>
                  </a:lnTo>
                  <a:lnTo>
                    <a:pt x="5236464" y="2264664"/>
                  </a:lnTo>
                  <a:lnTo>
                    <a:pt x="5274564" y="2264664"/>
                  </a:lnTo>
                  <a:close/>
                </a:path>
                <a:path w="6106795" h="2265045">
                  <a:moveTo>
                    <a:pt x="5324856" y="2264664"/>
                  </a:moveTo>
                  <a:lnTo>
                    <a:pt x="5324856" y="2250948"/>
                  </a:lnTo>
                  <a:lnTo>
                    <a:pt x="5286756" y="2250948"/>
                  </a:lnTo>
                  <a:lnTo>
                    <a:pt x="5286756" y="2264664"/>
                  </a:lnTo>
                  <a:lnTo>
                    <a:pt x="5324856" y="2264664"/>
                  </a:lnTo>
                  <a:close/>
                </a:path>
                <a:path w="6106795" h="2265045">
                  <a:moveTo>
                    <a:pt x="5375148" y="2264664"/>
                  </a:moveTo>
                  <a:lnTo>
                    <a:pt x="5375148" y="2250948"/>
                  </a:lnTo>
                  <a:lnTo>
                    <a:pt x="5337048" y="2250948"/>
                  </a:lnTo>
                  <a:lnTo>
                    <a:pt x="5337048" y="2264664"/>
                  </a:lnTo>
                  <a:lnTo>
                    <a:pt x="5375148" y="2264664"/>
                  </a:lnTo>
                  <a:close/>
                </a:path>
                <a:path w="6106795" h="2265045">
                  <a:moveTo>
                    <a:pt x="5426964" y="2264664"/>
                  </a:moveTo>
                  <a:lnTo>
                    <a:pt x="5426964" y="2250948"/>
                  </a:lnTo>
                  <a:lnTo>
                    <a:pt x="5388864" y="2250948"/>
                  </a:lnTo>
                  <a:lnTo>
                    <a:pt x="5388864" y="2264664"/>
                  </a:lnTo>
                  <a:lnTo>
                    <a:pt x="5426964" y="2264664"/>
                  </a:lnTo>
                  <a:close/>
                </a:path>
                <a:path w="6106795" h="2265045">
                  <a:moveTo>
                    <a:pt x="5477256" y="2264664"/>
                  </a:moveTo>
                  <a:lnTo>
                    <a:pt x="5477256" y="2250948"/>
                  </a:lnTo>
                  <a:lnTo>
                    <a:pt x="5439156" y="2250948"/>
                  </a:lnTo>
                  <a:lnTo>
                    <a:pt x="5439156" y="2264664"/>
                  </a:lnTo>
                  <a:lnTo>
                    <a:pt x="5477256" y="2264664"/>
                  </a:lnTo>
                  <a:close/>
                </a:path>
                <a:path w="6106795" h="2265045">
                  <a:moveTo>
                    <a:pt x="5527548" y="2264664"/>
                  </a:moveTo>
                  <a:lnTo>
                    <a:pt x="5527548" y="2250948"/>
                  </a:lnTo>
                  <a:lnTo>
                    <a:pt x="5489448" y="2250948"/>
                  </a:lnTo>
                  <a:lnTo>
                    <a:pt x="5489448" y="2264664"/>
                  </a:lnTo>
                  <a:lnTo>
                    <a:pt x="5527548" y="2264664"/>
                  </a:lnTo>
                  <a:close/>
                </a:path>
                <a:path w="6106795" h="2265045">
                  <a:moveTo>
                    <a:pt x="5579364" y="2264664"/>
                  </a:moveTo>
                  <a:lnTo>
                    <a:pt x="5579364" y="2250948"/>
                  </a:lnTo>
                  <a:lnTo>
                    <a:pt x="5541264" y="2250948"/>
                  </a:lnTo>
                  <a:lnTo>
                    <a:pt x="5541264" y="2264664"/>
                  </a:lnTo>
                  <a:lnTo>
                    <a:pt x="5579364" y="2264664"/>
                  </a:lnTo>
                  <a:close/>
                </a:path>
                <a:path w="6106795" h="2265045">
                  <a:moveTo>
                    <a:pt x="5629656" y="2264664"/>
                  </a:moveTo>
                  <a:lnTo>
                    <a:pt x="5629656" y="2250948"/>
                  </a:lnTo>
                  <a:lnTo>
                    <a:pt x="5591556" y="2250948"/>
                  </a:lnTo>
                  <a:lnTo>
                    <a:pt x="5591556" y="2264664"/>
                  </a:lnTo>
                  <a:lnTo>
                    <a:pt x="5629656" y="2264664"/>
                  </a:lnTo>
                  <a:close/>
                </a:path>
                <a:path w="6106795" h="2265045">
                  <a:moveTo>
                    <a:pt x="5679948" y="2264664"/>
                  </a:moveTo>
                  <a:lnTo>
                    <a:pt x="5679948" y="2250948"/>
                  </a:lnTo>
                  <a:lnTo>
                    <a:pt x="5641848" y="2250948"/>
                  </a:lnTo>
                  <a:lnTo>
                    <a:pt x="5641848" y="2264664"/>
                  </a:lnTo>
                  <a:lnTo>
                    <a:pt x="5679948" y="2264664"/>
                  </a:lnTo>
                  <a:close/>
                </a:path>
                <a:path w="6106795" h="2265045">
                  <a:moveTo>
                    <a:pt x="5731764" y="2264664"/>
                  </a:moveTo>
                  <a:lnTo>
                    <a:pt x="5731764" y="2250948"/>
                  </a:lnTo>
                  <a:lnTo>
                    <a:pt x="5693664" y="2250948"/>
                  </a:lnTo>
                  <a:lnTo>
                    <a:pt x="5693664" y="2264664"/>
                  </a:lnTo>
                  <a:lnTo>
                    <a:pt x="5731764" y="2264664"/>
                  </a:lnTo>
                  <a:close/>
                </a:path>
                <a:path w="6106795" h="2265045">
                  <a:moveTo>
                    <a:pt x="5782056" y="2264664"/>
                  </a:moveTo>
                  <a:lnTo>
                    <a:pt x="5782056" y="2250948"/>
                  </a:lnTo>
                  <a:lnTo>
                    <a:pt x="5743956" y="2250948"/>
                  </a:lnTo>
                  <a:lnTo>
                    <a:pt x="5743956" y="2264664"/>
                  </a:lnTo>
                  <a:lnTo>
                    <a:pt x="5782056" y="2264664"/>
                  </a:lnTo>
                  <a:close/>
                </a:path>
                <a:path w="6106795" h="2265045">
                  <a:moveTo>
                    <a:pt x="5832348" y="2264664"/>
                  </a:moveTo>
                  <a:lnTo>
                    <a:pt x="5832348" y="2250948"/>
                  </a:lnTo>
                  <a:lnTo>
                    <a:pt x="5794248" y="2250948"/>
                  </a:lnTo>
                  <a:lnTo>
                    <a:pt x="5794248" y="2264664"/>
                  </a:lnTo>
                  <a:lnTo>
                    <a:pt x="5832348" y="2264664"/>
                  </a:lnTo>
                  <a:close/>
                </a:path>
                <a:path w="6106795" h="2265045">
                  <a:moveTo>
                    <a:pt x="5884164" y="2264664"/>
                  </a:moveTo>
                  <a:lnTo>
                    <a:pt x="5884164" y="2250948"/>
                  </a:lnTo>
                  <a:lnTo>
                    <a:pt x="5846064" y="2250948"/>
                  </a:lnTo>
                  <a:lnTo>
                    <a:pt x="5846064" y="2264664"/>
                  </a:lnTo>
                  <a:lnTo>
                    <a:pt x="5884164" y="2264664"/>
                  </a:lnTo>
                  <a:close/>
                </a:path>
                <a:path w="6106795" h="2265045">
                  <a:moveTo>
                    <a:pt x="5934456" y="2264664"/>
                  </a:moveTo>
                  <a:lnTo>
                    <a:pt x="5934456" y="2250948"/>
                  </a:lnTo>
                  <a:lnTo>
                    <a:pt x="5896356" y="2250948"/>
                  </a:lnTo>
                  <a:lnTo>
                    <a:pt x="5896356" y="2264664"/>
                  </a:lnTo>
                  <a:lnTo>
                    <a:pt x="5934456" y="2264664"/>
                  </a:lnTo>
                  <a:close/>
                </a:path>
                <a:path w="6106795" h="2265045">
                  <a:moveTo>
                    <a:pt x="5984748" y="2264664"/>
                  </a:moveTo>
                  <a:lnTo>
                    <a:pt x="5984748" y="2250948"/>
                  </a:lnTo>
                  <a:lnTo>
                    <a:pt x="5946648" y="2250948"/>
                  </a:lnTo>
                  <a:lnTo>
                    <a:pt x="5946648" y="2264664"/>
                  </a:lnTo>
                  <a:lnTo>
                    <a:pt x="5984748" y="2264664"/>
                  </a:lnTo>
                  <a:close/>
                </a:path>
                <a:path w="6106795" h="2265045">
                  <a:moveTo>
                    <a:pt x="6036564" y="2264664"/>
                  </a:moveTo>
                  <a:lnTo>
                    <a:pt x="6036564" y="2250948"/>
                  </a:lnTo>
                  <a:lnTo>
                    <a:pt x="5998464" y="2250948"/>
                  </a:lnTo>
                  <a:lnTo>
                    <a:pt x="5998464" y="2264664"/>
                  </a:lnTo>
                  <a:lnTo>
                    <a:pt x="6036564" y="2264664"/>
                  </a:lnTo>
                  <a:close/>
                </a:path>
                <a:path w="6106795" h="2265045">
                  <a:moveTo>
                    <a:pt x="6086856" y="2264664"/>
                  </a:moveTo>
                  <a:lnTo>
                    <a:pt x="6086856" y="2250948"/>
                  </a:lnTo>
                  <a:lnTo>
                    <a:pt x="6048756" y="2250948"/>
                  </a:lnTo>
                  <a:lnTo>
                    <a:pt x="6048756" y="2264664"/>
                  </a:lnTo>
                  <a:lnTo>
                    <a:pt x="6086856" y="2264664"/>
                  </a:lnTo>
                  <a:close/>
                </a:path>
                <a:path w="6106795" h="2265045">
                  <a:moveTo>
                    <a:pt x="6106668" y="2261616"/>
                  </a:moveTo>
                  <a:lnTo>
                    <a:pt x="6106668" y="2221992"/>
                  </a:lnTo>
                  <a:lnTo>
                    <a:pt x="6094476" y="2221992"/>
                  </a:lnTo>
                  <a:lnTo>
                    <a:pt x="6094476" y="2258568"/>
                  </a:lnTo>
                  <a:lnTo>
                    <a:pt x="6099048" y="2252853"/>
                  </a:lnTo>
                  <a:lnTo>
                    <a:pt x="6099048" y="2250948"/>
                  </a:lnTo>
                  <a:lnTo>
                    <a:pt x="6100572" y="2250948"/>
                  </a:lnTo>
                  <a:lnTo>
                    <a:pt x="6100572" y="2264664"/>
                  </a:lnTo>
                  <a:lnTo>
                    <a:pt x="6103620" y="2264664"/>
                  </a:lnTo>
                  <a:lnTo>
                    <a:pt x="6106668" y="2261616"/>
                  </a:lnTo>
                  <a:close/>
                </a:path>
                <a:path w="6106795" h="2265045">
                  <a:moveTo>
                    <a:pt x="6100572" y="2250948"/>
                  </a:moveTo>
                  <a:lnTo>
                    <a:pt x="6099048" y="2250948"/>
                  </a:lnTo>
                  <a:lnTo>
                    <a:pt x="6099048" y="2252853"/>
                  </a:lnTo>
                  <a:lnTo>
                    <a:pt x="6100572" y="2250948"/>
                  </a:lnTo>
                  <a:close/>
                </a:path>
                <a:path w="6106795" h="2265045">
                  <a:moveTo>
                    <a:pt x="6100572" y="2264664"/>
                  </a:moveTo>
                  <a:lnTo>
                    <a:pt x="6100572" y="2250948"/>
                  </a:lnTo>
                  <a:lnTo>
                    <a:pt x="6099048" y="2252853"/>
                  </a:lnTo>
                  <a:lnTo>
                    <a:pt x="6099048" y="2264664"/>
                  </a:lnTo>
                  <a:lnTo>
                    <a:pt x="6100572" y="2264664"/>
                  </a:lnTo>
                  <a:close/>
                </a:path>
                <a:path w="6106795" h="2265045">
                  <a:moveTo>
                    <a:pt x="6106668" y="2208276"/>
                  </a:moveTo>
                  <a:lnTo>
                    <a:pt x="6106668" y="2170176"/>
                  </a:lnTo>
                  <a:lnTo>
                    <a:pt x="6094476" y="2170176"/>
                  </a:lnTo>
                  <a:lnTo>
                    <a:pt x="6094476" y="2208276"/>
                  </a:lnTo>
                  <a:lnTo>
                    <a:pt x="6106668" y="2208276"/>
                  </a:lnTo>
                  <a:close/>
                </a:path>
                <a:path w="6106795" h="2265045">
                  <a:moveTo>
                    <a:pt x="6106668" y="2157984"/>
                  </a:moveTo>
                  <a:lnTo>
                    <a:pt x="6106668" y="2119884"/>
                  </a:lnTo>
                  <a:lnTo>
                    <a:pt x="6094476" y="2119884"/>
                  </a:lnTo>
                  <a:lnTo>
                    <a:pt x="6094476" y="2157984"/>
                  </a:lnTo>
                  <a:lnTo>
                    <a:pt x="6106668" y="2157984"/>
                  </a:lnTo>
                  <a:close/>
                </a:path>
                <a:path w="6106795" h="2265045">
                  <a:moveTo>
                    <a:pt x="6106668" y="2107692"/>
                  </a:moveTo>
                  <a:lnTo>
                    <a:pt x="6106668" y="2069592"/>
                  </a:lnTo>
                  <a:lnTo>
                    <a:pt x="6094476" y="2069592"/>
                  </a:lnTo>
                  <a:lnTo>
                    <a:pt x="6094476" y="2107692"/>
                  </a:lnTo>
                  <a:lnTo>
                    <a:pt x="6106668" y="2107692"/>
                  </a:lnTo>
                  <a:close/>
                </a:path>
                <a:path w="6106795" h="2265045">
                  <a:moveTo>
                    <a:pt x="6106668" y="2055876"/>
                  </a:moveTo>
                  <a:lnTo>
                    <a:pt x="6106668" y="2017776"/>
                  </a:lnTo>
                  <a:lnTo>
                    <a:pt x="6094476" y="2017776"/>
                  </a:lnTo>
                  <a:lnTo>
                    <a:pt x="6094476" y="2055876"/>
                  </a:lnTo>
                  <a:lnTo>
                    <a:pt x="6106668" y="2055876"/>
                  </a:lnTo>
                  <a:close/>
                </a:path>
                <a:path w="6106795" h="2265045">
                  <a:moveTo>
                    <a:pt x="6106668" y="2005584"/>
                  </a:moveTo>
                  <a:lnTo>
                    <a:pt x="6106668" y="1967484"/>
                  </a:lnTo>
                  <a:lnTo>
                    <a:pt x="6094476" y="1967484"/>
                  </a:lnTo>
                  <a:lnTo>
                    <a:pt x="6094476" y="2005584"/>
                  </a:lnTo>
                  <a:lnTo>
                    <a:pt x="6106668" y="2005584"/>
                  </a:lnTo>
                  <a:close/>
                </a:path>
                <a:path w="6106795" h="2265045">
                  <a:moveTo>
                    <a:pt x="6106668" y="1955292"/>
                  </a:moveTo>
                  <a:lnTo>
                    <a:pt x="6106668" y="1917192"/>
                  </a:lnTo>
                  <a:lnTo>
                    <a:pt x="6094476" y="1917192"/>
                  </a:lnTo>
                  <a:lnTo>
                    <a:pt x="6094476" y="1955292"/>
                  </a:lnTo>
                  <a:lnTo>
                    <a:pt x="6106668" y="1955292"/>
                  </a:lnTo>
                  <a:close/>
                </a:path>
                <a:path w="6106795" h="2265045">
                  <a:moveTo>
                    <a:pt x="6106668" y="1903476"/>
                  </a:moveTo>
                  <a:lnTo>
                    <a:pt x="6106668" y="1865376"/>
                  </a:lnTo>
                  <a:lnTo>
                    <a:pt x="6094476" y="1865376"/>
                  </a:lnTo>
                  <a:lnTo>
                    <a:pt x="6094476" y="1903476"/>
                  </a:lnTo>
                  <a:lnTo>
                    <a:pt x="6106668" y="1903476"/>
                  </a:lnTo>
                  <a:close/>
                </a:path>
                <a:path w="6106795" h="2265045">
                  <a:moveTo>
                    <a:pt x="6106668" y="1853184"/>
                  </a:moveTo>
                  <a:lnTo>
                    <a:pt x="6106668" y="1815084"/>
                  </a:lnTo>
                  <a:lnTo>
                    <a:pt x="6094476" y="1815084"/>
                  </a:lnTo>
                  <a:lnTo>
                    <a:pt x="6094476" y="1853184"/>
                  </a:lnTo>
                  <a:lnTo>
                    <a:pt x="6106668" y="1853184"/>
                  </a:lnTo>
                  <a:close/>
                </a:path>
                <a:path w="6106795" h="2265045">
                  <a:moveTo>
                    <a:pt x="6106668" y="1802892"/>
                  </a:moveTo>
                  <a:lnTo>
                    <a:pt x="6106668" y="1764792"/>
                  </a:lnTo>
                  <a:lnTo>
                    <a:pt x="6094476" y="1764792"/>
                  </a:lnTo>
                  <a:lnTo>
                    <a:pt x="6094476" y="1802892"/>
                  </a:lnTo>
                  <a:lnTo>
                    <a:pt x="6106668" y="1802892"/>
                  </a:lnTo>
                  <a:close/>
                </a:path>
                <a:path w="6106795" h="2265045">
                  <a:moveTo>
                    <a:pt x="6106668" y="1751076"/>
                  </a:moveTo>
                  <a:lnTo>
                    <a:pt x="6106668" y="1712976"/>
                  </a:lnTo>
                  <a:lnTo>
                    <a:pt x="6094476" y="1712976"/>
                  </a:lnTo>
                  <a:lnTo>
                    <a:pt x="6094476" y="1751076"/>
                  </a:lnTo>
                  <a:lnTo>
                    <a:pt x="6106668" y="1751076"/>
                  </a:lnTo>
                  <a:close/>
                </a:path>
                <a:path w="6106795" h="2265045">
                  <a:moveTo>
                    <a:pt x="6106668" y="1700784"/>
                  </a:moveTo>
                  <a:lnTo>
                    <a:pt x="6106668" y="1662684"/>
                  </a:lnTo>
                  <a:lnTo>
                    <a:pt x="6094476" y="1662684"/>
                  </a:lnTo>
                  <a:lnTo>
                    <a:pt x="6094476" y="1700784"/>
                  </a:lnTo>
                  <a:lnTo>
                    <a:pt x="6106668" y="1700784"/>
                  </a:lnTo>
                  <a:close/>
                </a:path>
                <a:path w="6106795" h="2265045">
                  <a:moveTo>
                    <a:pt x="6106668" y="1650492"/>
                  </a:moveTo>
                  <a:lnTo>
                    <a:pt x="6106668" y="1612392"/>
                  </a:lnTo>
                  <a:lnTo>
                    <a:pt x="6094476" y="1612392"/>
                  </a:lnTo>
                  <a:lnTo>
                    <a:pt x="6094476" y="1650492"/>
                  </a:lnTo>
                  <a:lnTo>
                    <a:pt x="6106668" y="1650492"/>
                  </a:lnTo>
                  <a:close/>
                </a:path>
                <a:path w="6106795" h="2265045">
                  <a:moveTo>
                    <a:pt x="6106668" y="1598676"/>
                  </a:moveTo>
                  <a:lnTo>
                    <a:pt x="6106668" y="1560576"/>
                  </a:lnTo>
                  <a:lnTo>
                    <a:pt x="6094476" y="1560576"/>
                  </a:lnTo>
                  <a:lnTo>
                    <a:pt x="6094476" y="1598676"/>
                  </a:lnTo>
                  <a:lnTo>
                    <a:pt x="6106668" y="1598676"/>
                  </a:lnTo>
                  <a:close/>
                </a:path>
                <a:path w="6106795" h="2265045">
                  <a:moveTo>
                    <a:pt x="6106668" y="1548384"/>
                  </a:moveTo>
                  <a:lnTo>
                    <a:pt x="6106668" y="1510284"/>
                  </a:lnTo>
                  <a:lnTo>
                    <a:pt x="6094476" y="1510284"/>
                  </a:lnTo>
                  <a:lnTo>
                    <a:pt x="6094476" y="1548384"/>
                  </a:lnTo>
                  <a:lnTo>
                    <a:pt x="6106668" y="1548384"/>
                  </a:lnTo>
                  <a:close/>
                </a:path>
                <a:path w="6106795" h="2265045">
                  <a:moveTo>
                    <a:pt x="6106668" y="1498092"/>
                  </a:moveTo>
                  <a:lnTo>
                    <a:pt x="6106668" y="1459992"/>
                  </a:lnTo>
                  <a:lnTo>
                    <a:pt x="6094476" y="1459992"/>
                  </a:lnTo>
                  <a:lnTo>
                    <a:pt x="6094476" y="1498092"/>
                  </a:lnTo>
                  <a:lnTo>
                    <a:pt x="6106668" y="1498092"/>
                  </a:lnTo>
                  <a:close/>
                </a:path>
                <a:path w="6106795" h="2265045">
                  <a:moveTo>
                    <a:pt x="6106668" y="1446276"/>
                  </a:moveTo>
                  <a:lnTo>
                    <a:pt x="6106668" y="1408176"/>
                  </a:lnTo>
                  <a:lnTo>
                    <a:pt x="6094476" y="1408176"/>
                  </a:lnTo>
                  <a:lnTo>
                    <a:pt x="6094476" y="1446276"/>
                  </a:lnTo>
                  <a:lnTo>
                    <a:pt x="6106668" y="1446276"/>
                  </a:lnTo>
                  <a:close/>
                </a:path>
                <a:path w="6106795" h="2265045">
                  <a:moveTo>
                    <a:pt x="6106668" y="1395984"/>
                  </a:moveTo>
                  <a:lnTo>
                    <a:pt x="6106668" y="1357884"/>
                  </a:lnTo>
                  <a:lnTo>
                    <a:pt x="6094476" y="1357884"/>
                  </a:lnTo>
                  <a:lnTo>
                    <a:pt x="6094476" y="1395984"/>
                  </a:lnTo>
                  <a:lnTo>
                    <a:pt x="6106668" y="1395984"/>
                  </a:lnTo>
                  <a:close/>
                </a:path>
                <a:path w="6106795" h="2265045">
                  <a:moveTo>
                    <a:pt x="6106668" y="1345692"/>
                  </a:moveTo>
                  <a:lnTo>
                    <a:pt x="6106668" y="1307592"/>
                  </a:lnTo>
                  <a:lnTo>
                    <a:pt x="6094476" y="1307592"/>
                  </a:lnTo>
                  <a:lnTo>
                    <a:pt x="6094476" y="1345692"/>
                  </a:lnTo>
                  <a:lnTo>
                    <a:pt x="6106668" y="1345692"/>
                  </a:lnTo>
                  <a:close/>
                </a:path>
                <a:path w="6106795" h="2265045">
                  <a:moveTo>
                    <a:pt x="6106668" y="1293876"/>
                  </a:moveTo>
                  <a:lnTo>
                    <a:pt x="6106668" y="1255776"/>
                  </a:lnTo>
                  <a:lnTo>
                    <a:pt x="6094476" y="1255776"/>
                  </a:lnTo>
                  <a:lnTo>
                    <a:pt x="6094476" y="1293876"/>
                  </a:lnTo>
                  <a:lnTo>
                    <a:pt x="6106668" y="1293876"/>
                  </a:lnTo>
                  <a:close/>
                </a:path>
                <a:path w="6106795" h="2265045">
                  <a:moveTo>
                    <a:pt x="6106668" y="1243584"/>
                  </a:moveTo>
                  <a:lnTo>
                    <a:pt x="6106668" y="1205484"/>
                  </a:lnTo>
                  <a:lnTo>
                    <a:pt x="6094476" y="1205484"/>
                  </a:lnTo>
                  <a:lnTo>
                    <a:pt x="6094476" y="1243584"/>
                  </a:lnTo>
                  <a:lnTo>
                    <a:pt x="6106668" y="1243584"/>
                  </a:lnTo>
                  <a:close/>
                </a:path>
                <a:path w="6106795" h="2265045">
                  <a:moveTo>
                    <a:pt x="6106668" y="1193292"/>
                  </a:moveTo>
                  <a:lnTo>
                    <a:pt x="6106668" y="1155192"/>
                  </a:lnTo>
                  <a:lnTo>
                    <a:pt x="6094476" y="1155192"/>
                  </a:lnTo>
                  <a:lnTo>
                    <a:pt x="6094476" y="1193292"/>
                  </a:lnTo>
                  <a:lnTo>
                    <a:pt x="6106668" y="1193292"/>
                  </a:lnTo>
                  <a:close/>
                </a:path>
                <a:path w="6106795" h="2265045">
                  <a:moveTo>
                    <a:pt x="6106668" y="1141476"/>
                  </a:moveTo>
                  <a:lnTo>
                    <a:pt x="6106668" y="1103376"/>
                  </a:lnTo>
                  <a:lnTo>
                    <a:pt x="6094476" y="1103376"/>
                  </a:lnTo>
                  <a:lnTo>
                    <a:pt x="6094476" y="1141476"/>
                  </a:lnTo>
                  <a:lnTo>
                    <a:pt x="6106668" y="1141476"/>
                  </a:lnTo>
                  <a:close/>
                </a:path>
                <a:path w="6106795" h="2265045">
                  <a:moveTo>
                    <a:pt x="6106668" y="1091184"/>
                  </a:moveTo>
                  <a:lnTo>
                    <a:pt x="6106668" y="1053084"/>
                  </a:lnTo>
                  <a:lnTo>
                    <a:pt x="6094476" y="1053084"/>
                  </a:lnTo>
                  <a:lnTo>
                    <a:pt x="6094476" y="1091184"/>
                  </a:lnTo>
                  <a:lnTo>
                    <a:pt x="6106668" y="1091184"/>
                  </a:lnTo>
                  <a:close/>
                </a:path>
                <a:path w="6106795" h="2265045">
                  <a:moveTo>
                    <a:pt x="6106668" y="1040892"/>
                  </a:moveTo>
                  <a:lnTo>
                    <a:pt x="6106668" y="1002792"/>
                  </a:lnTo>
                  <a:lnTo>
                    <a:pt x="6094476" y="1002792"/>
                  </a:lnTo>
                  <a:lnTo>
                    <a:pt x="6094476" y="1040892"/>
                  </a:lnTo>
                  <a:lnTo>
                    <a:pt x="6106668" y="1040892"/>
                  </a:lnTo>
                  <a:close/>
                </a:path>
                <a:path w="6106795" h="2265045">
                  <a:moveTo>
                    <a:pt x="6106668" y="989076"/>
                  </a:moveTo>
                  <a:lnTo>
                    <a:pt x="6106668" y="950976"/>
                  </a:lnTo>
                  <a:lnTo>
                    <a:pt x="6094476" y="950976"/>
                  </a:lnTo>
                  <a:lnTo>
                    <a:pt x="6094476" y="989076"/>
                  </a:lnTo>
                  <a:lnTo>
                    <a:pt x="6106668" y="989076"/>
                  </a:lnTo>
                  <a:close/>
                </a:path>
                <a:path w="6106795" h="2265045">
                  <a:moveTo>
                    <a:pt x="6106668" y="938784"/>
                  </a:moveTo>
                  <a:lnTo>
                    <a:pt x="6106668" y="900684"/>
                  </a:lnTo>
                  <a:lnTo>
                    <a:pt x="6094476" y="900684"/>
                  </a:lnTo>
                  <a:lnTo>
                    <a:pt x="6094476" y="938784"/>
                  </a:lnTo>
                  <a:lnTo>
                    <a:pt x="6106668" y="938784"/>
                  </a:lnTo>
                  <a:close/>
                </a:path>
                <a:path w="6106795" h="2265045">
                  <a:moveTo>
                    <a:pt x="6106668" y="888492"/>
                  </a:moveTo>
                  <a:lnTo>
                    <a:pt x="6106668" y="850392"/>
                  </a:lnTo>
                  <a:lnTo>
                    <a:pt x="6094476" y="850392"/>
                  </a:lnTo>
                  <a:lnTo>
                    <a:pt x="6094476" y="888492"/>
                  </a:lnTo>
                  <a:lnTo>
                    <a:pt x="6106668" y="888492"/>
                  </a:lnTo>
                  <a:close/>
                </a:path>
                <a:path w="6106795" h="2265045">
                  <a:moveTo>
                    <a:pt x="6106668" y="836676"/>
                  </a:moveTo>
                  <a:lnTo>
                    <a:pt x="6106668" y="798576"/>
                  </a:lnTo>
                  <a:lnTo>
                    <a:pt x="6094476" y="798576"/>
                  </a:lnTo>
                  <a:lnTo>
                    <a:pt x="6094476" y="836676"/>
                  </a:lnTo>
                  <a:lnTo>
                    <a:pt x="6106668" y="836676"/>
                  </a:lnTo>
                  <a:close/>
                </a:path>
                <a:path w="6106795" h="2265045">
                  <a:moveTo>
                    <a:pt x="6106668" y="786384"/>
                  </a:moveTo>
                  <a:lnTo>
                    <a:pt x="6106668" y="748284"/>
                  </a:lnTo>
                  <a:lnTo>
                    <a:pt x="6094476" y="748284"/>
                  </a:lnTo>
                  <a:lnTo>
                    <a:pt x="6094476" y="786384"/>
                  </a:lnTo>
                  <a:lnTo>
                    <a:pt x="6106668" y="786384"/>
                  </a:lnTo>
                  <a:close/>
                </a:path>
                <a:path w="6106795" h="2265045">
                  <a:moveTo>
                    <a:pt x="6106668" y="736092"/>
                  </a:moveTo>
                  <a:lnTo>
                    <a:pt x="6106668" y="697992"/>
                  </a:lnTo>
                  <a:lnTo>
                    <a:pt x="6094476" y="697992"/>
                  </a:lnTo>
                  <a:lnTo>
                    <a:pt x="6094476" y="736092"/>
                  </a:lnTo>
                  <a:lnTo>
                    <a:pt x="6106668" y="736092"/>
                  </a:lnTo>
                  <a:close/>
                </a:path>
                <a:path w="6106795" h="2265045">
                  <a:moveTo>
                    <a:pt x="6106668" y="684276"/>
                  </a:moveTo>
                  <a:lnTo>
                    <a:pt x="6106668" y="646176"/>
                  </a:lnTo>
                  <a:lnTo>
                    <a:pt x="6094476" y="646176"/>
                  </a:lnTo>
                  <a:lnTo>
                    <a:pt x="6094476" y="684276"/>
                  </a:lnTo>
                  <a:lnTo>
                    <a:pt x="6106668" y="684276"/>
                  </a:lnTo>
                  <a:close/>
                </a:path>
                <a:path w="6106795" h="2265045">
                  <a:moveTo>
                    <a:pt x="6106668" y="633984"/>
                  </a:moveTo>
                  <a:lnTo>
                    <a:pt x="6106668" y="595884"/>
                  </a:lnTo>
                  <a:lnTo>
                    <a:pt x="6094476" y="595884"/>
                  </a:lnTo>
                  <a:lnTo>
                    <a:pt x="6094476" y="633984"/>
                  </a:lnTo>
                  <a:lnTo>
                    <a:pt x="6106668" y="633984"/>
                  </a:lnTo>
                  <a:close/>
                </a:path>
                <a:path w="6106795" h="2265045">
                  <a:moveTo>
                    <a:pt x="6106668" y="583692"/>
                  </a:moveTo>
                  <a:lnTo>
                    <a:pt x="6106668" y="545592"/>
                  </a:lnTo>
                  <a:lnTo>
                    <a:pt x="6094476" y="545592"/>
                  </a:lnTo>
                  <a:lnTo>
                    <a:pt x="6094476" y="583692"/>
                  </a:lnTo>
                  <a:lnTo>
                    <a:pt x="6106668" y="583692"/>
                  </a:lnTo>
                  <a:close/>
                </a:path>
                <a:path w="6106795" h="2265045">
                  <a:moveTo>
                    <a:pt x="6106668" y="531876"/>
                  </a:moveTo>
                  <a:lnTo>
                    <a:pt x="6106668" y="493776"/>
                  </a:lnTo>
                  <a:lnTo>
                    <a:pt x="6094476" y="493776"/>
                  </a:lnTo>
                  <a:lnTo>
                    <a:pt x="6094476" y="531876"/>
                  </a:lnTo>
                  <a:lnTo>
                    <a:pt x="6106668" y="531876"/>
                  </a:lnTo>
                  <a:close/>
                </a:path>
                <a:path w="6106795" h="2265045">
                  <a:moveTo>
                    <a:pt x="6106668" y="481584"/>
                  </a:moveTo>
                  <a:lnTo>
                    <a:pt x="6106668" y="443484"/>
                  </a:lnTo>
                  <a:lnTo>
                    <a:pt x="6094476" y="443484"/>
                  </a:lnTo>
                  <a:lnTo>
                    <a:pt x="6094476" y="481584"/>
                  </a:lnTo>
                  <a:lnTo>
                    <a:pt x="6106668" y="481584"/>
                  </a:lnTo>
                  <a:close/>
                </a:path>
                <a:path w="6106795" h="2265045">
                  <a:moveTo>
                    <a:pt x="6106668" y="431292"/>
                  </a:moveTo>
                  <a:lnTo>
                    <a:pt x="6106668" y="393192"/>
                  </a:lnTo>
                  <a:lnTo>
                    <a:pt x="6094476" y="393192"/>
                  </a:lnTo>
                  <a:lnTo>
                    <a:pt x="6094476" y="431292"/>
                  </a:lnTo>
                  <a:lnTo>
                    <a:pt x="6106668" y="431292"/>
                  </a:lnTo>
                  <a:close/>
                </a:path>
                <a:path w="6106795" h="2265045">
                  <a:moveTo>
                    <a:pt x="6106668" y="379476"/>
                  </a:moveTo>
                  <a:lnTo>
                    <a:pt x="6106668" y="341376"/>
                  </a:lnTo>
                  <a:lnTo>
                    <a:pt x="6094476" y="341376"/>
                  </a:lnTo>
                  <a:lnTo>
                    <a:pt x="6094476" y="379476"/>
                  </a:lnTo>
                  <a:lnTo>
                    <a:pt x="6106668" y="379476"/>
                  </a:lnTo>
                  <a:close/>
                </a:path>
                <a:path w="6106795" h="2265045">
                  <a:moveTo>
                    <a:pt x="6106668" y="329184"/>
                  </a:moveTo>
                  <a:lnTo>
                    <a:pt x="6106668" y="291084"/>
                  </a:lnTo>
                  <a:lnTo>
                    <a:pt x="6094476" y="291084"/>
                  </a:lnTo>
                  <a:lnTo>
                    <a:pt x="6094476" y="329184"/>
                  </a:lnTo>
                  <a:lnTo>
                    <a:pt x="6106668" y="329184"/>
                  </a:lnTo>
                  <a:close/>
                </a:path>
                <a:path w="6106795" h="2265045">
                  <a:moveTo>
                    <a:pt x="6106668" y="278892"/>
                  </a:moveTo>
                  <a:lnTo>
                    <a:pt x="6106668" y="245364"/>
                  </a:lnTo>
                  <a:lnTo>
                    <a:pt x="6103620" y="242316"/>
                  </a:lnTo>
                  <a:lnTo>
                    <a:pt x="6091428" y="242316"/>
                  </a:lnTo>
                  <a:lnTo>
                    <a:pt x="6091428" y="254508"/>
                  </a:lnTo>
                  <a:lnTo>
                    <a:pt x="6094476" y="254508"/>
                  </a:lnTo>
                  <a:lnTo>
                    <a:pt x="6094476" y="248412"/>
                  </a:lnTo>
                  <a:lnTo>
                    <a:pt x="6100572" y="254508"/>
                  </a:lnTo>
                  <a:lnTo>
                    <a:pt x="6100572" y="278892"/>
                  </a:lnTo>
                  <a:lnTo>
                    <a:pt x="6106668" y="278892"/>
                  </a:lnTo>
                  <a:close/>
                </a:path>
                <a:path w="6106795" h="2265045">
                  <a:moveTo>
                    <a:pt x="6100572" y="254508"/>
                  </a:moveTo>
                  <a:lnTo>
                    <a:pt x="6094476" y="248412"/>
                  </a:lnTo>
                  <a:lnTo>
                    <a:pt x="6094476" y="254508"/>
                  </a:lnTo>
                  <a:lnTo>
                    <a:pt x="6100572" y="254508"/>
                  </a:lnTo>
                  <a:close/>
                </a:path>
                <a:path w="6106795" h="2265045">
                  <a:moveTo>
                    <a:pt x="6100572" y="278892"/>
                  </a:moveTo>
                  <a:lnTo>
                    <a:pt x="6100572" y="254508"/>
                  </a:lnTo>
                  <a:lnTo>
                    <a:pt x="6094476" y="254508"/>
                  </a:lnTo>
                  <a:lnTo>
                    <a:pt x="6094476" y="278892"/>
                  </a:lnTo>
                  <a:lnTo>
                    <a:pt x="6100572" y="278892"/>
                  </a:lnTo>
                  <a:close/>
                </a:path>
                <a:path w="6106795" h="2265045">
                  <a:moveTo>
                    <a:pt x="6079236" y="254508"/>
                  </a:moveTo>
                  <a:lnTo>
                    <a:pt x="6079236" y="242316"/>
                  </a:lnTo>
                  <a:lnTo>
                    <a:pt x="6041136" y="242316"/>
                  </a:lnTo>
                  <a:lnTo>
                    <a:pt x="6041136" y="254508"/>
                  </a:lnTo>
                  <a:lnTo>
                    <a:pt x="6079236" y="254508"/>
                  </a:lnTo>
                  <a:close/>
                </a:path>
                <a:path w="6106795" h="2265045">
                  <a:moveTo>
                    <a:pt x="6028944" y="254508"/>
                  </a:moveTo>
                  <a:lnTo>
                    <a:pt x="6028944" y="242316"/>
                  </a:lnTo>
                  <a:lnTo>
                    <a:pt x="5990844" y="242316"/>
                  </a:lnTo>
                  <a:lnTo>
                    <a:pt x="5990844" y="254508"/>
                  </a:lnTo>
                  <a:lnTo>
                    <a:pt x="6028944" y="254508"/>
                  </a:lnTo>
                  <a:close/>
                </a:path>
                <a:path w="6106795" h="2265045">
                  <a:moveTo>
                    <a:pt x="5977128" y="254508"/>
                  </a:moveTo>
                  <a:lnTo>
                    <a:pt x="5977128" y="242316"/>
                  </a:lnTo>
                  <a:lnTo>
                    <a:pt x="5939028" y="242316"/>
                  </a:lnTo>
                  <a:lnTo>
                    <a:pt x="5939028" y="254508"/>
                  </a:lnTo>
                  <a:lnTo>
                    <a:pt x="5977128" y="254508"/>
                  </a:lnTo>
                  <a:close/>
                </a:path>
                <a:path w="6106795" h="2265045">
                  <a:moveTo>
                    <a:pt x="5926836" y="254508"/>
                  </a:moveTo>
                  <a:lnTo>
                    <a:pt x="5926836" y="242316"/>
                  </a:lnTo>
                  <a:lnTo>
                    <a:pt x="5888736" y="242316"/>
                  </a:lnTo>
                  <a:lnTo>
                    <a:pt x="5888736" y="254508"/>
                  </a:lnTo>
                  <a:lnTo>
                    <a:pt x="5926836" y="254508"/>
                  </a:lnTo>
                  <a:close/>
                </a:path>
                <a:path w="6106795" h="2265045">
                  <a:moveTo>
                    <a:pt x="5876544" y="254508"/>
                  </a:moveTo>
                  <a:lnTo>
                    <a:pt x="5876544" y="242316"/>
                  </a:lnTo>
                  <a:lnTo>
                    <a:pt x="5838444" y="242316"/>
                  </a:lnTo>
                  <a:lnTo>
                    <a:pt x="5838444" y="254508"/>
                  </a:lnTo>
                  <a:lnTo>
                    <a:pt x="5876544" y="254508"/>
                  </a:lnTo>
                  <a:close/>
                </a:path>
                <a:path w="6106795" h="2265045">
                  <a:moveTo>
                    <a:pt x="5824728" y="254508"/>
                  </a:moveTo>
                  <a:lnTo>
                    <a:pt x="5824728" y="242316"/>
                  </a:lnTo>
                  <a:lnTo>
                    <a:pt x="5786628" y="242316"/>
                  </a:lnTo>
                  <a:lnTo>
                    <a:pt x="5786628" y="254508"/>
                  </a:lnTo>
                  <a:lnTo>
                    <a:pt x="5824728" y="254508"/>
                  </a:lnTo>
                  <a:close/>
                </a:path>
                <a:path w="6106795" h="2265045">
                  <a:moveTo>
                    <a:pt x="5774436" y="254508"/>
                  </a:moveTo>
                  <a:lnTo>
                    <a:pt x="5774436" y="242316"/>
                  </a:lnTo>
                  <a:lnTo>
                    <a:pt x="5736336" y="242316"/>
                  </a:lnTo>
                  <a:lnTo>
                    <a:pt x="5736336" y="254508"/>
                  </a:lnTo>
                  <a:lnTo>
                    <a:pt x="5774436" y="254508"/>
                  </a:lnTo>
                  <a:close/>
                </a:path>
                <a:path w="6106795" h="2265045">
                  <a:moveTo>
                    <a:pt x="5724144" y="254508"/>
                  </a:moveTo>
                  <a:lnTo>
                    <a:pt x="5724144" y="242316"/>
                  </a:lnTo>
                  <a:lnTo>
                    <a:pt x="5686044" y="242316"/>
                  </a:lnTo>
                  <a:lnTo>
                    <a:pt x="5686044" y="254508"/>
                  </a:lnTo>
                  <a:lnTo>
                    <a:pt x="5724144" y="254508"/>
                  </a:lnTo>
                  <a:close/>
                </a:path>
                <a:path w="6106795" h="2265045">
                  <a:moveTo>
                    <a:pt x="5672328" y="254508"/>
                  </a:moveTo>
                  <a:lnTo>
                    <a:pt x="5672328" y="242316"/>
                  </a:lnTo>
                  <a:lnTo>
                    <a:pt x="5634228" y="242316"/>
                  </a:lnTo>
                  <a:lnTo>
                    <a:pt x="5634228" y="254508"/>
                  </a:lnTo>
                  <a:lnTo>
                    <a:pt x="5672328" y="254508"/>
                  </a:lnTo>
                  <a:close/>
                </a:path>
                <a:path w="6106795" h="2265045">
                  <a:moveTo>
                    <a:pt x="5622036" y="254508"/>
                  </a:moveTo>
                  <a:lnTo>
                    <a:pt x="5622036" y="242316"/>
                  </a:lnTo>
                  <a:lnTo>
                    <a:pt x="5583936" y="242316"/>
                  </a:lnTo>
                  <a:lnTo>
                    <a:pt x="5583936" y="254508"/>
                  </a:lnTo>
                  <a:lnTo>
                    <a:pt x="5622036" y="254508"/>
                  </a:lnTo>
                  <a:close/>
                </a:path>
                <a:path w="6106795" h="2265045">
                  <a:moveTo>
                    <a:pt x="5571744" y="254508"/>
                  </a:moveTo>
                  <a:lnTo>
                    <a:pt x="5571744" y="242316"/>
                  </a:lnTo>
                  <a:lnTo>
                    <a:pt x="5533644" y="242316"/>
                  </a:lnTo>
                  <a:lnTo>
                    <a:pt x="5533644" y="254508"/>
                  </a:lnTo>
                  <a:lnTo>
                    <a:pt x="5571744" y="254508"/>
                  </a:lnTo>
                  <a:close/>
                </a:path>
                <a:path w="6106795" h="2265045">
                  <a:moveTo>
                    <a:pt x="5519928" y="254508"/>
                  </a:moveTo>
                  <a:lnTo>
                    <a:pt x="5519928" y="242316"/>
                  </a:lnTo>
                  <a:lnTo>
                    <a:pt x="5481828" y="242316"/>
                  </a:lnTo>
                  <a:lnTo>
                    <a:pt x="5481828" y="254508"/>
                  </a:lnTo>
                  <a:lnTo>
                    <a:pt x="5519928" y="254508"/>
                  </a:lnTo>
                  <a:close/>
                </a:path>
                <a:path w="6106795" h="2265045">
                  <a:moveTo>
                    <a:pt x="5469636" y="254508"/>
                  </a:moveTo>
                  <a:lnTo>
                    <a:pt x="5469636" y="242316"/>
                  </a:lnTo>
                  <a:lnTo>
                    <a:pt x="5431536" y="242316"/>
                  </a:lnTo>
                  <a:lnTo>
                    <a:pt x="5431536" y="254508"/>
                  </a:lnTo>
                  <a:lnTo>
                    <a:pt x="5469636" y="254508"/>
                  </a:lnTo>
                  <a:close/>
                </a:path>
                <a:path w="6106795" h="2265045">
                  <a:moveTo>
                    <a:pt x="5419344" y="254508"/>
                  </a:moveTo>
                  <a:lnTo>
                    <a:pt x="5419344" y="242316"/>
                  </a:lnTo>
                  <a:lnTo>
                    <a:pt x="5381244" y="242316"/>
                  </a:lnTo>
                  <a:lnTo>
                    <a:pt x="5381244" y="254508"/>
                  </a:lnTo>
                  <a:lnTo>
                    <a:pt x="5419344" y="254508"/>
                  </a:lnTo>
                  <a:close/>
                </a:path>
                <a:path w="6106795" h="2265045">
                  <a:moveTo>
                    <a:pt x="5367528" y="254508"/>
                  </a:moveTo>
                  <a:lnTo>
                    <a:pt x="5367528" y="242316"/>
                  </a:lnTo>
                  <a:lnTo>
                    <a:pt x="5329428" y="242316"/>
                  </a:lnTo>
                  <a:lnTo>
                    <a:pt x="5329428" y="254508"/>
                  </a:lnTo>
                  <a:lnTo>
                    <a:pt x="5367528" y="254508"/>
                  </a:lnTo>
                  <a:close/>
                </a:path>
                <a:path w="6106795" h="2265045">
                  <a:moveTo>
                    <a:pt x="5317236" y="254508"/>
                  </a:moveTo>
                  <a:lnTo>
                    <a:pt x="5317236" y="242316"/>
                  </a:lnTo>
                  <a:lnTo>
                    <a:pt x="5279136" y="242316"/>
                  </a:lnTo>
                  <a:lnTo>
                    <a:pt x="5279136" y="254508"/>
                  </a:lnTo>
                  <a:lnTo>
                    <a:pt x="5317236" y="254508"/>
                  </a:lnTo>
                  <a:close/>
                </a:path>
                <a:path w="6106795" h="2265045">
                  <a:moveTo>
                    <a:pt x="5266944" y="254508"/>
                  </a:moveTo>
                  <a:lnTo>
                    <a:pt x="5266944" y="242316"/>
                  </a:lnTo>
                  <a:lnTo>
                    <a:pt x="5228844" y="242316"/>
                  </a:lnTo>
                  <a:lnTo>
                    <a:pt x="5228844" y="254508"/>
                  </a:lnTo>
                  <a:lnTo>
                    <a:pt x="5266944" y="254508"/>
                  </a:lnTo>
                  <a:close/>
                </a:path>
                <a:path w="6106795" h="2265045">
                  <a:moveTo>
                    <a:pt x="5215128" y="254508"/>
                  </a:moveTo>
                  <a:lnTo>
                    <a:pt x="5215128" y="242316"/>
                  </a:lnTo>
                  <a:lnTo>
                    <a:pt x="5177028" y="242316"/>
                  </a:lnTo>
                  <a:lnTo>
                    <a:pt x="5177028" y="254508"/>
                  </a:lnTo>
                  <a:lnTo>
                    <a:pt x="5215128" y="254508"/>
                  </a:lnTo>
                  <a:close/>
                </a:path>
                <a:path w="6106795" h="2265045">
                  <a:moveTo>
                    <a:pt x="5164836" y="254508"/>
                  </a:moveTo>
                  <a:lnTo>
                    <a:pt x="5164836" y="242316"/>
                  </a:lnTo>
                  <a:lnTo>
                    <a:pt x="5126736" y="242316"/>
                  </a:lnTo>
                  <a:lnTo>
                    <a:pt x="5126736" y="254508"/>
                  </a:lnTo>
                  <a:lnTo>
                    <a:pt x="5164836" y="254508"/>
                  </a:lnTo>
                  <a:close/>
                </a:path>
                <a:path w="6106795" h="2265045">
                  <a:moveTo>
                    <a:pt x="5087112" y="242316"/>
                  </a:moveTo>
                  <a:lnTo>
                    <a:pt x="5077968" y="239268"/>
                  </a:lnTo>
                  <a:lnTo>
                    <a:pt x="5074920" y="251460"/>
                  </a:lnTo>
                  <a:lnTo>
                    <a:pt x="5082540" y="254508"/>
                  </a:lnTo>
                  <a:lnTo>
                    <a:pt x="5085588" y="254508"/>
                  </a:lnTo>
                  <a:lnTo>
                    <a:pt x="5085588" y="242316"/>
                  </a:lnTo>
                  <a:lnTo>
                    <a:pt x="5087112" y="242316"/>
                  </a:lnTo>
                  <a:close/>
                </a:path>
                <a:path w="6106795" h="2265045">
                  <a:moveTo>
                    <a:pt x="5114544" y="254508"/>
                  </a:moveTo>
                  <a:lnTo>
                    <a:pt x="5114544" y="242316"/>
                  </a:lnTo>
                  <a:lnTo>
                    <a:pt x="5085588" y="242316"/>
                  </a:lnTo>
                  <a:lnTo>
                    <a:pt x="5085588" y="254508"/>
                  </a:lnTo>
                  <a:lnTo>
                    <a:pt x="5114544" y="254508"/>
                  </a:lnTo>
                  <a:close/>
                </a:path>
                <a:path w="6106795" h="2265045">
                  <a:moveTo>
                    <a:pt x="5067300" y="236220"/>
                  </a:moveTo>
                  <a:lnTo>
                    <a:pt x="5030724" y="222504"/>
                  </a:lnTo>
                  <a:lnTo>
                    <a:pt x="5026152" y="234696"/>
                  </a:lnTo>
                  <a:lnTo>
                    <a:pt x="5062728" y="246888"/>
                  </a:lnTo>
                  <a:lnTo>
                    <a:pt x="5067300" y="236220"/>
                  </a:lnTo>
                  <a:close/>
                </a:path>
                <a:path w="6106795" h="2265045">
                  <a:moveTo>
                    <a:pt x="5018532" y="217932"/>
                  </a:moveTo>
                  <a:lnTo>
                    <a:pt x="4983480" y="205740"/>
                  </a:lnTo>
                  <a:lnTo>
                    <a:pt x="4978908" y="217932"/>
                  </a:lnTo>
                  <a:lnTo>
                    <a:pt x="5013960" y="230124"/>
                  </a:lnTo>
                  <a:lnTo>
                    <a:pt x="5018532" y="217932"/>
                  </a:lnTo>
                  <a:close/>
                </a:path>
                <a:path w="6106795" h="2265045">
                  <a:moveTo>
                    <a:pt x="4971288" y="201168"/>
                  </a:moveTo>
                  <a:lnTo>
                    <a:pt x="4934712" y="188976"/>
                  </a:lnTo>
                  <a:lnTo>
                    <a:pt x="4930140" y="199644"/>
                  </a:lnTo>
                  <a:lnTo>
                    <a:pt x="4966716" y="213360"/>
                  </a:lnTo>
                  <a:lnTo>
                    <a:pt x="4971288" y="201168"/>
                  </a:lnTo>
                  <a:close/>
                </a:path>
                <a:path w="6106795" h="2265045">
                  <a:moveTo>
                    <a:pt x="4922520" y="184404"/>
                  </a:moveTo>
                  <a:lnTo>
                    <a:pt x="4887468" y="170688"/>
                  </a:lnTo>
                  <a:lnTo>
                    <a:pt x="4882896" y="182880"/>
                  </a:lnTo>
                  <a:lnTo>
                    <a:pt x="4919472" y="196596"/>
                  </a:lnTo>
                  <a:lnTo>
                    <a:pt x="4922520" y="184404"/>
                  </a:lnTo>
                  <a:close/>
                </a:path>
                <a:path w="6106795" h="2265045">
                  <a:moveTo>
                    <a:pt x="4875276" y="167640"/>
                  </a:moveTo>
                  <a:lnTo>
                    <a:pt x="4840224" y="153924"/>
                  </a:lnTo>
                  <a:lnTo>
                    <a:pt x="4835652" y="166116"/>
                  </a:lnTo>
                  <a:lnTo>
                    <a:pt x="4870704" y="178308"/>
                  </a:lnTo>
                  <a:lnTo>
                    <a:pt x="4875276" y="167640"/>
                  </a:lnTo>
                  <a:close/>
                </a:path>
                <a:path w="6106795" h="2265045">
                  <a:moveTo>
                    <a:pt x="4828032" y="149352"/>
                  </a:moveTo>
                  <a:lnTo>
                    <a:pt x="4791456" y="137160"/>
                  </a:lnTo>
                  <a:lnTo>
                    <a:pt x="4786884" y="149352"/>
                  </a:lnTo>
                  <a:lnTo>
                    <a:pt x="4823460" y="161544"/>
                  </a:lnTo>
                  <a:lnTo>
                    <a:pt x="4828032" y="149352"/>
                  </a:lnTo>
                  <a:close/>
                </a:path>
                <a:path w="6106795" h="2265045">
                  <a:moveTo>
                    <a:pt x="4779264" y="132588"/>
                  </a:moveTo>
                  <a:lnTo>
                    <a:pt x="4744212" y="120396"/>
                  </a:lnTo>
                  <a:lnTo>
                    <a:pt x="4739640" y="131064"/>
                  </a:lnTo>
                  <a:lnTo>
                    <a:pt x="4774692" y="144780"/>
                  </a:lnTo>
                  <a:lnTo>
                    <a:pt x="4779264" y="132588"/>
                  </a:lnTo>
                  <a:close/>
                </a:path>
                <a:path w="6106795" h="2265045">
                  <a:moveTo>
                    <a:pt x="4732020" y="115824"/>
                  </a:moveTo>
                  <a:lnTo>
                    <a:pt x="4695444" y="102108"/>
                  </a:lnTo>
                  <a:lnTo>
                    <a:pt x="4692396" y="114300"/>
                  </a:lnTo>
                  <a:lnTo>
                    <a:pt x="4727448" y="128016"/>
                  </a:lnTo>
                  <a:lnTo>
                    <a:pt x="4732020" y="115824"/>
                  </a:lnTo>
                  <a:close/>
                </a:path>
                <a:path w="6106795" h="2265045">
                  <a:moveTo>
                    <a:pt x="4684776" y="99060"/>
                  </a:moveTo>
                  <a:lnTo>
                    <a:pt x="4648200" y="85344"/>
                  </a:lnTo>
                  <a:lnTo>
                    <a:pt x="4643628" y="97536"/>
                  </a:lnTo>
                  <a:lnTo>
                    <a:pt x="4680204" y="109728"/>
                  </a:lnTo>
                  <a:lnTo>
                    <a:pt x="4684776" y="99060"/>
                  </a:lnTo>
                  <a:close/>
                </a:path>
                <a:path w="6106795" h="2265045">
                  <a:moveTo>
                    <a:pt x="4636008" y="80772"/>
                  </a:moveTo>
                  <a:lnTo>
                    <a:pt x="4600956" y="68580"/>
                  </a:lnTo>
                  <a:lnTo>
                    <a:pt x="4596384" y="80772"/>
                  </a:lnTo>
                  <a:lnTo>
                    <a:pt x="4631436" y="92964"/>
                  </a:lnTo>
                  <a:lnTo>
                    <a:pt x="4636008" y="80772"/>
                  </a:lnTo>
                  <a:close/>
                </a:path>
                <a:path w="6106795" h="2265045">
                  <a:moveTo>
                    <a:pt x="4588764" y="64008"/>
                  </a:moveTo>
                  <a:lnTo>
                    <a:pt x="4552188" y="51816"/>
                  </a:lnTo>
                  <a:lnTo>
                    <a:pt x="4547616" y="62484"/>
                  </a:lnTo>
                  <a:lnTo>
                    <a:pt x="4584192" y="76200"/>
                  </a:lnTo>
                  <a:lnTo>
                    <a:pt x="4588764" y="64008"/>
                  </a:lnTo>
                  <a:close/>
                </a:path>
                <a:path w="6106795" h="2265045">
                  <a:moveTo>
                    <a:pt x="4539996" y="47244"/>
                  </a:moveTo>
                  <a:lnTo>
                    <a:pt x="4504944" y="33528"/>
                  </a:lnTo>
                  <a:lnTo>
                    <a:pt x="4500372" y="45720"/>
                  </a:lnTo>
                  <a:lnTo>
                    <a:pt x="4536948" y="59436"/>
                  </a:lnTo>
                  <a:lnTo>
                    <a:pt x="4539996" y="47244"/>
                  </a:lnTo>
                  <a:close/>
                </a:path>
                <a:path w="6106795" h="2265045">
                  <a:moveTo>
                    <a:pt x="4492752" y="30480"/>
                  </a:moveTo>
                  <a:lnTo>
                    <a:pt x="4456176" y="16764"/>
                  </a:lnTo>
                  <a:lnTo>
                    <a:pt x="4453128" y="28956"/>
                  </a:lnTo>
                  <a:lnTo>
                    <a:pt x="4488180" y="41148"/>
                  </a:lnTo>
                  <a:lnTo>
                    <a:pt x="4492752" y="30480"/>
                  </a:lnTo>
                  <a:close/>
                </a:path>
                <a:path w="6106795" h="2265045">
                  <a:moveTo>
                    <a:pt x="4445508" y="12192"/>
                  </a:moveTo>
                  <a:lnTo>
                    <a:pt x="4408932" y="0"/>
                  </a:lnTo>
                  <a:lnTo>
                    <a:pt x="4404360" y="12192"/>
                  </a:lnTo>
                  <a:lnTo>
                    <a:pt x="4440936" y="24384"/>
                  </a:lnTo>
                  <a:lnTo>
                    <a:pt x="4445508" y="12192"/>
                  </a:lnTo>
                  <a:close/>
                </a:path>
                <a:path w="6106795" h="2265045">
                  <a:moveTo>
                    <a:pt x="4396740" y="13716"/>
                  </a:moveTo>
                  <a:lnTo>
                    <a:pt x="4393692" y="1524"/>
                  </a:lnTo>
                  <a:lnTo>
                    <a:pt x="4357116" y="12192"/>
                  </a:lnTo>
                  <a:lnTo>
                    <a:pt x="4360164" y="24384"/>
                  </a:lnTo>
                  <a:lnTo>
                    <a:pt x="4396740" y="13716"/>
                  </a:lnTo>
                  <a:close/>
                </a:path>
                <a:path w="6106795" h="2265045">
                  <a:moveTo>
                    <a:pt x="4347972" y="27432"/>
                  </a:moveTo>
                  <a:lnTo>
                    <a:pt x="4344924" y="15240"/>
                  </a:lnTo>
                  <a:lnTo>
                    <a:pt x="4308348" y="25908"/>
                  </a:lnTo>
                  <a:lnTo>
                    <a:pt x="4311396" y="38100"/>
                  </a:lnTo>
                  <a:lnTo>
                    <a:pt x="4347972" y="27432"/>
                  </a:lnTo>
                  <a:close/>
                </a:path>
                <a:path w="6106795" h="2265045">
                  <a:moveTo>
                    <a:pt x="4299204" y="41148"/>
                  </a:moveTo>
                  <a:lnTo>
                    <a:pt x="4296156" y="28956"/>
                  </a:lnTo>
                  <a:lnTo>
                    <a:pt x="4259580" y="39624"/>
                  </a:lnTo>
                  <a:lnTo>
                    <a:pt x="4262628" y="51816"/>
                  </a:lnTo>
                  <a:lnTo>
                    <a:pt x="4299204" y="41148"/>
                  </a:lnTo>
                  <a:close/>
                </a:path>
                <a:path w="6106795" h="2265045">
                  <a:moveTo>
                    <a:pt x="4250436" y="56388"/>
                  </a:moveTo>
                  <a:lnTo>
                    <a:pt x="4247388" y="44196"/>
                  </a:lnTo>
                  <a:lnTo>
                    <a:pt x="4210812" y="54864"/>
                  </a:lnTo>
                  <a:lnTo>
                    <a:pt x="4213860" y="67056"/>
                  </a:lnTo>
                  <a:lnTo>
                    <a:pt x="4250436" y="56388"/>
                  </a:lnTo>
                  <a:close/>
                </a:path>
                <a:path w="6106795" h="2265045">
                  <a:moveTo>
                    <a:pt x="4201668" y="70104"/>
                  </a:moveTo>
                  <a:lnTo>
                    <a:pt x="4198620" y="57912"/>
                  </a:lnTo>
                  <a:lnTo>
                    <a:pt x="4162044" y="68580"/>
                  </a:lnTo>
                  <a:lnTo>
                    <a:pt x="4165092" y="80772"/>
                  </a:lnTo>
                  <a:lnTo>
                    <a:pt x="4201668" y="70104"/>
                  </a:lnTo>
                  <a:close/>
                </a:path>
                <a:path w="6106795" h="2265045">
                  <a:moveTo>
                    <a:pt x="4152900" y="83820"/>
                  </a:moveTo>
                  <a:lnTo>
                    <a:pt x="4149852" y="71628"/>
                  </a:lnTo>
                  <a:lnTo>
                    <a:pt x="4113276" y="82296"/>
                  </a:lnTo>
                  <a:lnTo>
                    <a:pt x="4116324" y="94488"/>
                  </a:lnTo>
                  <a:lnTo>
                    <a:pt x="4152900" y="83820"/>
                  </a:lnTo>
                  <a:close/>
                </a:path>
                <a:path w="6106795" h="2265045">
                  <a:moveTo>
                    <a:pt x="4104132" y="97536"/>
                  </a:moveTo>
                  <a:lnTo>
                    <a:pt x="4099560" y="85344"/>
                  </a:lnTo>
                  <a:lnTo>
                    <a:pt x="4062984" y="96012"/>
                  </a:lnTo>
                  <a:lnTo>
                    <a:pt x="4067556" y="108204"/>
                  </a:lnTo>
                  <a:lnTo>
                    <a:pt x="4104132" y="97536"/>
                  </a:lnTo>
                  <a:close/>
                </a:path>
                <a:path w="6106795" h="2265045">
                  <a:moveTo>
                    <a:pt x="4055364" y="112776"/>
                  </a:moveTo>
                  <a:lnTo>
                    <a:pt x="4050792" y="100584"/>
                  </a:lnTo>
                  <a:lnTo>
                    <a:pt x="4014216" y="111252"/>
                  </a:lnTo>
                  <a:lnTo>
                    <a:pt x="4018788" y="123444"/>
                  </a:lnTo>
                  <a:lnTo>
                    <a:pt x="4055364" y="112776"/>
                  </a:lnTo>
                  <a:close/>
                </a:path>
                <a:path w="6106795" h="2265045">
                  <a:moveTo>
                    <a:pt x="4006596" y="126492"/>
                  </a:moveTo>
                  <a:lnTo>
                    <a:pt x="4002024" y="114300"/>
                  </a:lnTo>
                  <a:lnTo>
                    <a:pt x="3965448" y="124968"/>
                  </a:lnTo>
                  <a:lnTo>
                    <a:pt x="3970020" y="137160"/>
                  </a:lnTo>
                  <a:lnTo>
                    <a:pt x="4006596" y="126492"/>
                  </a:lnTo>
                  <a:close/>
                </a:path>
                <a:path w="6106795" h="2265045">
                  <a:moveTo>
                    <a:pt x="3957828" y="140208"/>
                  </a:moveTo>
                  <a:lnTo>
                    <a:pt x="3953256" y="128016"/>
                  </a:lnTo>
                  <a:lnTo>
                    <a:pt x="3916680" y="138684"/>
                  </a:lnTo>
                  <a:lnTo>
                    <a:pt x="3921252" y="150876"/>
                  </a:lnTo>
                  <a:lnTo>
                    <a:pt x="3957828" y="140208"/>
                  </a:lnTo>
                  <a:close/>
                </a:path>
                <a:path w="6106795" h="2265045">
                  <a:moveTo>
                    <a:pt x="3909060" y="155448"/>
                  </a:moveTo>
                  <a:lnTo>
                    <a:pt x="3904488" y="143256"/>
                  </a:lnTo>
                  <a:lnTo>
                    <a:pt x="3867912" y="153924"/>
                  </a:lnTo>
                  <a:lnTo>
                    <a:pt x="3872484" y="166116"/>
                  </a:lnTo>
                  <a:lnTo>
                    <a:pt x="3909060" y="155448"/>
                  </a:lnTo>
                  <a:close/>
                </a:path>
                <a:path w="6106795" h="2265045">
                  <a:moveTo>
                    <a:pt x="3860292" y="169164"/>
                  </a:moveTo>
                  <a:lnTo>
                    <a:pt x="3855720" y="156972"/>
                  </a:lnTo>
                  <a:lnTo>
                    <a:pt x="3819144" y="167640"/>
                  </a:lnTo>
                  <a:lnTo>
                    <a:pt x="3823716" y="179832"/>
                  </a:lnTo>
                  <a:lnTo>
                    <a:pt x="3860292" y="169164"/>
                  </a:lnTo>
                  <a:close/>
                </a:path>
                <a:path w="6106795" h="2265045">
                  <a:moveTo>
                    <a:pt x="3811524" y="182880"/>
                  </a:moveTo>
                  <a:lnTo>
                    <a:pt x="3806952" y="170688"/>
                  </a:lnTo>
                  <a:lnTo>
                    <a:pt x="3770376" y="181356"/>
                  </a:lnTo>
                  <a:lnTo>
                    <a:pt x="3774948" y="193548"/>
                  </a:lnTo>
                  <a:lnTo>
                    <a:pt x="3811524" y="182880"/>
                  </a:lnTo>
                  <a:close/>
                </a:path>
                <a:path w="6106795" h="2265045">
                  <a:moveTo>
                    <a:pt x="3762756" y="196596"/>
                  </a:moveTo>
                  <a:lnTo>
                    <a:pt x="3758184" y="184404"/>
                  </a:lnTo>
                  <a:lnTo>
                    <a:pt x="3721608" y="195072"/>
                  </a:lnTo>
                  <a:lnTo>
                    <a:pt x="3726180" y="207264"/>
                  </a:lnTo>
                  <a:lnTo>
                    <a:pt x="3762756" y="196596"/>
                  </a:lnTo>
                  <a:close/>
                </a:path>
                <a:path w="6106795" h="2265045">
                  <a:moveTo>
                    <a:pt x="3713988" y="211836"/>
                  </a:moveTo>
                  <a:lnTo>
                    <a:pt x="3709416" y="199644"/>
                  </a:lnTo>
                  <a:lnTo>
                    <a:pt x="3672840" y="210312"/>
                  </a:lnTo>
                  <a:lnTo>
                    <a:pt x="3677412" y="222504"/>
                  </a:lnTo>
                  <a:lnTo>
                    <a:pt x="3713988" y="211836"/>
                  </a:lnTo>
                  <a:close/>
                </a:path>
                <a:path w="6106795" h="2265045">
                  <a:moveTo>
                    <a:pt x="3665220" y="225552"/>
                  </a:moveTo>
                  <a:lnTo>
                    <a:pt x="3660648" y="213360"/>
                  </a:lnTo>
                  <a:lnTo>
                    <a:pt x="3624072" y="224028"/>
                  </a:lnTo>
                  <a:lnTo>
                    <a:pt x="3628644" y="236220"/>
                  </a:lnTo>
                  <a:lnTo>
                    <a:pt x="3665220" y="225552"/>
                  </a:lnTo>
                  <a:close/>
                </a:path>
                <a:path w="6106795" h="2265045">
                  <a:moveTo>
                    <a:pt x="3616452" y="239268"/>
                  </a:moveTo>
                  <a:lnTo>
                    <a:pt x="3611880" y="227076"/>
                  </a:lnTo>
                  <a:lnTo>
                    <a:pt x="3575304" y="237744"/>
                  </a:lnTo>
                  <a:lnTo>
                    <a:pt x="3579876" y="249936"/>
                  </a:lnTo>
                  <a:lnTo>
                    <a:pt x="3616452" y="239268"/>
                  </a:lnTo>
                  <a:close/>
                </a:path>
                <a:path w="6106795" h="2265045">
                  <a:moveTo>
                    <a:pt x="3567684" y="254508"/>
                  </a:moveTo>
                  <a:lnTo>
                    <a:pt x="3563112" y="242316"/>
                  </a:lnTo>
                  <a:lnTo>
                    <a:pt x="3528060" y="242316"/>
                  </a:lnTo>
                  <a:lnTo>
                    <a:pt x="3528060" y="254508"/>
                  </a:lnTo>
                  <a:lnTo>
                    <a:pt x="3567684" y="254508"/>
                  </a:lnTo>
                  <a:close/>
                </a:path>
                <a:path w="6106795" h="2265045">
                  <a:moveTo>
                    <a:pt x="3514344" y="254508"/>
                  </a:moveTo>
                  <a:lnTo>
                    <a:pt x="3514344" y="242316"/>
                  </a:lnTo>
                  <a:lnTo>
                    <a:pt x="3476244" y="242316"/>
                  </a:lnTo>
                  <a:lnTo>
                    <a:pt x="3476244" y="254508"/>
                  </a:lnTo>
                  <a:lnTo>
                    <a:pt x="3514344" y="254508"/>
                  </a:lnTo>
                  <a:close/>
                </a:path>
                <a:path w="6106795" h="2265045">
                  <a:moveTo>
                    <a:pt x="3464052" y="254508"/>
                  </a:moveTo>
                  <a:lnTo>
                    <a:pt x="3464052" y="242316"/>
                  </a:lnTo>
                  <a:lnTo>
                    <a:pt x="3425952" y="242316"/>
                  </a:lnTo>
                  <a:lnTo>
                    <a:pt x="3425952" y="254508"/>
                  </a:lnTo>
                  <a:lnTo>
                    <a:pt x="3464052" y="254508"/>
                  </a:lnTo>
                  <a:close/>
                </a:path>
                <a:path w="6106795" h="2265045">
                  <a:moveTo>
                    <a:pt x="3413760" y="254508"/>
                  </a:moveTo>
                  <a:lnTo>
                    <a:pt x="3413760" y="242316"/>
                  </a:lnTo>
                  <a:lnTo>
                    <a:pt x="3375660" y="242316"/>
                  </a:lnTo>
                  <a:lnTo>
                    <a:pt x="3375660" y="254508"/>
                  </a:lnTo>
                  <a:lnTo>
                    <a:pt x="3413760" y="254508"/>
                  </a:lnTo>
                  <a:close/>
                </a:path>
                <a:path w="6106795" h="2265045">
                  <a:moveTo>
                    <a:pt x="3361944" y="254508"/>
                  </a:moveTo>
                  <a:lnTo>
                    <a:pt x="3361944" y="242316"/>
                  </a:lnTo>
                  <a:lnTo>
                    <a:pt x="3323844" y="242316"/>
                  </a:lnTo>
                  <a:lnTo>
                    <a:pt x="3323844" y="254508"/>
                  </a:lnTo>
                  <a:lnTo>
                    <a:pt x="3361944" y="254508"/>
                  </a:lnTo>
                  <a:close/>
                </a:path>
                <a:path w="6106795" h="2265045">
                  <a:moveTo>
                    <a:pt x="3311652" y="254508"/>
                  </a:moveTo>
                  <a:lnTo>
                    <a:pt x="3311652" y="242316"/>
                  </a:lnTo>
                  <a:lnTo>
                    <a:pt x="3273552" y="242316"/>
                  </a:lnTo>
                  <a:lnTo>
                    <a:pt x="3273552" y="254508"/>
                  </a:lnTo>
                  <a:lnTo>
                    <a:pt x="3311652" y="254508"/>
                  </a:lnTo>
                  <a:close/>
                </a:path>
                <a:path w="6106795" h="2265045">
                  <a:moveTo>
                    <a:pt x="3261360" y="254508"/>
                  </a:moveTo>
                  <a:lnTo>
                    <a:pt x="3261360" y="242316"/>
                  </a:lnTo>
                  <a:lnTo>
                    <a:pt x="3223260" y="242316"/>
                  </a:lnTo>
                  <a:lnTo>
                    <a:pt x="3223260" y="254508"/>
                  </a:lnTo>
                  <a:lnTo>
                    <a:pt x="3261360" y="254508"/>
                  </a:lnTo>
                  <a:close/>
                </a:path>
                <a:path w="6106795" h="2265045">
                  <a:moveTo>
                    <a:pt x="3209544" y="254508"/>
                  </a:moveTo>
                  <a:lnTo>
                    <a:pt x="3209544" y="242316"/>
                  </a:lnTo>
                  <a:lnTo>
                    <a:pt x="3171444" y="242316"/>
                  </a:lnTo>
                  <a:lnTo>
                    <a:pt x="3171444" y="254508"/>
                  </a:lnTo>
                  <a:lnTo>
                    <a:pt x="3209544" y="254508"/>
                  </a:lnTo>
                  <a:close/>
                </a:path>
                <a:path w="6106795" h="2265045">
                  <a:moveTo>
                    <a:pt x="3159252" y="254508"/>
                  </a:moveTo>
                  <a:lnTo>
                    <a:pt x="3159252" y="242316"/>
                  </a:lnTo>
                  <a:lnTo>
                    <a:pt x="3121152" y="242316"/>
                  </a:lnTo>
                  <a:lnTo>
                    <a:pt x="3121152" y="254508"/>
                  </a:lnTo>
                  <a:lnTo>
                    <a:pt x="3159252" y="254508"/>
                  </a:lnTo>
                  <a:close/>
                </a:path>
                <a:path w="6106795" h="2265045">
                  <a:moveTo>
                    <a:pt x="3108960" y="254508"/>
                  </a:moveTo>
                  <a:lnTo>
                    <a:pt x="3108960" y="242316"/>
                  </a:lnTo>
                  <a:lnTo>
                    <a:pt x="3070860" y="242316"/>
                  </a:lnTo>
                  <a:lnTo>
                    <a:pt x="3070860" y="254508"/>
                  </a:lnTo>
                  <a:lnTo>
                    <a:pt x="3108960" y="254508"/>
                  </a:lnTo>
                  <a:close/>
                </a:path>
                <a:path w="6106795" h="2265045">
                  <a:moveTo>
                    <a:pt x="3057144" y="254508"/>
                  </a:moveTo>
                  <a:lnTo>
                    <a:pt x="3057144" y="242316"/>
                  </a:lnTo>
                  <a:lnTo>
                    <a:pt x="3019044" y="242316"/>
                  </a:lnTo>
                  <a:lnTo>
                    <a:pt x="3019044" y="254508"/>
                  </a:lnTo>
                  <a:lnTo>
                    <a:pt x="3057144" y="254508"/>
                  </a:lnTo>
                  <a:close/>
                </a:path>
                <a:path w="6106795" h="2265045">
                  <a:moveTo>
                    <a:pt x="3006852" y="254508"/>
                  </a:moveTo>
                  <a:lnTo>
                    <a:pt x="3006852" y="242316"/>
                  </a:lnTo>
                  <a:lnTo>
                    <a:pt x="2968752" y="242316"/>
                  </a:lnTo>
                  <a:lnTo>
                    <a:pt x="2968752" y="254508"/>
                  </a:lnTo>
                  <a:lnTo>
                    <a:pt x="3006852" y="254508"/>
                  </a:lnTo>
                  <a:close/>
                </a:path>
                <a:path w="6106795" h="2265045">
                  <a:moveTo>
                    <a:pt x="2956560" y="254508"/>
                  </a:moveTo>
                  <a:lnTo>
                    <a:pt x="2956560" y="242316"/>
                  </a:lnTo>
                  <a:lnTo>
                    <a:pt x="2918460" y="242316"/>
                  </a:lnTo>
                  <a:lnTo>
                    <a:pt x="2918460" y="254508"/>
                  </a:lnTo>
                  <a:lnTo>
                    <a:pt x="2956560" y="254508"/>
                  </a:lnTo>
                  <a:close/>
                </a:path>
                <a:path w="6106795" h="2265045">
                  <a:moveTo>
                    <a:pt x="2904744" y="254508"/>
                  </a:moveTo>
                  <a:lnTo>
                    <a:pt x="2904744" y="242316"/>
                  </a:lnTo>
                  <a:lnTo>
                    <a:pt x="2866644" y="242316"/>
                  </a:lnTo>
                  <a:lnTo>
                    <a:pt x="2866644" y="254508"/>
                  </a:lnTo>
                  <a:lnTo>
                    <a:pt x="2904744" y="254508"/>
                  </a:lnTo>
                  <a:close/>
                </a:path>
                <a:path w="6106795" h="2265045">
                  <a:moveTo>
                    <a:pt x="2854452" y="254508"/>
                  </a:moveTo>
                  <a:lnTo>
                    <a:pt x="2854452" y="242316"/>
                  </a:lnTo>
                  <a:lnTo>
                    <a:pt x="2816352" y="242316"/>
                  </a:lnTo>
                  <a:lnTo>
                    <a:pt x="2816352" y="254508"/>
                  </a:lnTo>
                  <a:lnTo>
                    <a:pt x="2854452" y="254508"/>
                  </a:lnTo>
                  <a:close/>
                </a:path>
                <a:path w="6106795" h="2265045">
                  <a:moveTo>
                    <a:pt x="2804160" y="254508"/>
                  </a:moveTo>
                  <a:lnTo>
                    <a:pt x="2804160" y="242316"/>
                  </a:lnTo>
                  <a:lnTo>
                    <a:pt x="2766060" y="242316"/>
                  </a:lnTo>
                  <a:lnTo>
                    <a:pt x="2766060" y="254508"/>
                  </a:lnTo>
                  <a:lnTo>
                    <a:pt x="2804160" y="254508"/>
                  </a:lnTo>
                  <a:close/>
                </a:path>
                <a:path w="6106795" h="2265045">
                  <a:moveTo>
                    <a:pt x="2752344" y="254508"/>
                  </a:moveTo>
                  <a:lnTo>
                    <a:pt x="2752344" y="242316"/>
                  </a:lnTo>
                  <a:lnTo>
                    <a:pt x="2714244" y="242316"/>
                  </a:lnTo>
                  <a:lnTo>
                    <a:pt x="2714244" y="254508"/>
                  </a:lnTo>
                  <a:lnTo>
                    <a:pt x="2752344" y="254508"/>
                  </a:lnTo>
                  <a:close/>
                </a:path>
                <a:path w="6106795" h="2265045">
                  <a:moveTo>
                    <a:pt x="2702052" y="254508"/>
                  </a:moveTo>
                  <a:lnTo>
                    <a:pt x="2702052" y="242316"/>
                  </a:lnTo>
                  <a:lnTo>
                    <a:pt x="2663952" y="242316"/>
                  </a:lnTo>
                  <a:lnTo>
                    <a:pt x="2663952" y="254508"/>
                  </a:lnTo>
                  <a:lnTo>
                    <a:pt x="2702052" y="254508"/>
                  </a:lnTo>
                  <a:close/>
                </a:path>
                <a:path w="6106795" h="2265045">
                  <a:moveTo>
                    <a:pt x="2651760" y="254508"/>
                  </a:moveTo>
                  <a:lnTo>
                    <a:pt x="2651760" y="242316"/>
                  </a:lnTo>
                  <a:lnTo>
                    <a:pt x="2613660" y="242316"/>
                  </a:lnTo>
                  <a:lnTo>
                    <a:pt x="2613660" y="254508"/>
                  </a:lnTo>
                  <a:lnTo>
                    <a:pt x="2651760" y="254508"/>
                  </a:lnTo>
                  <a:close/>
                </a:path>
                <a:path w="6106795" h="2265045">
                  <a:moveTo>
                    <a:pt x="2599944" y="254508"/>
                  </a:moveTo>
                  <a:lnTo>
                    <a:pt x="2599944" y="242316"/>
                  </a:lnTo>
                  <a:lnTo>
                    <a:pt x="2561844" y="242316"/>
                  </a:lnTo>
                  <a:lnTo>
                    <a:pt x="2561844" y="254508"/>
                  </a:lnTo>
                  <a:lnTo>
                    <a:pt x="2599944" y="254508"/>
                  </a:lnTo>
                  <a:close/>
                </a:path>
                <a:path w="6106795" h="2265045">
                  <a:moveTo>
                    <a:pt x="2549652" y="254508"/>
                  </a:moveTo>
                  <a:lnTo>
                    <a:pt x="2549652" y="242316"/>
                  </a:lnTo>
                  <a:lnTo>
                    <a:pt x="2511552" y="242316"/>
                  </a:lnTo>
                  <a:lnTo>
                    <a:pt x="2511552" y="254508"/>
                  </a:lnTo>
                  <a:lnTo>
                    <a:pt x="2549652" y="254508"/>
                  </a:lnTo>
                  <a:close/>
                </a:path>
                <a:path w="6106795" h="2265045">
                  <a:moveTo>
                    <a:pt x="2499360" y="254508"/>
                  </a:moveTo>
                  <a:lnTo>
                    <a:pt x="2499360" y="242316"/>
                  </a:lnTo>
                  <a:lnTo>
                    <a:pt x="2461260" y="242316"/>
                  </a:lnTo>
                  <a:lnTo>
                    <a:pt x="2461260" y="254508"/>
                  </a:lnTo>
                  <a:lnTo>
                    <a:pt x="2499360" y="254508"/>
                  </a:lnTo>
                  <a:close/>
                </a:path>
                <a:path w="6106795" h="2265045">
                  <a:moveTo>
                    <a:pt x="2447544" y="254508"/>
                  </a:moveTo>
                  <a:lnTo>
                    <a:pt x="2447544" y="242316"/>
                  </a:lnTo>
                  <a:lnTo>
                    <a:pt x="2409444" y="242316"/>
                  </a:lnTo>
                  <a:lnTo>
                    <a:pt x="2409444" y="254508"/>
                  </a:lnTo>
                  <a:lnTo>
                    <a:pt x="2447544" y="254508"/>
                  </a:lnTo>
                  <a:close/>
                </a:path>
                <a:path w="6106795" h="2265045">
                  <a:moveTo>
                    <a:pt x="2397252" y="254508"/>
                  </a:moveTo>
                  <a:lnTo>
                    <a:pt x="2397252" y="242316"/>
                  </a:lnTo>
                  <a:lnTo>
                    <a:pt x="2359152" y="242316"/>
                  </a:lnTo>
                  <a:lnTo>
                    <a:pt x="2359152" y="254508"/>
                  </a:lnTo>
                  <a:lnTo>
                    <a:pt x="2397252" y="254508"/>
                  </a:lnTo>
                  <a:close/>
                </a:path>
                <a:path w="6106795" h="2265045">
                  <a:moveTo>
                    <a:pt x="2346960" y="254508"/>
                  </a:moveTo>
                  <a:lnTo>
                    <a:pt x="2346960" y="242316"/>
                  </a:lnTo>
                  <a:lnTo>
                    <a:pt x="2308860" y="242316"/>
                  </a:lnTo>
                  <a:lnTo>
                    <a:pt x="2308860" y="254508"/>
                  </a:lnTo>
                  <a:lnTo>
                    <a:pt x="2346960" y="254508"/>
                  </a:lnTo>
                  <a:close/>
                </a:path>
                <a:path w="6106795" h="2265045">
                  <a:moveTo>
                    <a:pt x="2295144" y="254508"/>
                  </a:moveTo>
                  <a:lnTo>
                    <a:pt x="2295144" y="242316"/>
                  </a:lnTo>
                  <a:lnTo>
                    <a:pt x="2257044" y="242316"/>
                  </a:lnTo>
                  <a:lnTo>
                    <a:pt x="2257044" y="254508"/>
                  </a:lnTo>
                  <a:lnTo>
                    <a:pt x="2295144" y="254508"/>
                  </a:lnTo>
                  <a:close/>
                </a:path>
                <a:path w="6106795" h="2265045">
                  <a:moveTo>
                    <a:pt x="2244852" y="254508"/>
                  </a:moveTo>
                  <a:lnTo>
                    <a:pt x="2244852" y="242316"/>
                  </a:lnTo>
                  <a:lnTo>
                    <a:pt x="2206752" y="242316"/>
                  </a:lnTo>
                  <a:lnTo>
                    <a:pt x="2206752" y="254508"/>
                  </a:lnTo>
                  <a:lnTo>
                    <a:pt x="2244852" y="254508"/>
                  </a:lnTo>
                  <a:close/>
                </a:path>
                <a:path w="6106795" h="2265045">
                  <a:moveTo>
                    <a:pt x="2194560" y="254508"/>
                  </a:moveTo>
                  <a:lnTo>
                    <a:pt x="2194560" y="242316"/>
                  </a:lnTo>
                  <a:lnTo>
                    <a:pt x="2156460" y="242316"/>
                  </a:lnTo>
                  <a:lnTo>
                    <a:pt x="2156460" y="254508"/>
                  </a:lnTo>
                  <a:lnTo>
                    <a:pt x="2194560" y="254508"/>
                  </a:lnTo>
                  <a:close/>
                </a:path>
                <a:path w="6106795" h="2265045">
                  <a:moveTo>
                    <a:pt x="2142744" y="254508"/>
                  </a:moveTo>
                  <a:lnTo>
                    <a:pt x="2142744" y="242316"/>
                  </a:lnTo>
                  <a:lnTo>
                    <a:pt x="2104644" y="242316"/>
                  </a:lnTo>
                  <a:lnTo>
                    <a:pt x="2104644" y="254508"/>
                  </a:lnTo>
                  <a:lnTo>
                    <a:pt x="2142744" y="254508"/>
                  </a:lnTo>
                  <a:close/>
                </a:path>
                <a:path w="6106795" h="2265045">
                  <a:moveTo>
                    <a:pt x="2092452" y="254508"/>
                  </a:moveTo>
                  <a:lnTo>
                    <a:pt x="2092452" y="242316"/>
                  </a:lnTo>
                  <a:lnTo>
                    <a:pt x="2054352" y="242316"/>
                  </a:lnTo>
                  <a:lnTo>
                    <a:pt x="2054352" y="254508"/>
                  </a:lnTo>
                  <a:lnTo>
                    <a:pt x="2092452" y="254508"/>
                  </a:lnTo>
                  <a:close/>
                </a:path>
                <a:path w="6106795" h="2265045">
                  <a:moveTo>
                    <a:pt x="2042160" y="254508"/>
                  </a:moveTo>
                  <a:lnTo>
                    <a:pt x="2042160" y="242316"/>
                  </a:lnTo>
                  <a:lnTo>
                    <a:pt x="2004060" y="242316"/>
                  </a:lnTo>
                  <a:lnTo>
                    <a:pt x="2004060" y="254508"/>
                  </a:lnTo>
                  <a:lnTo>
                    <a:pt x="2042160" y="254508"/>
                  </a:lnTo>
                  <a:close/>
                </a:path>
                <a:path w="6106795" h="2265045">
                  <a:moveTo>
                    <a:pt x="1990344" y="254508"/>
                  </a:moveTo>
                  <a:lnTo>
                    <a:pt x="1990344" y="242316"/>
                  </a:lnTo>
                  <a:lnTo>
                    <a:pt x="1952244" y="242316"/>
                  </a:lnTo>
                  <a:lnTo>
                    <a:pt x="1952244" y="254508"/>
                  </a:lnTo>
                  <a:lnTo>
                    <a:pt x="1990344" y="254508"/>
                  </a:lnTo>
                  <a:close/>
                </a:path>
                <a:path w="6106795" h="2265045">
                  <a:moveTo>
                    <a:pt x="1940052" y="254508"/>
                  </a:moveTo>
                  <a:lnTo>
                    <a:pt x="1940052" y="242316"/>
                  </a:lnTo>
                  <a:lnTo>
                    <a:pt x="1901952" y="242316"/>
                  </a:lnTo>
                  <a:lnTo>
                    <a:pt x="1901952" y="254508"/>
                  </a:lnTo>
                  <a:lnTo>
                    <a:pt x="1940052" y="254508"/>
                  </a:lnTo>
                  <a:close/>
                </a:path>
                <a:path w="6106795" h="2265045">
                  <a:moveTo>
                    <a:pt x="1889760" y="254508"/>
                  </a:moveTo>
                  <a:lnTo>
                    <a:pt x="1889760" y="242316"/>
                  </a:lnTo>
                  <a:lnTo>
                    <a:pt x="1851660" y="242316"/>
                  </a:lnTo>
                  <a:lnTo>
                    <a:pt x="1851660" y="254508"/>
                  </a:lnTo>
                  <a:lnTo>
                    <a:pt x="1889760" y="254508"/>
                  </a:lnTo>
                  <a:close/>
                </a:path>
                <a:path w="6106795" h="2265045">
                  <a:moveTo>
                    <a:pt x="1837944" y="254508"/>
                  </a:moveTo>
                  <a:lnTo>
                    <a:pt x="1837944" y="242316"/>
                  </a:lnTo>
                  <a:lnTo>
                    <a:pt x="1799844" y="242316"/>
                  </a:lnTo>
                  <a:lnTo>
                    <a:pt x="1799844" y="254508"/>
                  </a:lnTo>
                  <a:lnTo>
                    <a:pt x="1837944" y="254508"/>
                  </a:lnTo>
                  <a:close/>
                </a:path>
                <a:path w="6106795" h="2265045">
                  <a:moveTo>
                    <a:pt x="1787652" y="254508"/>
                  </a:moveTo>
                  <a:lnTo>
                    <a:pt x="1787652" y="242316"/>
                  </a:lnTo>
                  <a:lnTo>
                    <a:pt x="1749552" y="242316"/>
                  </a:lnTo>
                  <a:lnTo>
                    <a:pt x="1749552" y="254508"/>
                  </a:lnTo>
                  <a:lnTo>
                    <a:pt x="1787652" y="254508"/>
                  </a:lnTo>
                  <a:close/>
                </a:path>
                <a:path w="6106795" h="2265045">
                  <a:moveTo>
                    <a:pt x="1737360" y="254508"/>
                  </a:moveTo>
                  <a:lnTo>
                    <a:pt x="1737360" y="242316"/>
                  </a:lnTo>
                  <a:lnTo>
                    <a:pt x="1699260" y="242316"/>
                  </a:lnTo>
                  <a:lnTo>
                    <a:pt x="1699260" y="254508"/>
                  </a:lnTo>
                  <a:lnTo>
                    <a:pt x="1737360" y="254508"/>
                  </a:lnTo>
                  <a:close/>
                </a:path>
                <a:path w="6106795" h="2265045">
                  <a:moveTo>
                    <a:pt x="1685544" y="254508"/>
                  </a:moveTo>
                  <a:lnTo>
                    <a:pt x="1685544" y="242316"/>
                  </a:lnTo>
                  <a:lnTo>
                    <a:pt x="1647444" y="242316"/>
                  </a:lnTo>
                  <a:lnTo>
                    <a:pt x="1647444" y="254508"/>
                  </a:lnTo>
                  <a:lnTo>
                    <a:pt x="1685544" y="254508"/>
                  </a:lnTo>
                  <a:close/>
                </a:path>
                <a:path w="6106795" h="2265045">
                  <a:moveTo>
                    <a:pt x="1635252" y="254508"/>
                  </a:moveTo>
                  <a:lnTo>
                    <a:pt x="1635252" y="242316"/>
                  </a:lnTo>
                  <a:lnTo>
                    <a:pt x="1597152" y="242316"/>
                  </a:lnTo>
                  <a:lnTo>
                    <a:pt x="1597152" y="254508"/>
                  </a:lnTo>
                  <a:lnTo>
                    <a:pt x="1635252" y="254508"/>
                  </a:lnTo>
                  <a:close/>
                </a:path>
                <a:path w="6106795" h="2265045">
                  <a:moveTo>
                    <a:pt x="1584960" y="254508"/>
                  </a:moveTo>
                  <a:lnTo>
                    <a:pt x="1584960" y="242316"/>
                  </a:lnTo>
                  <a:lnTo>
                    <a:pt x="1546860" y="242316"/>
                  </a:lnTo>
                  <a:lnTo>
                    <a:pt x="1546860" y="254508"/>
                  </a:lnTo>
                  <a:lnTo>
                    <a:pt x="1584960" y="254508"/>
                  </a:lnTo>
                  <a:close/>
                </a:path>
                <a:path w="6106795" h="2265045">
                  <a:moveTo>
                    <a:pt x="1533144" y="254508"/>
                  </a:moveTo>
                  <a:lnTo>
                    <a:pt x="1533144" y="242316"/>
                  </a:lnTo>
                  <a:lnTo>
                    <a:pt x="1495044" y="242316"/>
                  </a:lnTo>
                  <a:lnTo>
                    <a:pt x="1495044" y="254508"/>
                  </a:lnTo>
                  <a:lnTo>
                    <a:pt x="1533144" y="254508"/>
                  </a:lnTo>
                  <a:close/>
                </a:path>
                <a:path w="6106795" h="2265045">
                  <a:moveTo>
                    <a:pt x="1482852" y="254508"/>
                  </a:moveTo>
                  <a:lnTo>
                    <a:pt x="1482852" y="242316"/>
                  </a:lnTo>
                  <a:lnTo>
                    <a:pt x="1444752" y="242316"/>
                  </a:lnTo>
                  <a:lnTo>
                    <a:pt x="1444752" y="254508"/>
                  </a:lnTo>
                  <a:lnTo>
                    <a:pt x="1482852" y="254508"/>
                  </a:lnTo>
                  <a:close/>
                </a:path>
                <a:path w="6106795" h="2265045">
                  <a:moveTo>
                    <a:pt x="1432560" y="254508"/>
                  </a:moveTo>
                  <a:lnTo>
                    <a:pt x="1432560" y="242316"/>
                  </a:lnTo>
                  <a:lnTo>
                    <a:pt x="1394460" y="242316"/>
                  </a:lnTo>
                  <a:lnTo>
                    <a:pt x="1394460" y="254508"/>
                  </a:lnTo>
                  <a:lnTo>
                    <a:pt x="1432560" y="254508"/>
                  </a:lnTo>
                  <a:close/>
                </a:path>
                <a:path w="6106795" h="2265045">
                  <a:moveTo>
                    <a:pt x="1380744" y="254508"/>
                  </a:moveTo>
                  <a:lnTo>
                    <a:pt x="1380744" y="242316"/>
                  </a:lnTo>
                  <a:lnTo>
                    <a:pt x="1342644" y="242316"/>
                  </a:lnTo>
                  <a:lnTo>
                    <a:pt x="1342644" y="254508"/>
                  </a:lnTo>
                  <a:lnTo>
                    <a:pt x="1380744" y="254508"/>
                  </a:lnTo>
                  <a:close/>
                </a:path>
                <a:path w="6106795" h="2265045">
                  <a:moveTo>
                    <a:pt x="1330452" y="254508"/>
                  </a:moveTo>
                  <a:lnTo>
                    <a:pt x="1330452" y="242316"/>
                  </a:lnTo>
                  <a:lnTo>
                    <a:pt x="1292352" y="242316"/>
                  </a:lnTo>
                  <a:lnTo>
                    <a:pt x="1292352" y="254508"/>
                  </a:lnTo>
                  <a:lnTo>
                    <a:pt x="1330452" y="254508"/>
                  </a:lnTo>
                  <a:close/>
                </a:path>
                <a:path w="6106795" h="2265045">
                  <a:moveTo>
                    <a:pt x="1280160" y="254508"/>
                  </a:moveTo>
                  <a:lnTo>
                    <a:pt x="1280160" y="242316"/>
                  </a:lnTo>
                  <a:lnTo>
                    <a:pt x="1242060" y="242316"/>
                  </a:lnTo>
                  <a:lnTo>
                    <a:pt x="1242060" y="254508"/>
                  </a:lnTo>
                  <a:lnTo>
                    <a:pt x="1280160" y="254508"/>
                  </a:lnTo>
                  <a:close/>
                </a:path>
                <a:path w="6106795" h="2265045">
                  <a:moveTo>
                    <a:pt x="1228344" y="254508"/>
                  </a:moveTo>
                  <a:lnTo>
                    <a:pt x="1228344" y="242316"/>
                  </a:lnTo>
                  <a:lnTo>
                    <a:pt x="1190244" y="242316"/>
                  </a:lnTo>
                  <a:lnTo>
                    <a:pt x="1190244" y="254508"/>
                  </a:lnTo>
                  <a:lnTo>
                    <a:pt x="1228344" y="254508"/>
                  </a:lnTo>
                  <a:close/>
                </a:path>
                <a:path w="6106795" h="2265045">
                  <a:moveTo>
                    <a:pt x="1178052" y="254508"/>
                  </a:moveTo>
                  <a:lnTo>
                    <a:pt x="1178052" y="242316"/>
                  </a:lnTo>
                  <a:lnTo>
                    <a:pt x="1139952" y="242316"/>
                  </a:lnTo>
                  <a:lnTo>
                    <a:pt x="1139952" y="254508"/>
                  </a:lnTo>
                  <a:lnTo>
                    <a:pt x="1178052" y="254508"/>
                  </a:lnTo>
                  <a:close/>
                </a:path>
                <a:path w="6106795" h="2265045">
                  <a:moveTo>
                    <a:pt x="1127760" y="254508"/>
                  </a:moveTo>
                  <a:lnTo>
                    <a:pt x="1127760" y="242316"/>
                  </a:lnTo>
                  <a:lnTo>
                    <a:pt x="1089660" y="242316"/>
                  </a:lnTo>
                  <a:lnTo>
                    <a:pt x="1089660" y="254508"/>
                  </a:lnTo>
                  <a:lnTo>
                    <a:pt x="1127760" y="254508"/>
                  </a:lnTo>
                  <a:close/>
                </a:path>
                <a:path w="6106795" h="2265045">
                  <a:moveTo>
                    <a:pt x="1075944" y="254508"/>
                  </a:moveTo>
                  <a:lnTo>
                    <a:pt x="1075944" y="242316"/>
                  </a:lnTo>
                  <a:lnTo>
                    <a:pt x="1037844" y="242316"/>
                  </a:lnTo>
                  <a:lnTo>
                    <a:pt x="1037844" y="254508"/>
                  </a:lnTo>
                  <a:lnTo>
                    <a:pt x="1075944" y="254508"/>
                  </a:lnTo>
                  <a:close/>
                </a:path>
                <a:path w="6106795" h="2265045">
                  <a:moveTo>
                    <a:pt x="1025652" y="254508"/>
                  </a:moveTo>
                  <a:lnTo>
                    <a:pt x="1025652" y="242316"/>
                  </a:lnTo>
                  <a:lnTo>
                    <a:pt x="987552" y="242316"/>
                  </a:lnTo>
                  <a:lnTo>
                    <a:pt x="987552" y="254508"/>
                  </a:lnTo>
                  <a:lnTo>
                    <a:pt x="1025652" y="254508"/>
                  </a:lnTo>
                  <a:close/>
                </a:path>
                <a:path w="6106795" h="2265045">
                  <a:moveTo>
                    <a:pt x="975360" y="254508"/>
                  </a:moveTo>
                  <a:lnTo>
                    <a:pt x="975360" y="242316"/>
                  </a:lnTo>
                  <a:lnTo>
                    <a:pt x="937260" y="242316"/>
                  </a:lnTo>
                  <a:lnTo>
                    <a:pt x="937260" y="254508"/>
                  </a:lnTo>
                  <a:lnTo>
                    <a:pt x="975360" y="254508"/>
                  </a:lnTo>
                  <a:close/>
                </a:path>
                <a:path w="6106795" h="2265045">
                  <a:moveTo>
                    <a:pt x="923544" y="254508"/>
                  </a:moveTo>
                  <a:lnTo>
                    <a:pt x="923544" y="242316"/>
                  </a:lnTo>
                  <a:lnTo>
                    <a:pt x="885444" y="242316"/>
                  </a:lnTo>
                  <a:lnTo>
                    <a:pt x="885444" y="254508"/>
                  </a:lnTo>
                  <a:lnTo>
                    <a:pt x="923544" y="254508"/>
                  </a:lnTo>
                  <a:close/>
                </a:path>
                <a:path w="6106795" h="2265045">
                  <a:moveTo>
                    <a:pt x="873252" y="254508"/>
                  </a:moveTo>
                  <a:lnTo>
                    <a:pt x="873252" y="242316"/>
                  </a:lnTo>
                  <a:lnTo>
                    <a:pt x="835152" y="242316"/>
                  </a:lnTo>
                  <a:lnTo>
                    <a:pt x="835152" y="254508"/>
                  </a:lnTo>
                  <a:lnTo>
                    <a:pt x="873252" y="254508"/>
                  </a:lnTo>
                  <a:close/>
                </a:path>
                <a:path w="6106795" h="2265045">
                  <a:moveTo>
                    <a:pt x="822960" y="254508"/>
                  </a:moveTo>
                  <a:lnTo>
                    <a:pt x="822960" y="242316"/>
                  </a:lnTo>
                  <a:lnTo>
                    <a:pt x="784860" y="242316"/>
                  </a:lnTo>
                  <a:lnTo>
                    <a:pt x="784860" y="254508"/>
                  </a:lnTo>
                  <a:lnTo>
                    <a:pt x="822960" y="254508"/>
                  </a:lnTo>
                  <a:close/>
                </a:path>
                <a:path w="6106795" h="2265045">
                  <a:moveTo>
                    <a:pt x="771144" y="254508"/>
                  </a:moveTo>
                  <a:lnTo>
                    <a:pt x="771144" y="242316"/>
                  </a:lnTo>
                  <a:lnTo>
                    <a:pt x="733044" y="242316"/>
                  </a:lnTo>
                  <a:lnTo>
                    <a:pt x="733044" y="254508"/>
                  </a:lnTo>
                  <a:lnTo>
                    <a:pt x="771144" y="254508"/>
                  </a:lnTo>
                  <a:close/>
                </a:path>
                <a:path w="6106795" h="2265045">
                  <a:moveTo>
                    <a:pt x="720852" y="254508"/>
                  </a:moveTo>
                  <a:lnTo>
                    <a:pt x="720852" y="242316"/>
                  </a:lnTo>
                  <a:lnTo>
                    <a:pt x="682752" y="242316"/>
                  </a:lnTo>
                  <a:lnTo>
                    <a:pt x="682752" y="254508"/>
                  </a:lnTo>
                  <a:lnTo>
                    <a:pt x="720852" y="254508"/>
                  </a:lnTo>
                  <a:close/>
                </a:path>
                <a:path w="6106795" h="2265045">
                  <a:moveTo>
                    <a:pt x="670560" y="254508"/>
                  </a:moveTo>
                  <a:lnTo>
                    <a:pt x="670560" y="242316"/>
                  </a:lnTo>
                  <a:lnTo>
                    <a:pt x="632460" y="242316"/>
                  </a:lnTo>
                  <a:lnTo>
                    <a:pt x="632460" y="254508"/>
                  </a:lnTo>
                  <a:lnTo>
                    <a:pt x="670560" y="254508"/>
                  </a:lnTo>
                  <a:close/>
                </a:path>
                <a:path w="6106795" h="2265045">
                  <a:moveTo>
                    <a:pt x="618744" y="254508"/>
                  </a:moveTo>
                  <a:lnTo>
                    <a:pt x="618744" y="242316"/>
                  </a:lnTo>
                  <a:lnTo>
                    <a:pt x="580644" y="242316"/>
                  </a:lnTo>
                  <a:lnTo>
                    <a:pt x="580644" y="254508"/>
                  </a:lnTo>
                  <a:lnTo>
                    <a:pt x="618744" y="254508"/>
                  </a:lnTo>
                  <a:close/>
                </a:path>
                <a:path w="6106795" h="2265045">
                  <a:moveTo>
                    <a:pt x="568452" y="254508"/>
                  </a:moveTo>
                  <a:lnTo>
                    <a:pt x="568452" y="242316"/>
                  </a:lnTo>
                  <a:lnTo>
                    <a:pt x="530352" y="242316"/>
                  </a:lnTo>
                  <a:lnTo>
                    <a:pt x="530352" y="254508"/>
                  </a:lnTo>
                  <a:lnTo>
                    <a:pt x="568452" y="254508"/>
                  </a:lnTo>
                  <a:close/>
                </a:path>
                <a:path w="6106795" h="2265045">
                  <a:moveTo>
                    <a:pt x="518160" y="254508"/>
                  </a:moveTo>
                  <a:lnTo>
                    <a:pt x="518160" y="242316"/>
                  </a:lnTo>
                  <a:lnTo>
                    <a:pt x="480060" y="242316"/>
                  </a:lnTo>
                  <a:lnTo>
                    <a:pt x="480060" y="254508"/>
                  </a:lnTo>
                  <a:lnTo>
                    <a:pt x="518160" y="254508"/>
                  </a:lnTo>
                  <a:close/>
                </a:path>
                <a:path w="6106795" h="2265045">
                  <a:moveTo>
                    <a:pt x="466344" y="254508"/>
                  </a:moveTo>
                  <a:lnTo>
                    <a:pt x="466344" y="242316"/>
                  </a:lnTo>
                  <a:lnTo>
                    <a:pt x="428244" y="242316"/>
                  </a:lnTo>
                  <a:lnTo>
                    <a:pt x="428244" y="254508"/>
                  </a:lnTo>
                  <a:lnTo>
                    <a:pt x="466344" y="254508"/>
                  </a:lnTo>
                  <a:close/>
                </a:path>
                <a:path w="6106795" h="2265045">
                  <a:moveTo>
                    <a:pt x="416052" y="254508"/>
                  </a:moveTo>
                  <a:lnTo>
                    <a:pt x="416052" y="242316"/>
                  </a:lnTo>
                  <a:lnTo>
                    <a:pt x="377952" y="242316"/>
                  </a:lnTo>
                  <a:lnTo>
                    <a:pt x="377952" y="254508"/>
                  </a:lnTo>
                  <a:lnTo>
                    <a:pt x="416052" y="254508"/>
                  </a:lnTo>
                  <a:close/>
                </a:path>
                <a:path w="6106795" h="2265045">
                  <a:moveTo>
                    <a:pt x="365760" y="254508"/>
                  </a:moveTo>
                  <a:lnTo>
                    <a:pt x="365760" y="242316"/>
                  </a:lnTo>
                  <a:lnTo>
                    <a:pt x="327660" y="242316"/>
                  </a:lnTo>
                  <a:lnTo>
                    <a:pt x="327660" y="254508"/>
                  </a:lnTo>
                  <a:lnTo>
                    <a:pt x="365760" y="254508"/>
                  </a:lnTo>
                  <a:close/>
                </a:path>
                <a:path w="6106795" h="2265045">
                  <a:moveTo>
                    <a:pt x="313944" y="254508"/>
                  </a:moveTo>
                  <a:lnTo>
                    <a:pt x="313944" y="242316"/>
                  </a:lnTo>
                  <a:lnTo>
                    <a:pt x="275844" y="242316"/>
                  </a:lnTo>
                  <a:lnTo>
                    <a:pt x="275844" y="254508"/>
                  </a:lnTo>
                  <a:lnTo>
                    <a:pt x="313944" y="254508"/>
                  </a:lnTo>
                  <a:close/>
                </a:path>
                <a:path w="6106795" h="2265045">
                  <a:moveTo>
                    <a:pt x="263652" y="254508"/>
                  </a:moveTo>
                  <a:lnTo>
                    <a:pt x="263652" y="242316"/>
                  </a:lnTo>
                  <a:lnTo>
                    <a:pt x="225552" y="242316"/>
                  </a:lnTo>
                  <a:lnTo>
                    <a:pt x="225552" y="254508"/>
                  </a:lnTo>
                  <a:lnTo>
                    <a:pt x="263652" y="254508"/>
                  </a:lnTo>
                  <a:close/>
                </a:path>
                <a:path w="6106795" h="2265045">
                  <a:moveTo>
                    <a:pt x="213360" y="254508"/>
                  </a:moveTo>
                  <a:lnTo>
                    <a:pt x="213360" y="242316"/>
                  </a:lnTo>
                  <a:lnTo>
                    <a:pt x="175260" y="242316"/>
                  </a:lnTo>
                  <a:lnTo>
                    <a:pt x="175260" y="254508"/>
                  </a:lnTo>
                  <a:lnTo>
                    <a:pt x="213360" y="254508"/>
                  </a:lnTo>
                  <a:close/>
                </a:path>
                <a:path w="6106795" h="2265045">
                  <a:moveTo>
                    <a:pt x="161544" y="254508"/>
                  </a:moveTo>
                  <a:lnTo>
                    <a:pt x="161544" y="242316"/>
                  </a:lnTo>
                  <a:lnTo>
                    <a:pt x="123444" y="242316"/>
                  </a:lnTo>
                  <a:lnTo>
                    <a:pt x="123444" y="254508"/>
                  </a:lnTo>
                  <a:lnTo>
                    <a:pt x="161544" y="254508"/>
                  </a:lnTo>
                  <a:close/>
                </a:path>
                <a:path w="6106795" h="2265045">
                  <a:moveTo>
                    <a:pt x="111252" y="254508"/>
                  </a:moveTo>
                  <a:lnTo>
                    <a:pt x="111252" y="242316"/>
                  </a:lnTo>
                  <a:lnTo>
                    <a:pt x="73152" y="242316"/>
                  </a:lnTo>
                  <a:lnTo>
                    <a:pt x="73152" y="254508"/>
                  </a:lnTo>
                  <a:lnTo>
                    <a:pt x="111252" y="254508"/>
                  </a:lnTo>
                  <a:close/>
                </a:path>
                <a:path w="6106795" h="2265045">
                  <a:moveTo>
                    <a:pt x="60960" y="254508"/>
                  </a:moveTo>
                  <a:lnTo>
                    <a:pt x="60960" y="242316"/>
                  </a:lnTo>
                  <a:lnTo>
                    <a:pt x="22860" y="242316"/>
                  </a:lnTo>
                  <a:lnTo>
                    <a:pt x="22860" y="254508"/>
                  </a:lnTo>
                  <a:lnTo>
                    <a:pt x="60960" y="254508"/>
                  </a:lnTo>
                  <a:close/>
                </a:path>
                <a:path w="6106795" h="2265045">
                  <a:moveTo>
                    <a:pt x="9144" y="252984"/>
                  </a:moveTo>
                  <a:lnTo>
                    <a:pt x="9144" y="242316"/>
                  </a:lnTo>
                  <a:lnTo>
                    <a:pt x="3048" y="242316"/>
                  </a:lnTo>
                  <a:lnTo>
                    <a:pt x="0" y="245364"/>
                  </a:lnTo>
                  <a:lnTo>
                    <a:pt x="0" y="284988"/>
                  </a:lnTo>
                  <a:lnTo>
                    <a:pt x="7620" y="284988"/>
                  </a:lnTo>
                  <a:lnTo>
                    <a:pt x="7620" y="254508"/>
                  </a:lnTo>
                  <a:lnTo>
                    <a:pt x="9144" y="252984"/>
                  </a:lnTo>
                  <a:close/>
                </a:path>
                <a:path w="6106795" h="2265045">
                  <a:moveTo>
                    <a:pt x="13716" y="284988"/>
                  </a:moveTo>
                  <a:lnTo>
                    <a:pt x="13716" y="248412"/>
                  </a:lnTo>
                  <a:lnTo>
                    <a:pt x="7620" y="254508"/>
                  </a:lnTo>
                  <a:lnTo>
                    <a:pt x="9144" y="254508"/>
                  </a:lnTo>
                  <a:lnTo>
                    <a:pt x="9144" y="284988"/>
                  </a:lnTo>
                  <a:lnTo>
                    <a:pt x="13716" y="284988"/>
                  </a:lnTo>
                  <a:close/>
                </a:path>
                <a:path w="6106795" h="2265045">
                  <a:moveTo>
                    <a:pt x="9144" y="284988"/>
                  </a:moveTo>
                  <a:lnTo>
                    <a:pt x="9144" y="254508"/>
                  </a:lnTo>
                  <a:lnTo>
                    <a:pt x="7620" y="254508"/>
                  </a:lnTo>
                  <a:lnTo>
                    <a:pt x="7620" y="284988"/>
                  </a:lnTo>
                  <a:lnTo>
                    <a:pt x="9144" y="284988"/>
                  </a:lnTo>
                  <a:close/>
                </a:path>
                <a:path w="6106795" h="2265045">
                  <a:moveTo>
                    <a:pt x="13716" y="335280"/>
                  </a:moveTo>
                  <a:lnTo>
                    <a:pt x="13716" y="297180"/>
                  </a:lnTo>
                  <a:lnTo>
                    <a:pt x="0" y="297180"/>
                  </a:lnTo>
                  <a:lnTo>
                    <a:pt x="0" y="335280"/>
                  </a:lnTo>
                  <a:lnTo>
                    <a:pt x="13716" y="335280"/>
                  </a:lnTo>
                  <a:close/>
                </a:path>
                <a:path w="6106795" h="2265045">
                  <a:moveTo>
                    <a:pt x="13716" y="385572"/>
                  </a:moveTo>
                  <a:lnTo>
                    <a:pt x="13716" y="347472"/>
                  </a:lnTo>
                  <a:lnTo>
                    <a:pt x="0" y="347472"/>
                  </a:lnTo>
                  <a:lnTo>
                    <a:pt x="0" y="385572"/>
                  </a:lnTo>
                  <a:lnTo>
                    <a:pt x="13716" y="385572"/>
                  </a:lnTo>
                  <a:close/>
                </a:path>
                <a:path w="6106795" h="2265045">
                  <a:moveTo>
                    <a:pt x="13716" y="437388"/>
                  </a:moveTo>
                  <a:lnTo>
                    <a:pt x="13716" y="399288"/>
                  </a:lnTo>
                  <a:lnTo>
                    <a:pt x="0" y="399288"/>
                  </a:lnTo>
                  <a:lnTo>
                    <a:pt x="0" y="437388"/>
                  </a:lnTo>
                  <a:lnTo>
                    <a:pt x="13716" y="437388"/>
                  </a:lnTo>
                  <a:close/>
                </a:path>
                <a:path w="6106795" h="2265045">
                  <a:moveTo>
                    <a:pt x="13716" y="487680"/>
                  </a:moveTo>
                  <a:lnTo>
                    <a:pt x="13716" y="449580"/>
                  </a:lnTo>
                  <a:lnTo>
                    <a:pt x="0" y="449580"/>
                  </a:lnTo>
                  <a:lnTo>
                    <a:pt x="0" y="487680"/>
                  </a:lnTo>
                  <a:lnTo>
                    <a:pt x="13716" y="487680"/>
                  </a:lnTo>
                  <a:close/>
                </a:path>
                <a:path w="6106795" h="2265045">
                  <a:moveTo>
                    <a:pt x="13716" y="537972"/>
                  </a:moveTo>
                  <a:lnTo>
                    <a:pt x="13716" y="499872"/>
                  </a:lnTo>
                  <a:lnTo>
                    <a:pt x="0" y="499872"/>
                  </a:lnTo>
                  <a:lnTo>
                    <a:pt x="0" y="537972"/>
                  </a:lnTo>
                  <a:lnTo>
                    <a:pt x="13716" y="537972"/>
                  </a:lnTo>
                  <a:close/>
                </a:path>
                <a:path w="6106795" h="2265045">
                  <a:moveTo>
                    <a:pt x="13716" y="589788"/>
                  </a:moveTo>
                  <a:lnTo>
                    <a:pt x="13716" y="551688"/>
                  </a:lnTo>
                  <a:lnTo>
                    <a:pt x="0" y="551688"/>
                  </a:lnTo>
                  <a:lnTo>
                    <a:pt x="0" y="589788"/>
                  </a:lnTo>
                  <a:lnTo>
                    <a:pt x="13716" y="589788"/>
                  </a:lnTo>
                  <a:close/>
                </a:path>
                <a:path w="6106795" h="2265045">
                  <a:moveTo>
                    <a:pt x="13716" y="640080"/>
                  </a:moveTo>
                  <a:lnTo>
                    <a:pt x="13716" y="601980"/>
                  </a:lnTo>
                  <a:lnTo>
                    <a:pt x="0" y="601980"/>
                  </a:lnTo>
                  <a:lnTo>
                    <a:pt x="0" y="640080"/>
                  </a:lnTo>
                  <a:lnTo>
                    <a:pt x="13716" y="640080"/>
                  </a:lnTo>
                  <a:close/>
                </a:path>
                <a:path w="6106795" h="2265045">
                  <a:moveTo>
                    <a:pt x="13716" y="690372"/>
                  </a:moveTo>
                  <a:lnTo>
                    <a:pt x="13716" y="652272"/>
                  </a:lnTo>
                  <a:lnTo>
                    <a:pt x="0" y="652272"/>
                  </a:lnTo>
                  <a:lnTo>
                    <a:pt x="0" y="690372"/>
                  </a:lnTo>
                  <a:lnTo>
                    <a:pt x="13716" y="690372"/>
                  </a:lnTo>
                  <a:close/>
                </a:path>
                <a:path w="6106795" h="2265045">
                  <a:moveTo>
                    <a:pt x="13716" y="742188"/>
                  </a:moveTo>
                  <a:lnTo>
                    <a:pt x="13716" y="704088"/>
                  </a:lnTo>
                  <a:lnTo>
                    <a:pt x="0" y="704088"/>
                  </a:lnTo>
                  <a:lnTo>
                    <a:pt x="0" y="742188"/>
                  </a:lnTo>
                  <a:lnTo>
                    <a:pt x="13716" y="742188"/>
                  </a:lnTo>
                  <a:close/>
                </a:path>
                <a:path w="6106795" h="2265045">
                  <a:moveTo>
                    <a:pt x="13716" y="792480"/>
                  </a:moveTo>
                  <a:lnTo>
                    <a:pt x="13716" y="754380"/>
                  </a:lnTo>
                  <a:lnTo>
                    <a:pt x="0" y="754380"/>
                  </a:lnTo>
                  <a:lnTo>
                    <a:pt x="0" y="792480"/>
                  </a:lnTo>
                  <a:lnTo>
                    <a:pt x="13716" y="792480"/>
                  </a:lnTo>
                  <a:close/>
                </a:path>
                <a:path w="6106795" h="2265045">
                  <a:moveTo>
                    <a:pt x="13716" y="842772"/>
                  </a:moveTo>
                  <a:lnTo>
                    <a:pt x="13716" y="804672"/>
                  </a:lnTo>
                  <a:lnTo>
                    <a:pt x="0" y="804672"/>
                  </a:lnTo>
                  <a:lnTo>
                    <a:pt x="0" y="842772"/>
                  </a:lnTo>
                  <a:lnTo>
                    <a:pt x="13716" y="842772"/>
                  </a:lnTo>
                  <a:close/>
                </a:path>
                <a:path w="6106795" h="2265045">
                  <a:moveTo>
                    <a:pt x="13716" y="894588"/>
                  </a:moveTo>
                  <a:lnTo>
                    <a:pt x="13716" y="856488"/>
                  </a:lnTo>
                  <a:lnTo>
                    <a:pt x="0" y="856488"/>
                  </a:lnTo>
                  <a:lnTo>
                    <a:pt x="0" y="894588"/>
                  </a:lnTo>
                  <a:lnTo>
                    <a:pt x="13716" y="894588"/>
                  </a:lnTo>
                  <a:close/>
                </a:path>
                <a:path w="6106795" h="2265045">
                  <a:moveTo>
                    <a:pt x="13716" y="944880"/>
                  </a:moveTo>
                  <a:lnTo>
                    <a:pt x="13716" y="906780"/>
                  </a:lnTo>
                  <a:lnTo>
                    <a:pt x="0" y="906780"/>
                  </a:lnTo>
                  <a:lnTo>
                    <a:pt x="0" y="944880"/>
                  </a:lnTo>
                  <a:lnTo>
                    <a:pt x="13716" y="944880"/>
                  </a:lnTo>
                  <a:close/>
                </a:path>
                <a:path w="6106795" h="2265045">
                  <a:moveTo>
                    <a:pt x="13716" y="995172"/>
                  </a:moveTo>
                  <a:lnTo>
                    <a:pt x="13716" y="957072"/>
                  </a:lnTo>
                  <a:lnTo>
                    <a:pt x="0" y="957072"/>
                  </a:lnTo>
                  <a:lnTo>
                    <a:pt x="0" y="995172"/>
                  </a:lnTo>
                  <a:lnTo>
                    <a:pt x="13716" y="995172"/>
                  </a:lnTo>
                  <a:close/>
                </a:path>
                <a:path w="6106795" h="2265045">
                  <a:moveTo>
                    <a:pt x="13716" y="1046988"/>
                  </a:moveTo>
                  <a:lnTo>
                    <a:pt x="13716" y="1008888"/>
                  </a:lnTo>
                  <a:lnTo>
                    <a:pt x="0" y="1008888"/>
                  </a:lnTo>
                  <a:lnTo>
                    <a:pt x="0" y="1046988"/>
                  </a:lnTo>
                  <a:lnTo>
                    <a:pt x="13716" y="1046988"/>
                  </a:lnTo>
                  <a:close/>
                </a:path>
              </a:pathLst>
            </a:custGeom>
            <a:solidFill>
              <a:srgbClr val="84A5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74073" y="348995"/>
            <a:ext cx="9144000" cy="792480"/>
          </a:xfrm>
          <a:prstGeom prst="rect">
            <a:avLst/>
          </a:prstGeom>
          <a:solidFill>
            <a:srgbClr val="364F74"/>
          </a:solidFill>
        </p:spPr>
        <p:txBody>
          <a:bodyPr vert="horz" wrap="square" lIns="0" tIns="248920" rIns="0" bIns="0" rtlCol="0">
            <a:spAutoFit/>
          </a:bodyPr>
          <a:lstStyle/>
          <a:p>
            <a:pPr marL="3810" algn="ctr">
              <a:lnSpc>
                <a:spcPct val="100000"/>
              </a:lnSpc>
              <a:spcBef>
                <a:spcPts val="1960"/>
              </a:spcBef>
            </a:pPr>
            <a:r>
              <a:rPr spc="25" dirty="0"/>
              <a:t>К</a:t>
            </a:r>
            <a:r>
              <a:rPr spc="-240" dirty="0"/>
              <a:t>А</a:t>
            </a:r>
            <a:r>
              <a:rPr spc="20" dirty="0"/>
              <a:t>К</a:t>
            </a:r>
            <a:r>
              <a:rPr b="0" spc="-15" dirty="0">
                <a:latin typeface="Times New Roman"/>
                <a:cs typeface="Times New Roman"/>
              </a:rPr>
              <a:t> </a:t>
            </a:r>
            <a:r>
              <a:rPr spc="-160" dirty="0"/>
              <a:t>П</a:t>
            </a:r>
            <a:r>
              <a:rPr spc="-185" dirty="0"/>
              <a:t>Р</a:t>
            </a:r>
            <a:r>
              <a:rPr spc="-215" dirty="0"/>
              <a:t>О</a:t>
            </a:r>
            <a:r>
              <a:rPr spc="-260" dirty="0"/>
              <a:t>В</a:t>
            </a:r>
            <a:r>
              <a:rPr spc="-295" dirty="0"/>
              <a:t>Е</a:t>
            </a:r>
            <a:r>
              <a:rPr spc="-330" dirty="0"/>
              <a:t>С</a:t>
            </a:r>
            <a:r>
              <a:rPr spc="-85" dirty="0"/>
              <a:t>Т</a:t>
            </a:r>
            <a:r>
              <a:rPr spc="-105" dirty="0"/>
              <a:t>И</a:t>
            </a:r>
            <a:r>
              <a:rPr b="0" spc="-15" dirty="0">
                <a:latin typeface="Times New Roman"/>
                <a:cs typeface="Times New Roman"/>
              </a:rPr>
              <a:t> </a:t>
            </a:r>
            <a:r>
              <a:rPr spc="-275" dirty="0"/>
              <a:t>Э</a:t>
            </a:r>
            <a:r>
              <a:rPr spc="25" dirty="0"/>
              <a:t>К</a:t>
            </a:r>
            <a:r>
              <a:rPr spc="-330" dirty="0"/>
              <a:t>С</a:t>
            </a:r>
            <a:r>
              <a:rPr spc="-160" dirty="0"/>
              <a:t>П</a:t>
            </a:r>
            <a:r>
              <a:rPr spc="-295" dirty="0"/>
              <a:t>Е</a:t>
            </a:r>
            <a:r>
              <a:rPr spc="-185" dirty="0"/>
              <a:t>Р</a:t>
            </a:r>
            <a:r>
              <a:rPr spc="-85" dirty="0"/>
              <a:t>Т</a:t>
            </a:r>
            <a:r>
              <a:rPr spc="-110" dirty="0"/>
              <a:t>И</a:t>
            </a:r>
            <a:r>
              <a:rPr spc="-204" dirty="0"/>
              <a:t>З</a:t>
            </a:r>
            <a:r>
              <a:rPr spc="-110" dirty="0"/>
              <a:t>У</a:t>
            </a:r>
            <a:r>
              <a:rPr b="0" spc="-30" dirty="0">
                <a:latin typeface="Times New Roman"/>
                <a:cs typeface="Times New Roman"/>
              </a:rPr>
              <a:t> </a:t>
            </a:r>
            <a:r>
              <a:rPr spc="-185" dirty="0"/>
              <a:t>Р</a:t>
            </a:r>
            <a:r>
              <a:rPr spc="-240" dirty="0"/>
              <a:t>А</a:t>
            </a:r>
            <a:r>
              <a:rPr spc="-305" dirty="0"/>
              <a:t>Б</a:t>
            </a:r>
            <a:r>
              <a:rPr spc="-215" dirty="0"/>
              <a:t>О</a:t>
            </a:r>
            <a:r>
              <a:rPr spc="-85" dirty="0"/>
              <a:t>Т</a:t>
            </a:r>
            <a:r>
              <a:rPr b="0" spc="-10" dirty="0">
                <a:latin typeface="Times New Roman"/>
                <a:cs typeface="Times New Roman"/>
              </a:rPr>
              <a:t> </a:t>
            </a:r>
            <a:r>
              <a:rPr spc="-110" dirty="0"/>
              <a:t>У</a:t>
            </a:r>
            <a:r>
              <a:rPr spc="-200" dirty="0"/>
              <a:t>Ч</a:t>
            </a:r>
            <a:r>
              <a:rPr spc="-295" dirty="0"/>
              <a:t>Е</a:t>
            </a:r>
            <a:r>
              <a:rPr spc="-140" dirty="0"/>
              <a:t>Н</a:t>
            </a:r>
            <a:r>
              <a:rPr spc="-110" dirty="0"/>
              <a:t>И</a:t>
            </a:r>
            <a:r>
              <a:rPr spc="25" dirty="0"/>
              <a:t>К</a:t>
            </a:r>
            <a:r>
              <a:rPr spc="-215" dirty="0"/>
              <a:t>О</a:t>
            </a:r>
            <a:r>
              <a:rPr spc="-260" dirty="0"/>
              <a:t>В</a:t>
            </a:r>
            <a:r>
              <a:rPr spc="-315" dirty="0"/>
              <a:t>?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451236" y="4720842"/>
            <a:ext cx="5284470" cy="1464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355" dirty="0">
                <a:solidFill>
                  <a:srgbClr val="365F92"/>
                </a:solidFill>
                <a:latin typeface="Arial"/>
                <a:cs typeface="Arial"/>
              </a:rPr>
              <a:t>Ш</a:t>
            </a:r>
            <a:r>
              <a:rPr sz="2400" b="1" spc="-150" dirty="0">
                <a:solidFill>
                  <a:srgbClr val="365F92"/>
                </a:solidFill>
                <a:latin typeface="Arial"/>
                <a:cs typeface="Arial"/>
              </a:rPr>
              <a:t>а</a:t>
            </a:r>
            <a:r>
              <a:rPr sz="2400" b="1" spc="-100" dirty="0">
                <a:solidFill>
                  <a:srgbClr val="365F92"/>
                </a:solidFill>
                <a:latin typeface="Arial"/>
                <a:cs typeface="Arial"/>
              </a:rPr>
              <a:t>г</a:t>
            </a:r>
            <a:r>
              <a:rPr sz="2400" spc="5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2400" b="1" spc="20" dirty="0">
                <a:solidFill>
                  <a:srgbClr val="365F92"/>
                </a:solidFill>
                <a:latin typeface="Arial"/>
                <a:cs typeface="Arial"/>
              </a:rPr>
              <a:t>5</a:t>
            </a:r>
            <a:r>
              <a:rPr sz="2400" b="1" spc="-80" dirty="0">
                <a:solidFill>
                  <a:srgbClr val="365F92"/>
                </a:solidFill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  <a:p>
            <a:pPr marL="12700" marR="442595">
              <a:lnSpc>
                <a:spcPct val="100000"/>
              </a:lnSpc>
              <a:spcBef>
                <a:spcPts val="50"/>
              </a:spcBef>
            </a:pPr>
            <a:r>
              <a:rPr sz="14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После</a:t>
            </a:r>
            <a:r>
              <a:rPr sz="140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65" dirty="0">
                <a:solidFill>
                  <a:srgbClr val="365F92"/>
                </a:solidFill>
                <a:latin typeface="Microsoft Sans Serif"/>
                <a:cs typeface="Microsoft Sans Serif"/>
              </a:rPr>
              <a:t>завершения</a:t>
            </a:r>
            <a:r>
              <a:rPr sz="140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35" dirty="0">
                <a:solidFill>
                  <a:srgbClr val="365F92"/>
                </a:solidFill>
                <a:latin typeface="Microsoft Sans Serif"/>
                <a:cs typeface="Microsoft Sans Serif"/>
              </a:rPr>
              <a:t>проверки</a:t>
            </a:r>
            <a:r>
              <a:rPr sz="1400" spc="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развернутых</a:t>
            </a:r>
            <a:r>
              <a:rPr sz="1400" spc="1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60" dirty="0">
                <a:solidFill>
                  <a:srgbClr val="365F92"/>
                </a:solidFill>
                <a:latin typeface="Microsoft Sans Serif"/>
                <a:cs typeface="Microsoft Sans Serif"/>
              </a:rPr>
              <a:t>ответов</a:t>
            </a:r>
            <a:r>
              <a:rPr sz="140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60" dirty="0">
                <a:solidFill>
                  <a:srgbClr val="365F92"/>
                </a:solidFill>
                <a:latin typeface="Microsoft Sans Serif"/>
                <a:cs typeface="Microsoft Sans Serif"/>
              </a:rPr>
              <a:t>участника </a:t>
            </a:r>
            <a:r>
              <a:rPr sz="14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65" dirty="0">
                <a:solidFill>
                  <a:srgbClr val="365F92"/>
                </a:solidFill>
                <a:latin typeface="Microsoft Sans Serif"/>
                <a:cs typeface="Microsoft Sans Serif"/>
              </a:rPr>
              <a:t>автоматически</a:t>
            </a:r>
            <a:r>
              <a:rPr sz="1400" spc="2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60" dirty="0">
                <a:solidFill>
                  <a:srgbClr val="365F92"/>
                </a:solidFill>
                <a:latin typeface="Microsoft Sans Serif"/>
                <a:cs typeface="Microsoft Sans Serif"/>
              </a:rPr>
              <a:t>откроется</a:t>
            </a:r>
            <a:r>
              <a:rPr sz="140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страница</a:t>
            </a:r>
            <a:r>
              <a:rPr sz="1400" spc="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0" dirty="0">
                <a:solidFill>
                  <a:srgbClr val="365F92"/>
                </a:solidFill>
                <a:latin typeface="Microsoft Sans Serif"/>
                <a:cs typeface="Microsoft Sans Serif"/>
              </a:rPr>
              <a:t>проведения</a:t>
            </a:r>
            <a:r>
              <a:rPr sz="1400" spc="1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60" dirty="0">
                <a:solidFill>
                  <a:srgbClr val="365F92"/>
                </a:solidFill>
                <a:latin typeface="Microsoft Sans Serif"/>
                <a:cs typeface="Microsoft Sans Serif"/>
              </a:rPr>
              <a:t>мероприятия.</a:t>
            </a:r>
            <a:endParaRPr sz="14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sz="1400" spc="-114" dirty="0">
                <a:solidFill>
                  <a:srgbClr val="365F92"/>
                </a:solidFill>
                <a:latin typeface="Microsoft Sans Serif"/>
                <a:cs typeface="Microsoft Sans Serif"/>
              </a:rPr>
              <a:t>В</a:t>
            </a:r>
            <a:r>
              <a:rPr sz="1400" spc="-11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65" dirty="0">
                <a:solidFill>
                  <a:srgbClr val="365F92"/>
                </a:solidFill>
                <a:latin typeface="Microsoft Sans Serif"/>
                <a:cs typeface="Microsoft Sans Serif"/>
              </a:rPr>
              <a:t>столбце «Оценивание/результат» </a:t>
            </a:r>
            <a:r>
              <a:rPr sz="1400" spc="-85" dirty="0">
                <a:solidFill>
                  <a:srgbClr val="365F92"/>
                </a:solidFill>
                <a:latin typeface="Microsoft Sans Serif"/>
                <a:cs typeface="Microsoft Sans Serif"/>
              </a:rPr>
              <a:t>для</a:t>
            </a:r>
            <a:r>
              <a:rPr sz="1400" spc="-8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40" dirty="0">
                <a:solidFill>
                  <a:srgbClr val="365F92"/>
                </a:solidFill>
                <a:latin typeface="Microsoft Sans Serif"/>
                <a:cs typeface="Microsoft Sans Serif"/>
              </a:rPr>
              <a:t>проверенной </a:t>
            </a:r>
            <a:r>
              <a:rPr sz="1400" spc="-60" dirty="0">
                <a:solidFill>
                  <a:srgbClr val="365F92"/>
                </a:solidFill>
                <a:latin typeface="Microsoft Sans Serif"/>
                <a:cs typeface="Microsoft Sans Serif"/>
              </a:rPr>
              <a:t>работы </a:t>
            </a:r>
            <a:r>
              <a:rPr sz="1400" spc="-65" dirty="0">
                <a:solidFill>
                  <a:srgbClr val="365F92"/>
                </a:solidFill>
                <a:latin typeface="Microsoft Sans Serif"/>
                <a:cs typeface="Microsoft Sans Serif"/>
              </a:rPr>
              <a:t>будет </a:t>
            </a:r>
            <a:r>
              <a:rPr sz="1400" spc="-36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отображаться</a:t>
            </a:r>
            <a:r>
              <a:rPr sz="1400" spc="-1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45" dirty="0">
                <a:solidFill>
                  <a:srgbClr val="365F92"/>
                </a:solidFill>
                <a:latin typeface="Microsoft Sans Serif"/>
                <a:cs typeface="Microsoft Sans Serif"/>
              </a:rPr>
              <a:t>итоговый</a:t>
            </a:r>
            <a:r>
              <a:rPr sz="1400" spc="-1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85" dirty="0">
                <a:solidFill>
                  <a:srgbClr val="365F92"/>
                </a:solidFill>
                <a:latin typeface="Microsoft Sans Serif"/>
                <a:cs typeface="Microsoft Sans Serif"/>
              </a:rPr>
              <a:t>балл</a:t>
            </a:r>
            <a:r>
              <a:rPr sz="1400" spc="-2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85" dirty="0">
                <a:solidFill>
                  <a:srgbClr val="365F92"/>
                </a:solidFill>
                <a:latin typeface="Microsoft Sans Serif"/>
                <a:cs typeface="Microsoft Sans Serif"/>
              </a:rPr>
              <a:t>за</a:t>
            </a:r>
            <a:r>
              <a:rPr sz="140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работу</a:t>
            </a:r>
            <a:r>
              <a:rPr sz="1400" spc="-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80" dirty="0">
                <a:solidFill>
                  <a:srgbClr val="365F92"/>
                </a:solidFill>
                <a:latin typeface="Microsoft Sans Serif"/>
                <a:cs typeface="Microsoft Sans Serif"/>
              </a:rPr>
              <a:t>(сумма </a:t>
            </a:r>
            <a:r>
              <a:rPr sz="1400" spc="-7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автоматизированного</a:t>
            </a:r>
            <a:r>
              <a:rPr sz="1400" spc="-4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65F92"/>
                </a:solidFill>
                <a:latin typeface="Microsoft Sans Serif"/>
                <a:cs typeface="Microsoft Sans Serif"/>
              </a:rPr>
              <a:t>и</a:t>
            </a:r>
            <a:r>
              <a:rPr sz="140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45" dirty="0">
                <a:solidFill>
                  <a:srgbClr val="365F92"/>
                </a:solidFill>
                <a:latin typeface="Microsoft Sans Serif"/>
                <a:cs typeface="Microsoft Sans Serif"/>
              </a:rPr>
              <a:t>экспертного</a:t>
            </a:r>
            <a:r>
              <a:rPr sz="1400" spc="-1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0" dirty="0">
                <a:solidFill>
                  <a:srgbClr val="365F92"/>
                </a:solidFill>
                <a:latin typeface="Microsoft Sans Serif"/>
                <a:cs typeface="Microsoft Sans Serif"/>
              </a:rPr>
              <a:t>оценивания)</a:t>
            </a:r>
            <a:endParaRPr sz="1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84029" y="1453896"/>
            <a:ext cx="8326120" cy="5367655"/>
            <a:chOff x="1184029" y="1453896"/>
            <a:chExt cx="8326120" cy="5367655"/>
          </a:xfrm>
        </p:grpSpPr>
        <p:sp>
          <p:nvSpPr>
            <p:cNvPr id="3" name="object 3"/>
            <p:cNvSpPr/>
            <p:nvPr/>
          </p:nvSpPr>
          <p:spPr>
            <a:xfrm>
              <a:off x="1184029" y="1453896"/>
              <a:ext cx="8326120" cy="5367655"/>
            </a:xfrm>
            <a:custGeom>
              <a:avLst/>
              <a:gdLst/>
              <a:ahLst/>
              <a:cxnLst/>
              <a:rect l="l" t="t" r="r" b="b"/>
              <a:pathLst>
                <a:path w="8326120" h="5367655">
                  <a:moveTo>
                    <a:pt x="8325609" y="2266188"/>
                  </a:moveTo>
                  <a:lnTo>
                    <a:pt x="8325609" y="2237232"/>
                  </a:lnTo>
                  <a:lnTo>
                    <a:pt x="8316465" y="2237232"/>
                  </a:lnTo>
                  <a:lnTo>
                    <a:pt x="8316465" y="2266188"/>
                  </a:lnTo>
                  <a:lnTo>
                    <a:pt x="8325609" y="2266188"/>
                  </a:lnTo>
                  <a:close/>
                </a:path>
                <a:path w="8326120" h="5367655">
                  <a:moveTo>
                    <a:pt x="8325609" y="2304288"/>
                  </a:moveTo>
                  <a:lnTo>
                    <a:pt x="8325609" y="2275332"/>
                  </a:lnTo>
                  <a:lnTo>
                    <a:pt x="8316465" y="2275332"/>
                  </a:lnTo>
                  <a:lnTo>
                    <a:pt x="8316465" y="2304288"/>
                  </a:lnTo>
                  <a:lnTo>
                    <a:pt x="8325609" y="2304288"/>
                  </a:lnTo>
                  <a:close/>
                </a:path>
                <a:path w="8326120" h="5367655">
                  <a:moveTo>
                    <a:pt x="8325609" y="2342388"/>
                  </a:moveTo>
                  <a:lnTo>
                    <a:pt x="8325609" y="2313432"/>
                  </a:lnTo>
                  <a:lnTo>
                    <a:pt x="8316465" y="2313432"/>
                  </a:lnTo>
                  <a:lnTo>
                    <a:pt x="8316465" y="2342388"/>
                  </a:lnTo>
                  <a:lnTo>
                    <a:pt x="8325609" y="2342388"/>
                  </a:lnTo>
                  <a:close/>
                </a:path>
                <a:path w="8326120" h="5367655">
                  <a:moveTo>
                    <a:pt x="8325609" y="2380488"/>
                  </a:moveTo>
                  <a:lnTo>
                    <a:pt x="8325609" y="2351532"/>
                  </a:lnTo>
                  <a:lnTo>
                    <a:pt x="8316465" y="2351532"/>
                  </a:lnTo>
                  <a:lnTo>
                    <a:pt x="8316465" y="2380488"/>
                  </a:lnTo>
                  <a:lnTo>
                    <a:pt x="8325609" y="2380488"/>
                  </a:lnTo>
                  <a:close/>
                </a:path>
                <a:path w="8326120" h="5367655">
                  <a:moveTo>
                    <a:pt x="8325609" y="2418588"/>
                  </a:moveTo>
                  <a:lnTo>
                    <a:pt x="8325609" y="2389632"/>
                  </a:lnTo>
                  <a:lnTo>
                    <a:pt x="8316465" y="2389632"/>
                  </a:lnTo>
                  <a:lnTo>
                    <a:pt x="8316465" y="2418588"/>
                  </a:lnTo>
                  <a:lnTo>
                    <a:pt x="8325609" y="2418588"/>
                  </a:lnTo>
                  <a:close/>
                </a:path>
                <a:path w="8326120" h="5367655">
                  <a:moveTo>
                    <a:pt x="8325609" y="2456688"/>
                  </a:moveTo>
                  <a:lnTo>
                    <a:pt x="8325609" y="2427732"/>
                  </a:lnTo>
                  <a:lnTo>
                    <a:pt x="8316465" y="2427732"/>
                  </a:lnTo>
                  <a:lnTo>
                    <a:pt x="8316465" y="2456688"/>
                  </a:lnTo>
                  <a:lnTo>
                    <a:pt x="8325609" y="2456688"/>
                  </a:lnTo>
                  <a:close/>
                </a:path>
                <a:path w="8326120" h="5367655">
                  <a:moveTo>
                    <a:pt x="8325609" y="2494788"/>
                  </a:moveTo>
                  <a:lnTo>
                    <a:pt x="8325609" y="2465832"/>
                  </a:lnTo>
                  <a:lnTo>
                    <a:pt x="8316465" y="2465832"/>
                  </a:lnTo>
                  <a:lnTo>
                    <a:pt x="8316465" y="2494788"/>
                  </a:lnTo>
                  <a:lnTo>
                    <a:pt x="8325609" y="2494788"/>
                  </a:lnTo>
                  <a:close/>
                </a:path>
                <a:path w="8326120" h="5367655">
                  <a:moveTo>
                    <a:pt x="8325609" y="2532888"/>
                  </a:moveTo>
                  <a:lnTo>
                    <a:pt x="8325609" y="2503932"/>
                  </a:lnTo>
                  <a:lnTo>
                    <a:pt x="8316465" y="2503932"/>
                  </a:lnTo>
                  <a:lnTo>
                    <a:pt x="8316465" y="2532888"/>
                  </a:lnTo>
                  <a:lnTo>
                    <a:pt x="8325609" y="2532888"/>
                  </a:lnTo>
                  <a:close/>
                </a:path>
                <a:path w="8326120" h="5367655">
                  <a:moveTo>
                    <a:pt x="8325609" y="2570988"/>
                  </a:moveTo>
                  <a:lnTo>
                    <a:pt x="8325609" y="2542032"/>
                  </a:lnTo>
                  <a:lnTo>
                    <a:pt x="8316465" y="2542032"/>
                  </a:lnTo>
                  <a:lnTo>
                    <a:pt x="8316465" y="2570988"/>
                  </a:lnTo>
                  <a:lnTo>
                    <a:pt x="8325609" y="2570988"/>
                  </a:lnTo>
                  <a:close/>
                </a:path>
                <a:path w="8326120" h="5367655">
                  <a:moveTo>
                    <a:pt x="8325609" y="2609088"/>
                  </a:moveTo>
                  <a:lnTo>
                    <a:pt x="8325609" y="2580132"/>
                  </a:lnTo>
                  <a:lnTo>
                    <a:pt x="8316465" y="2580132"/>
                  </a:lnTo>
                  <a:lnTo>
                    <a:pt x="8316465" y="2609088"/>
                  </a:lnTo>
                  <a:lnTo>
                    <a:pt x="8325609" y="2609088"/>
                  </a:lnTo>
                  <a:close/>
                </a:path>
                <a:path w="8326120" h="5367655">
                  <a:moveTo>
                    <a:pt x="8325609" y="2647188"/>
                  </a:moveTo>
                  <a:lnTo>
                    <a:pt x="8325609" y="2618232"/>
                  </a:lnTo>
                  <a:lnTo>
                    <a:pt x="8316465" y="2618232"/>
                  </a:lnTo>
                  <a:lnTo>
                    <a:pt x="8316465" y="2647188"/>
                  </a:lnTo>
                  <a:lnTo>
                    <a:pt x="8325609" y="2647188"/>
                  </a:lnTo>
                  <a:close/>
                </a:path>
                <a:path w="8326120" h="5367655">
                  <a:moveTo>
                    <a:pt x="8325609" y="2685288"/>
                  </a:moveTo>
                  <a:lnTo>
                    <a:pt x="8325609" y="2656332"/>
                  </a:lnTo>
                  <a:lnTo>
                    <a:pt x="8316465" y="2656332"/>
                  </a:lnTo>
                  <a:lnTo>
                    <a:pt x="8316465" y="2685288"/>
                  </a:lnTo>
                  <a:lnTo>
                    <a:pt x="8325609" y="2685288"/>
                  </a:lnTo>
                  <a:close/>
                </a:path>
                <a:path w="8326120" h="5367655">
                  <a:moveTo>
                    <a:pt x="8325609" y="2723388"/>
                  </a:moveTo>
                  <a:lnTo>
                    <a:pt x="8325609" y="2694432"/>
                  </a:lnTo>
                  <a:lnTo>
                    <a:pt x="8316465" y="2694432"/>
                  </a:lnTo>
                  <a:lnTo>
                    <a:pt x="8316465" y="2723388"/>
                  </a:lnTo>
                  <a:lnTo>
                    <a:pt x="8325609" y="2723388"/>
                  </a:lnTo>
                  <a:close/>
                </a:path>
                <a:path w="8326120" h="5367655">
                  <a:moveTo>
                    <a:pt x="8325609" y="2761488"/>
                  </a:moveTo>
                  <a:lnTo>
                    <a:pt x="8325609" y="2732532"/>
                  </a:lnTo>
                  <a:lnTo>
                    <a:pt x="8316465" y="2732532"/>
                  </a:lnTo>
                  <a:lnTo>
                    <a:pt x="8316465" y="2761488"/>
                  </a:lnTo>
                  <a:lnTo>
                    <a:pt x="8325609" y="2761488"/>
                  </a:lnTo>
                  <a:close/>
                </a:path>
                <a:path w="8326120" h="5367655">
                  <a:moveTo>
                    <a:pt x="8325609" y="2799588"/>
                  </a:moveTo>
                  <a:lnTo>
                    <a:pt x="8325609" y="2770632"/>
                  </a:lnTo>
                  <a:lnTo>
                    <a:pt x="8316465" y="2770632"/>
                  </a:lnTo>
                  <a:lnTo>
                    <a:pt x="8316465" y="2799588"/>
                  </a:lnTo>
                  <a:lnTo>
                    <a:pt x="8325609" y="2799588"/>
                  </a:lnTo>
                  <a:close/>
                </a:path>
                <a:path w="8326120" h="5367655">
                  <a:moveTo>
                    <a:pt x="8325609" y="2837688"/>
                  </a:moveTo>
                  <a:lnTo>
                    <a:pt x="8325609" y="2808732"/>
                  </a:lnTo>
                  <a:lnTo>
                    <a:pt x="8316465" y="2808732"/>
                  </a:lnTo>
                  <a:lnTo>
                    <a:pt x="8316465" y="2837688"/>
                  </a:lnTo>
                  <a:lnTo>
                    <a:pt x="8325609" y="2837688"/>
                  </a:lnTo>
                  <a:close/>
                </a:path>
                <a:path w="8326120" h="5367655">
                  <a:moveTo>
                    <a:pt x="8325609" y="2875788"/>
                  </a:moveTo>
                  <a:lnTo>
                    <a:pt x="8325609" y="2846832"/>
                  </a:lnTo>
                  <a:lnTo>
                    <a:pt x="8316465" y="2846832"/>
                  </a:lnTo>
                  <a:lnTo>
                    <a:pt x="8316465" y="2875788"/>
                  </a:lnTo>
                  <a:lnTo>
                    <a:pt x="8325609" y="2875788"/>
                  </a:lnTo>
                  <a:close/>
                </a:path>
                <a:path w="8326120" h="5367655">
                  <a:moveTo>
                    <a:pt x="8325609" y="2913888"/>
                  </a:moveTo>
                  <a:lnTo>
                    <a:pt x="8325609" y="2884932"/>
                  </a:lnTo>
                  <a:lnTo>
                    <a:pt x="8316465" y="2884932"/>
                  </a:lnTo>
                  <a:lnTo>
                    <a:pt x="8316465" y="2913888"/>
                  </a:lnTo>
                  <a:lnTo>
                    <a:pt x="8325609" y="2913888"/>
                  </a:lnTo>
                  <a:close/>
                </a:path>
                <a:path w="8326120" h="5367655">
                  <a:moveTo>
                    <a:pt x="8325609" y="2951988"/>
                  </a:moveTo>
                  <a:lnTo>
                    <a:pt x="8325609" y="2923032"/>
                  </a:lnTo>
                  <a:lnTo>
                    <a:pt x="8316465" y="2923032"/>
                  </a:lnTo>
                  <a:lnTo>
                    <a:pt x="8316465" y="2951988"/>
                  </a:lnTo>
                  <a:lnTo>
                    <a:pt x="8325609" y="2951988"/>
                  </a:lnTo>
                  <a:close/>
                </a:path>
                <a:path w="8326120" h="5367655">
                  <a:moveTo>
                    <a:pt x="8325609" y="2990088"/>
                  </a:moveTo>
                  <a:lnTo>
                    <a:pt x="8325609" y="2961132"/>
                  </a:lnTo>
                  <a:lnTo>
                    <a:pt x="8316465" y="2961132"/>
                  </a:lnTo>
                  <a:lnTo>
                    <a:pt x="8316465" y="2990088"/>
                  </a:lnTo>
                  <a:lnTo>
                    <a:pt x="8325609" y="2990088"/>
                  </a:lnTo>
                  <a:close/>
                </a:path>
                <a:path w="8326120" h="5367655">
                  <a:moveTo>
                    <a:pt x="8325609" y="3028188"/>
                  </a:moveTo>
                  <a:lnTo>
                    <a:pt x="8325609" y="2999232"/>
                  </a:lnTo>
                  <a:lnTo>
                    <a:pt x="8316465" y="2999232"/>
                  </a:lnTo>
                  <a:lnTo>
                    <a:pt x="8316465" y="3028188"/>
                  </a:lnTo>
                  <a:lnTo>
                    <a:pt x="8325609" y="3028188"/>
                  </a:lnTo>
                  <a:close/>
                </a:path>
                <a:path w="8326120" h="5367655">
                  <a:moveTo>
                    <a:pt x="8325609" y="3066288"/>
                  </a:moveTo>
                  <a:lnTo>
                    <a:pt x="8325609" y="3037332"/>
                  </a:lnTo>
                  <a:lnTo>
                    <a:pt x="8316465" y="3037332"/>
                  </a:lnTo>
                  <a:lnTo>
                    <a:pt x="8316465" y="3066288"/>
                  </a:lnTo>
                  <a:lnTo>
                    <a:pt x="8325609" y="3066288"/>
                  </a:lnTo>
                  <a:close/>
                </a:path>
                <a:path w="8326120" h="5367655">
                  <a:moveTo>
                    <a:pt x="8325609" y="3104388"/>
                  </a:moveTo>
                  <a:lnTo>
                    <a:pt x="8325609" y="3075432"/>
                  </a:lnTo>
                  <a:lnTo>
                    <a:pt x="8316465" y="3075432"/>
                  </a:lnTo>
                  <a:lnTo>
                    <a:pt x="8316465" y="3104388"/>
                  </a:lnTo>
                  <a:lnTo>
                    <a:pt x="8325609" y="3104388"/>
                  </a:lnTo>
                  <a:close/>
                </a:path>
                <a:path w="8326120" h="5367655">
                  <a:moveTo>
                    <a:pt x="8325609" y="3142488"/>
                  </a:moveTo>
                  <a:lnTo>
                    <a:pt x="8325609" y="3113532"/>
                  </a:lnTo>
                  <a:lnTo>
                    <a:pt x="8316465" y="3113532"/>
                  </a:lnTo>
                  <a:lnTo>
                    <a:pt x="8316465" y="3142488"/>
                  </a:lnTo>
                  <a:lnTo>
                    <a:pt x="8325609" y="3142488"/>
                  </a:lnTo>
                  <a:close/>
                </a:path>
                <a:path w="8326120" h="5367655">
                  <a:moveTo>
                    <a:pt x="8325609" y="3180588"/>
                  </a:moveTo>
                  <a:lnTo>
                    <a:pt x="8325609" y="3151632"/>
                  </a:lnTo>
                  <a:lnTo>
                    <a:pt x="8316465" y="3151632"/>
                  </a:lnTo>
                  <a:lnTo>
                    <a:pt x="8316465" y="3180588"/>
                  </a:lnTo>
                  <a:lnTo>
                    <a:pt x="8325609" y="3180588"/>
                  </a:lnTo>
                  <a:close/>
                </a:path>
                <a:path w="8326120" h="5367655">
                  <a:moveTo>
                    <a:pt x="8325609" y="3218688"/>
                  </a:moveTo>
                  <a:lnTo>
                    <a:pt x="8325609" y="3189732"/>
                  </a:lnTo>
                  <a:lnTo>
                    <a:pt x="8316465" y="3189732"/>
                  </a:lnTo>
                  <a:lnTo>
                    <a:pt x="8316465" y="3218688"/>
                  </a:lnTo>
                  <a:lnTo>
                    <a:pt x="8325609" y="3218688"/>
                  </a:lnTo>
                  <a:close/>
                </a:path>
                <a:path w="8326120" h="5367655">
                  <a:moveTo>
                    <a:pt x="8325609" y="3256788"/>
                  </a:moveTo>
                  <a:lnTo>
                    <a:pt x="8325609" y="3227832"/>
                  </a:lnTo>
                  <a:lnTo>
                    <a:pt x="8316465" y="3227832"/>
                  </a:lnTo>
                  <a:lnTo>
                    <a:pt x="8316465" y="3256788"/>
                  </a:lnTo>
                  <a:lnTo>
                    <a:pt x="8325609" y="3256788"/>
                  </a:lnTo>
                  <a:close/>
                </a:path>
                <a:path w="8326120" h="5367655">
                  <a:moveTo>
                    <a:pt x="8325609" y="3294888"/>
                  </a:moveTo>
                  <a:lnTo>
                    <a:pt x="8325609" y="3265932"/>
                  </a:lnTo>
                  <a:lnTo>
                    <a:pt x="8316465" y="3265932"/>
                  </a:lnTo>
                  <a:lnTo>
                    <a:pt x="8316465" y="3294888"/>
                  </a:lnTo>
                  <a:lnTo>
                    <a:pt x="8325609" y="3294888"/>
                  </a:lnTo>
                  <a:close/>
                </a:path>
                <a:path w="8326120" h="5367655">
                  <a:moveTo>
                    <a:pt x="8325609" y="3332988"/>
                  </a:moveTo>
                  <a:lnTo>
                    <a:pt x="8325609" y="3304032"/>
                  </a:lnTo>
                  <a:lnTo>
                    <a:pt x="8316465" y="3304032"/>
                  </a:lnTo>
                  <a:lnTo>
                    <a:pt x="8316465" y="3332988"/>
                  </a:lnTo>
                  <a:lnTo>
                    <a:pt x="8325609" y="3332988"/>
                  </a:lnTo>
                  <a:close/>
                </a:path>
                <a:path w="8326120" h="5367655">
                  <a:moveTo>
                    <a:pt x="8325609" y="3371088"/>
                  </a:moveTo>
                  <a:lnTo>
                    <a:pt x="8325609" y="3342132"/>
                  </a:lnTo>
                  <a:lnTo>
                    <a:pt x="8316465" y="3342132"/>
                  </a:lnTo>
                  <a:lnTo>
                    <a:pt x="8316465" y="3371088"/>
                  </a:lnTo>
                  <a:lnTo>
                    <a:pt x="8325609" y="3371088"/>
                  </a:lnTo>
                  <a:close/>
                </a:path>
                <a:path w="8326120" h="5367655">
                  <a:moveTo>
                    <a:pt x="8325609" y="3409188"/>
                  </a:moveTo>
                  <a:lnTo>
                    <a:pt x="8325609" y="3380232"/>
                  </a:lnTo>
                  <a:lnTo>
                    <a:pt x="8316465" y="3380232"/>
                  </a:lnTo>
                  <a:lnTo>
                    <a:pt x="8316465" y="3409188"/>
                  </a:lnTo>
                  <a:lnTo>
                    <a:pt x="8325609" y="3409188"/>
                  </a:lnTo>
                  <a:close/>
                </a:path>
                <a:path w="8326120" h="5367655">
                  <a:moveTo>
                    <a:pt x="8325609" y="3447288"/>
                  </a:moveTo>
                  <a:lnTo>
                    <a:pt x="8325609" y="3418332"/>
                  </a:lnTo>
                  <a:lnTo>
                    <a:pt x="8316465" y="3418332"/>
                  </a:lnTo>
                  <a:lnTo>
                    <a:pt x="8316465" y="3447288"/>
                  </a:lnTo>
                  <a:lnTo>
                    <a:pt x="8325609" y="3447288"/>
                  </a:lnTo>
                  <a:close/>
                </a:path>
                <a:path w="8326120" h="5367655">
                  <a:moveTo>
                    <a:pt x="8325609" y="3485388"/>
                  </a:moveTo>
                  <a:lnTo>
                    <a:pt x="8325609" y="3456432"/>
                  </a:lnTo>
                  <a:lnTo>
                    <a:pt x="8316465" y="3456432"/>
                  </a:lnTo>
                  <a:lnTo>
                    <a:pt x="8316465" y="3485388"/>
                  </a:lnTo>
                  <a:lnTo>
                    <a:pt x="8325609" y="3485388"/>
                  </a:lnTo>
                  <a:close/>
                </a:path>
                <a:path w="8326120" h="5367655">
                  <a:moveTo>
                    <a:pt x="8325609" y="3523488"/>
                  </a:moveTo>
                  <a:lnTo>
                    <a:pt x="8325609" y="3494532"/>
                  </a:lnTo>
                  <a:lnTo>
                    <a:pt x="8316465" y="3494532"/>
                  </a:lnTo>
                  <a:lnTo>
                    <a:pt x="8316465" y="3523488"/>
                  </a:lnTo>
                  <a:lnTo>
                    <a:pt x="8325609" y="3523488"/>
                  </a:lnTo>
                  <a:close/>
                </a:path>
                <a:path w="8326120" h="5367655">
                  <a:moveTo>
                    <a:pt x="8325609" y="3561588"/>
                  </a:moveTo>
                  <a:lnTo>
                    <a:pt x="8325609" y="3532632"/>
                  </a:lnTo>
                  <a:lnTo>
                    <a:pt x="8316465" y="3532632"/>
                  </a:lnTo>
                  <a:lnTo>
                    <a:pt x="8316465" y="3561588"/>
                  </a:lnTo>
                  <a:lnTo>
                    <a:pt x="8325609" y="3561588"/>
                  </a:lnTo>
                  <a:close/>
                </a:path>
                <a:path w="8326120" h="5367655">
                  <a:moveTo>
                    <a:pt x="8325609" y="3599688"/>
                  </a:moveTo>
                  <a:lnTo>
                    <a:pt x="8325609" y="3570732"/>
                  </a:lnTo>
                  <a:lnTo>
                    <a:pt x="8316465" y="3570732"/>
                  </a:lnTo>
                  <a:lnTo>
                    <a:pt x="8316465" y="3599688"/>
                  </a:lnTo>
                  <a:lnTo>
                    <a:pt x="8325609" y="3599688"/>
                  </a:lnTo>
                  <a:close/>
                </a:path>
                <a:path w="8326120" h="5367655">
                  <a:moveTo>
                    <a:pt x="8325609" y="3637788"/>
                  </a:moveTo>
                  <a:lnTo>
                    <a:pt x="8325609" y="3608832"/>
                  </a:lnTo>
                  <a:lnTo>
                    <a:pt x="8316465" y="3608832"/>
                  </a:lnTo>
                  <a:lnTo>
                    <a:pt x="8316465" y="3637788"/>
                  </a:lnTo>
                  <a:lnTo>
                    <a:pt x="8325609" y="3637788"/>
                  </a:lnTo>
                  <a:close/>
                </a:path>
                <a:path w="8326120" h="5367655">
                  <a:moveTo>
                    <a:pt x="8325609" y="3675888"/>
                  </a:moveTo>
                  <a:lnTo>
                    <a:pt x="8325609" y="3646932"/>
                  </a:lnTo>
                  <a:lnTo>
                    <a:pt x="8316465" y="3646932"/>
                  </a:lnTo>
                  <a:lnTo>
                    <a:pt x="8316465" y="3675888"/>
                  </a:lnTo>
                  <a:lnTo>
                    <a:pt x="8325609" y="3675888"/>
                  </a:lnTo>
                  <a:close/>
                </a:path>
                <a:path w="8326120" h="5367655">
                  <a:moveTo>
                    <a:pt x="8325609" y="3713988"/>
                  </a:moveTo>
                  <a:lnTo>
                    <a:pt x="8325609" y="3685032"/>
                  </a:lnTo>
                  <a:lnTo>
                    <a:pt x="8316465" y="3685032"/>
                  </a:lnTo>
                  <a:lnTo>
                    <a:pt x="8316465" y="3713988"/>
                  </a:lnTo>
                  <a:lnTo>
                    <a:pt x="8325609" y="3713988"/>
                  </a:lnTo>
                  <a:close/>
                </a:path>
                <a:path w="8326120" h="5367655">
                  <a:moveTo>
                    <a:pt x="8325609" y="3752088"/>
                  </a:moveTo>
                  <a:lnTo>
                    <a:pt x="8325609" y="3723132"/>
                  </a:lnTo>
                  <a:lnTo>
                    <a:pt x="8316465" y="3723132"/>
                  </a:lnTo>
                  <a:lnTo>
                    <a:pt x="8316465" y="3752088"/>
                  </a:lnTo>
                  <a:lnTo>
                    <a:pt x="8325609" y="3752088"/>
                  </a:lnTo>
                  <a:close/>
                </a:path>
                <a:path w="8326120" h="5367655">
                  <a:moveTo>
                    <a:pt x="8325609" y="3790188"/>
                  </a:moveTo>
                  <a:lnTo>
                    <a:pt x="8325609" y="3761232"/>
                  </a:lnTo>
                  <a:lnTo>
                    <a:pt x="8316465" y="3761232"/>
                  </a:lnTo>
                  <a:lnTo>
                    <a:pt x="8316465" y="3790188"/>
                  </a:lnTo>
                  <a:lnTo>
                    <a:pt x="8325609" y="3790188"/>
                  </a:lnTo>
                  <a:close/>
                </a:path>
                <a:path w="8326120" h="5367655">
                  <a:moveTo>
                    <a:pt x="8325609" y="3828288"/>
                  </a:moveTo>
                  <a:lnTo>
                    <a:pt x="8325609" y="3799332"/>
                  </a:lnTo>
                  <a:lnTo>
                    <a:pt x="8316465" y="3799332"/>
                  </a:lnTo>
                  <a:lnTo>
                    <a:pt x="8316465" y="3828288"/>
                  </a:lnTo>
                  <a:lnTo>
                    <a:pt x="8325609" y="3828288"/>
                  </a:lnTo>
                  <a:close/>
                </a:path>
                <a:path w="8326120" h="5367655">
                  <a:moveTo>
                    <a:pt x="8325609" y="3866388"/>
                  </a:moveTo>
                  <a:lnTo>
                    <a:pt x="8325609" y="3837432"/>
                  </a:lnTo>
                  <a:lnTo>
                    <a:pt x="8316465" y="3837432"/>
                  </a:lnTo>
                  <a:lnTo>
                    <a:pt x="8316465" y="3866388"/>
                  </a:lnTo>
                  <a:lnTo>
                    <a:pt x="8325609" y="3866388"/>
                  </a:lnTo>
                  <a:close/>
                </a:path>
                <a:path w="8326120" h="5367655">
                  <a:moveTo>
                    <a:pt x="8325609" y="3904488"/>
                  </a:moveTo>
                  <a:lnTo>
                    <a:pt x="8325609" y="3875532"/>
                  </a:lnTo>
                  <a:lnTo>
                    <a:pt x="8316465" y="3875532"/>
                  </a:lnTo>
                  <a:lnTo>
                    <a:pt x="8316465" y="3904488"/>
                  </a:lnTo>
                  <a:lnTo>
                    <a:pt x="8325609" y="3904488"/>
                  </a:lnTo>
                  <a:close/>
                </a:path>
                <a:path w="8326120" h="5367655">
                  <a:moveTo>
                    <a:pt x="8325609" y="3942588"/>
                  </a:moveTo>
                  <a:lnTo>
                    <a:pt x="8325609" y="3913632"/>
                  </a:lnTo>
                  <a:lnTo>
                    <a:pt x="8316465" y="3913632"/>
                  </a:lnTo>
                  <a:lnTo>
                    <a:pt x="8316465" y="3942588"/>
                  </a:lnTo>
                  <a:lnTo>
                    <a:pt x="8325609" y="3942588"/>
                  </a:lnTo>
                  <a:close/>
                </a:path>
                <a:path w="8326120" h="5367655">
                  <a:moveTo>
                    <a:pt x="8325609" y="3980688"/>
                  </a:moveTo>
                  <a:lnTo>
                    <a:pt x="8325609" y="3951732"/>
                  </a:lnTo>
                  <a:lnTo>
                    <a:pt x="8316465" y="3951732"/>
                  </a:lnTo>
                  <a:lnTo>
                    <a:pt x="8316465" y="3980688"/>
                  </a:lnTo>
                  <a:lnTo>
                    <a:pt x="8325609" y="3980688"/>
                  </a:lnTo>
                  <a:close/>
                </a:path>
                <a:path w="8326120" h="5367655">
                  <a:moveTo>
                    <a:pt x="8325609" y="4018788"/>
                  </a:moveTo>
                  <a:lnTo>
                    <a:pt x="8325609" y="3989832"/>
                  </a:lnTo>
                  <a:lnTo>
                    <a:pt x="8316465" y="3989832"/>
                  </a:lnTo>
                  <a:lnTo>
                    <a:pt x="8316465" y="4018788"/>
                  </a:lnTo>
                  <a:lnTo>
                    <a:pt x="8325609" y="4018788"/>
                  </a:lnTo>
                  <a:close/>
                </a:path>
                <a:path w="8326120" h="5367655">
                  <a:moveTo>
                    <a:pt x="8325609" y="4056888"/>
                  </a:moveTo>
                  <a:lnTo>
                    <a:pt x="8325609" y="4027932"/>
                  </a:lnTo>
                  <a:lnTo>
                    <a:pt x="8316465" y="4027932"/>
                  </a:lnTo>
                  <a:lnTo>
                    <a:pt x="8316465" y="4056888"/>
                  </a:lnTo>
                  <a:lnTo>
                    <a:pt x="8325609" y="4056888"/>
                  </a:lnTo>
                  <a:close/>
                </a:path>
                <a:path w="8326120" h="5367655">
                  <a:moveTo>
                    <a:pt x="8325609" y="4094988"/>
                  </a:moveTo>
                  <a:lnTo>
                    <a:pt x="8325609" y="4066032"/>
                  </a:lnTo>
                  <a:lnTo>
                    <a:pt x="8316465" y="4066032"/>
                  </a:lnTo>
                  <a:lnTo>
                    <a:pt x="8316465" y="4094988"/>
                  </a:lnTo>
                  <a:lnTo>
                    <a:pt x="8325609" y="4094988"/>
                  </a:lnTo>
                  <a:close/>
                </a:path>
                <a:path w="8326120" h="5367655">
                  <a:moveTo>
                    <a:pt x="8325609" y="4133088"/>
                  </a:moveTo>
                  <a:lnTo>
                    <a:pt x="8325609" y="4104132"/>
                  </a:lnTo>
                  <a:lnTo>
                    <a:pt x="8316465" y="4104132"/>
                  </a:lnTo>
                  <a:lnTo>
                    <a:pt x="8316465" y="4133088"/>
                  </a:lnTo>
                  <a:lnTo>
                    <a:pt x="8325609" y="4133088"/>
                  </a:lnTo>
                  <a:close/>
                </a:path>
                <a:path w="8326120" h="5367655">
                  <a:moveTo>
                    <a:pt x="8325609" y="4171188"/>
                  </a:moveTo>
                  <a:lnTo>
                    <a:pt x="8325609" y="4142232"/>
                  </a:lnTo>
                  <a:lnTo>
                    <a:pt x="8316465" y="4142232"/>
                  </a:lnTo>
                  <a:lnTo>
                    <a:pt x="8316465" y="4171188"/>
                  </a:lnTo>
                  <a:lnTo>
                    <a:pt x="8325609" y="4171188"/>
                  </a:lnTo>
                  <a:close/>
                </a:path>
                <a:path w="8326120" h="5367655">
                  <a:moveTo>
                    <a:pt x="8325609" y="4209288"/>
                  </a:moveTo>
                  <a:lnTo>
                    <a:pt x="8325609" y="4180332"/>
                  </a:lnTo>
                  <a:lnTo>
                    <a:pt x="8316465" y="4180332"/>
                  </a:lnTo>
                  <a:lnTo>
                    <a:pt x="8316465" y="4209288"/>
                  </a:lnTo>
                  <a:lnTo>
                    <a:pt x="8325609" y="4209288"/>
                  </a:lnTo>
                  <a:close/>
                </a:path>
                <a:path w="8326120" h="5367655">
                  <a:moveTo>
                    <a:pt x="8325609" y="4247388"/>
                  </a:moveTo>
                  <a:lnTo>
                    <a:pt x="8325609" y="4218432"/>
                  </a:lnTo>
                  <a:lnTo>
                    <a:pt x="8316465" y="4218432"/>
                  </a:lnTo>
                  <a:lnTo>
                    <a:pt x="8316465" y="4247388"/>
                  </a:lnTo>
                  <a:lnTo>
                    <a:pt x="8325609" y="4247388"/>
                  </a:lnTo>
                  <a:close/>
                </a:path>
                <a:path w="8326120" h="5367655">
                  <a:moveTo>
                    <a:pt x="8325609" y="4285488"/>
                  </a:moveTo>
                  <a:lnTo>
                    <a:pt x="8325609" y="4256532"/>
                  </a:lnTo>
                  <a:lnTo>
                    <a:pt x="8316465" y="4256532"/>
                  </a:lnTo>
                  <a:lnTo>
                    <a:pt x="8316465" y="4285488"/>
                  </a:lnTo>
                  <a:lnTo>
                    <a:pt x="8325609" y="4285488"/>
                  </a:lnTo>
                  <a:close/>
                </a:path>
                <a:path w="8326120" h="5367655">
                  <a:moveTo>
                    <a:pt x="8325609" y="4323588"/>
                  </a:moveTo>
                  <a:lnTo>
                    <a:pt x="8325609" y="4294632"/>
                  </a:lnTo>
                  <a:lnTo>
                    <a:pt x="8316465" y="4294632"/>
                  </a:lnTo>
                  <a:lnTo>
                    <a:pt x="8316465" y="4323588"/>
                  </a:lnTo>
                  <a:lnTo>
                    <a:pt x="8325609" y="4323588"/>
                  </a:lnTo>
                  <a:close/>
                </a:path>
                <a:path w="8326120" h="5367655">
                  <a:moveTo>
                    <a:pt x="8325609" y="4361688"/>
                  </a:moveTo>
                  <a:lnTo>
                    <a:pt x="8325609" y="4332732"/>
                  </a:lnTo>
                  <a:lnTo>
                    <a:pt x="8316465" y="4332732"/>
                  </a:lnTo>
                  <a:lnTo>
                    <a:pt x="8316465" y="4361688"/>
                  </a:lnTo>
                  <a:lnTo>
                    <a:pt x="8325609" y="4361688"/>
                  </a:lnTo>
                  <a:close/>
                </a:path>
                <a:path w="8326120" h="5367655">
                  <a:moveTo>
                    <a:pt x="8325609" y="4399788"/>
                  </a:moveTo>
                  <a:lnTo>
                    <a:pt x="8325609" y="4370832"/>
                  </a:lnTo>
                  <a:lnTo>
                    <a:pt x="8316465" y="4370832"/>
                  </a:lnTo>
                  <a:lnTo>
                    <a:pt x="8316465" y="4399788"/>
                  </a:lnTo>
                  <a:lnTo>
                    <a:pt x="8325609" y="4399788"/>
                  </a:lnTo>
                  <a:close/>
                </a:path>
                <a:path w="8326120" h="5367655">
                  <a:moveTo>
                    <a:pt x="8325609" y="4437888"/>
                  </a:moveTo>
                  <a:lnTo>
                    <a:pt x="8325609" y="4408932"/>
                  </a:lnTo>
                  <a:lnTo>
                    <a:pt x="8316465" y="4408932"/>
                  </a:lnTo>
                  <a:lnTo>
                    <a:pt x="8316465" y="4437888"/>
                  </a:lnTo>
                  <a:lnTo>
                    <a:pt x="8325609" y="4437888"/>
                  </a:lnTo>
                  <a:close/>
                </a:path>
                <a:path w="8326120" h="5367655">
                  <a:moveTo>
                    <a:pt x="8325609" y="4475988"/>
                  </a:moveTo>
                  <a:lnTo>
                    <a:pt x="8325609" y="4447032"/>
                  </a:lnTo>
                  <a:lnTo>
                    <a:pt x="8316465" y="4447032"/>
                  </a:lnTo>
                  <a:lnTo>
                    <a:pt x="8316465" y="4475988"/>
                  </a:lnTo>
                  <a:lnTo>
                    <a:pt x="8325609" y="4475988"/>
                  </a:lnTo>
                  <a:close/>
                </a:path>
                <a:path w="8326120" h="5367655">
                  <a:moveTo>
                    <a:pt x="8325609" y="4514088"/>
                  </a:moveTo>
                  <a:lnTo>
                    <a:pt x="8325609" y="4485132"/>
                  </a:lnTo>
                  <a:lnTo>
                    <a:pt x="8316465" y="4485132"/>
                  </a:lnTo>
                  <a:lnTo>
                    <a:pt x="8316465" y="4514088"/>
                  </a:lnTo>
                  <a:lnTo>
                    <a:pt x="8325609" y="4514088"/>
                  </a:lnTo>
                  <a:close/>
                </a:path>
                <a:path w="8326120" h="5367655">
                  <a:moveTo>
                    <a:pt x="8325609" y="4552188"/>
                  </a:moveTo>
                  <a:lnTo>
                    <a:pt x="8325609" y="4523232"/>
                  </a:lnTo>
                  <a:lnTo>
                    <a:pt x="8316465" y="4523232"/>
                  </a:lnTo>
                  <a:lnTo>
                    <a:pt x="8316465" y="4552188"/>
                  </a:lnTo>
                  <a:lnTo>
                    <a:pt x="8325609" y="4552188"/>
                  </a:lnTo>
                  <a:close/>
                </a:path>
                <a:path w="8326120" h="5367655">
                  <a:moveTo>
                    <a:pt x="8325609" y="4590288"/>
                  </a:moveTo>
                  <a:lnTo>
                    <a:pt x="8325609" y="4561332"/>
                  </a:lnTo>
                  <a:lnTo>
                    <a:pt x="8316465" y="4561332"/>
                  </a:lnTo>
                  <a:lnTo>
                    <a:pt x="8316465" y="4590288"/>
                  </a:lnTo>
                  <a:lnTo>
                    <a:pt x="8325609" y="4590288"/>
                  </a:lnTo>
                  <a:close/>
                </a:path>
                <a:path w="8326120" h="5367655">
                  <a:moveTo>
                    <a:pt x="8325609" y="4628388"/>
                  </a:moveTo>
                  <a:lnTo>
                    <a:pt x="8325609" y="4599432"/>
                  </a:lnTo>
                  <a:lnTo>
                    <a:pt x="8316465" y="4599432"/>
                  </a:lnTo>
                  <a:lnTo>
                    <a:pt x="8316465" y="4628388"/>
                  </a:lnTo>
                  <a:lnTo>
                    <a:pt x="8325609" y="4628388"/>
                  </a:lnTo>
                  <a:close/>
                </a:path>
                <a:path w="8326120" h="5367655">
                  <a:moveTo>
                    <a:pt x="8325609" y="4666488"/>
                  </a:moveTo>
                  <a:lnTo>
                    <a:pt x="8325609" y="4637532"/>
                  </a:lnTo>
                  <a:lnTo>
                    <a:pt x="8316465" y="4637532"/>
                  </a:lnTo>
                  <a:lnTo>
                    <a:pt x="8316465" y="4666488"/>
                  </a:lnTo>
                  <a:lnTo>
                    <a:pt x="8325609" y="4666488"/>
                  </a:lnTo>
                  <a:close/>
                </a:path>
                <a:path w="8326120" h="5367655">
                  <a:moveTo>
                    <a:pt x="8325609" y="4704588"/>
                  </a:moveTo>
                  <a:lnTo>
                    <a:pt x="8325609" y="4675632"/>
                  </a:lnTo>
                  <a:lnTo>
                    <a:pt x="8316465" y="4675632"/>
                  </a:lnTo>
                  <a:lnTo>
                    <a:pt x="8316465" y="4704588"/>
                  </a:lnTo>
                  <a:lnTo>
                    <a:pt x="8325609" y="4704588"/>
                  </a:lnTo>
                  <a:close/>
                </a:path>
                <a:path w="8326120" h="5367655">
                  <a:moveTo>
                    <a:pt x="8325609" y="4742688"/>
                  </a:moveTo>
                  <a:lnTo>
                    <a:pt x="8325609" y="4713732"/>
                  </a:lnTo>
                  <a:lnTo>
                    <a:pt x="8316465" y="4713732"/>
                  </a:lnTo>
                  <a:lnTo>
                    <a:pt x="8316465" y="4742688"/>
                  </a:lnTo>
                  <a:lnTo>
                    <a:pt x="8325609" y="4742688"/>
                  </a:lnTo>
                  <a:close/>
                </a:path>
                <a:path w="8326120" h="5367655">
                  <a:moveTo>
                    <a:pt x="8325609" y="4780788"/>
                  </a:moveTo>
                  <a:lnTo>
                    <a:pt x="8325609" y="4751832"/>
                  </a:lnTo>
                  <a:lnTo>
                    <a:pt x="8316465" y="4751832"/>
                  </a:lnTo>
                  <a:lnTo>
                    <a:pt x="8316465" y="4780788"/>
                  </a:lnTo>
                  <a:lnTo>
                    <a:pt x="8325609" y="4780788"/>
                  </a:lnTo>
                  <a:close/>
                </a:path>
                <a:path w="8326120" h="5367655">
                  <a:moveTo>
                    <a:pt x="8325609" y="4818888"/>
                  </a:moveTo>
                  <a:lnTo>
                    <a:pt x="8325609" y="4789932"/>
                  </a:lnTo>
                  <a:lnTo>
                    <a:pt x="8316465" y="4789932"/>
                  </a:lnTo>
                  <a:lnTo>
                    <a:pt x="8316465" y="4818888"/>
                  </a:lnTo>
                  <a:lnTo>
                    <a:pt x="8325609" y="4818888"/>
                  </a:lnTo>
                  <a:close/>
                </a:path>
                <a:path w="8326120" h="5367655">
                  <a:moveTo>
                    <a:pt x="8325609" y="4856988"/>
                  </a:moveTo>
                  <a:lnTo>
                    <a:pt x="8325609" y="4828032"/>
                  </a:lnTo>
                  <a:lnTo>
                    <a:pt x="8316465" y="4828032"/>
                  </a:lnTo>
                  <a:lnTo>
                    <a:pt x="8316465" y="4856988"/>
                  </a:lnTo>
                  <a:lnTo>
                    <a:pt x="8325609" y="4856988"/>
                  </a:lnTo>
                  <a:close/>
                </a:path>
                <a:path w="8326120" h="5367655">
                  <a:moveTo>
                    <a:pt x="8325609" y="4895088"/>
                  </a:moveTo>
                  <a:lnTo>
                    <a:pt x="8325609" y="4866132"/>
                  </a:lnTo>
                  <a:lnTo>
                    <a:pt x="8316465" y="4866132"/>
                  </a:lnTo>
                  <a:lnTo>
                    <a:pt x="8316465" y="4895088"/>
                  </a:lnTo>
                  <a:lnTo>
                    <a:pt x="8325609" y="4895088"/>
                  </a:lnTo>
                  <a:close/>
                </a:path>
                <a:path w="8326120" h="5367655">
                  <a:moveTo>
                    <a:pt x="8325609" y="4933188"/>
                  </a:moveTo>
                  <a:lnTo>
                    <a:pt x="8325609" y="4904232"/>
                  </a:lnTo>
                  <a:lnTo>
                    <a:pt x="8316465" y="4904232"/>
                  </a:lnTo>
                  <a:lnTo>
                    <a:pt x="8316465" y="4933188"/>
                  </a:lnTo>
                  <a:lnTo>
                    <a:pt x="8325609" y="4933188"/>
                  </a:lnTo>
                  <a:close/>
                </a:path>
                <a:path w="8326120" h="5367655">
                  <a:moveTo>
                    <a:pt x="8325609" y="4971288"/>
                  </a:moveTo>
                  <a:lnTo>
                    <a:pt x="8325609" y="4942332"/>
                  </a:lnTo>
                  <a:lnTo>
                    <a:pt x="8316465" y="4942332"/>
                  </a:lnTo>
                  <a:lnTo>
                    <a:pt x="8316465" y="4971288"/>
                  </a:lnTo>
                  <a:lnTo>
                    <a:pt x="8325609" y="4971288"/>
                  </a:lnTo>
                  <a:close/>
                </a:path>
                <a:path w="8326120" h="5367655">
                  <a:moveTo>
                    <a:pt x="8325609" y="5009388"/>
                  </a:moveTo>
                  <a:lnTo>
                    <a:pt x="8325609" y="4980432"/>
                  </a:lnTo>
                  <a:lnTo>
                    <a:pt x="8316465" y="4980432"/>
                  </a:lnTo>
                  <a:lnTo>
                    <a:pt x="8316465" y="5009388"/>
                  </a:lnTo>
                  <a:lnTo>
                    <a:pt x="8325609" y="5009388"/>
                  </a:lnTo>
                  <a:close/>
                </a:path>
                <a:path w="8326120" h="5367655">
                  <a:moveTo>
                    <a:pt x="8325609" y="5047488"/>
                  </a:moveTo>
                  <a:lnTo>
                    <a:pt x="8325609" y="5018532"/>
                  </a:lnTo>
                  <a:lnTo>
                    <a:pt x="8316465" y="5018532"/>
                  </a:lnTo>
                  <a:lnTo>
                    <a:pt x="8316465" y="5047488"/>
                  </a:lnTo>
                  <a:lnTo>
                    <a:pt x="8325609" y="5047488"/>
                  </a:lnTo>
                  <a:close/>
                </a:path>
                <a:path w="8326120" h="5367655">
                  <a:moveTo>
                    <a:pt x="8325609" y="5085588"/>
                  </a:moveTo>
                  <a:lnTo>
                    <a:pt x="8325609" y="5056632"/>
                  </a:lnTo>
                  <a:lnTo>
                    <a:pt x="8316465" y="5056632"/>
                  </a:lnTo>
                  <a:lnTo>
                    <a:pt x="8316465" y="5085588"/>
                  </a:lnTo>
                  <a:lnTo>
                    <a:pt x="8325609" y="5085588"/>
                  </a:lnTo>
                  <a:close/>
                </a:path>
                <a:path w="8326120" h="5367655">
                  <a:moveTo>
                    <a:pt x="8325609" y="5123688"/>
                  </a:moveTo>
                  <a:lnTo>
                    <a:pt x="8325609" y="5094732"/>
                  </a:lnTo>
                  <a:lnTo>
                    <a:pt x="8316465" y="5094732"/>
                  </a:lnTo>
                  <a:lnTo>
                    <a:pt x="8316465" y="5123688"/>
                  </a:lnTo>
                  <a:lnTo>
                    <a:pt x="8325609" y="5123688"/>
                  </a:lnTo>
                  <a:close/>
                </a:path>
                <a:path w="8326120" h="5367655">
                  <a:moveTo>
                    <a:pt x="8325609" y="5161788"/>
                  </a:moveTo>
                  <a:lnTo>
                    <a:pt x="8325609" y="5132832"/>
                  </a:lnTo>
                  <a:lnTo>
                    <a:pt x="8316465" y="5132832"/>
                  </a:lnTo>
                  <a:lnTo>
                    <a:pt x="8316465" y="5161788"/>
                  </a:lnTo>
                  <a:lnTo>
                    <a:pt x="8325609" y="5161788"/>
                  </a:lnTo>
                  <a:close/>
                </a:path>
                <a:path w="8326120" h="5367655">
                  <a:moveTo>
                    <a:pt x="8325609" y="5199888"/>
                  </a:moveTo>
                  <a:lnTo>
                    <a:pt x="8325609" y="5170932"/>
                  </a:lnTo>
                  <a:lnTo>
                    <a:pt x="8316465" y="5170932"/>
                  </a:lnTo>
                  <a:lnTo>
                    <a:pt x="8316465" y="5199888"/>
                  </a:lnTo>
                  <a:lnTo>
                    <a:pt x="8325609" y="5199888"/>
                  </a:lnTo>
                  <a:close/>
                </a:path>
                <a:path w="8326120" h="5367655">
                  <a:moveTo>
                    <a:pt x="8325609" y="5237988"/>
                  </a:moveTo>
                  <a:lnTo>
                    <a:pt x="8325609" y="5209032"/>
                  </a:lnTo>
                  <a:lnTo>
                    <a:pt x="8316465" y="5209032"/>
                  </a:lnTo>
                  <a:lnTo>
                    <a:pt x="8316465" y="5237988"/>
                  </a:lnTo>
                  <a:lnTo>
                    <a:pt x="8325609" y="5237988"/>
                  </a:lnTo>
                  <a:close/>
                </a:path>
                <a:path w="8326120" h="5367655">
                  <a:moveTo>
                    <a:pt x="8325609" y="5276088"/>
                  </a:moveTo>
                  <a:lnTo>
                    <a:pt x="8325609" y="5247132"/>
                  </a:lnTo>
                  <a:lnTo>
                    <a:pt x="8316465" y="5247132"/>
                  </a:lnTo>
                  <a:lnTo>
                    <a:pt x="8316465" y="5276088"/>
                  </a:lnTo>
                  <a:lnTo>
                    <a:pt x="8325609" y="5276088"/>
                  </a:lnTo>
                  <a:close/>
                </a:path>
                <a:path w="8326120" h="5367655">
                  <a:moveTo>
                    <a:pt x="8325609" y="5314188"/>
                  </a:moveTo>
                  <a:lnTo>
                    <a:pt x="8325609" y="5285232"/>
                  </a:lnTo>
                  <a:lnTo>
                    <a:pt x="8316465" y="5285232"/>
                  </a:lnTo>
                  <a:lnTo>
                    <a:pt x="8316465" y="5314188"/>
                  </a:lnTo>
                  <a:lnTo>
                    <a:pt x="8325609" y="5314188"/>
                  </a:lnTo>
                  <a:close/>
                </a:path>
                <a:path w="8326120" h="5367655">
                  <a:moveTo>
                    <a:pt x="8325609" y="5352288"/>
                  </a:moveTo>
                  <a:lnTo>
                    <a:pt x="8325609" y="5323332"/>
                  </a:lnTo>
                  <a:lnTo>
                    <a:pt x="8316465" y="5323332"/>
                  </a:lnTo>
                  <a:lnTo>
                    <a:pt x="8316465" y="5352288"/>
                  </a:lnTo>
                  <a:lnTo>
                    <a:pt x="8325609" y="5352288"/>
                  </a:lnTo>
                  <a:close/>
                </a:path>
                <a:path w="8326120" h="5367655">
                  <a:moveTo>
                    <a:pt x="8321037" y="5358384"/>
                  </a:moveTo>
                  <a:lnTo>
                    <a:pt x="8293605" y="5358384"/>
                  </a:lnTo>
                  <a:lnTo>
                    <a:pt x="8293605" y="5367528"/>
                  </a:lnTo>
                  <a:lnTo>
                    <a:pt x="8316465" y="5367528"/>
                  </a:lnTo>
                  <a:lnTo>
                    <a:pt x="8316465" y="5361432"/>
                  </a:lnTo>
                  <a:lnTo>
                    <a:pt x="8317989" y="5361432"/>
                  </a:lnTo>
                  <a:lnTo>
                    <a:pt x="8321037" y="5358384"/>
                  </a:lnTo>
                  <a:close/>
                </a:path>
                <a:path w="8326120" h="5367655">
                  <a:moveTo>
                    <a:pt x="8317989" y="5361432"/>
                  </a:moveTo>
                  <a:lnTo>
                    <a:pt x="8316465" y="5361432"/>
                  </a:lnTo>
                  <a:lnTo>
                    <a:pt x="8316465" y="5362956"/>
                  </a:lnTo>
                  <a:lnTo>
                    <a:pt x="8317989" y="5361432"/>
                  </a:lnTo>
                  <a:close/>
                </a:path>
                <a:path w="8326120" h="5367655">
                  <a:moveTo>
                    <a:pt x="8325609" y="5364480"/>
                  </a:moveTo>
                  <a:lnTo>
                    <a:pt x="8325609" y="5361432"/>
                  </a:lnTo>
                  <a:lnTo>
                    <a:pt x="8317989" y="5361432"/>
                  </a:lnTo>
                  <a:lnTo>
                    <a:pt x="8316465" y="5362956"/>
                  </a:lnTo>
                  <a:lnTo>
                    <a:pt x="8316465" y="5367528"/>
                  </a:lnTo>
                  <a:lnTo>
                    <a:pt x="8324085" y="5367528"/>
                  </a:lnTo>
                  <a:lnTo>
                    <a:pt x="8325609" y="5364480"/>
                  </a:lnTo>
                  <a:close/>
                </a:path>
                <a:path w="8326120" h="5367655">
                  <a:moveTo>
                    <a:pt x="8284461" y="5367528"/>
                  </a:moveTo>
                  <a:lnTo>
                    <a:pt x="8284461" y="5358384"/>
                  </a:lnTo>
                  <a:lnTo>
                    <a:pt x="8255505" y="5358384"/>
                  </a:lnTo>
                  <a:lnTo>
                    <a:pt x="8255505" y="5367528"/>
                  </a:lnTo>
                  <a:lnTo>
                    <a:pt x="8284461" y="5367528"/>
                  </a:lnTo>
                  <a:close/>
                </a:path>
                <a:path w="8326120" h="5367655">
                  <a:moveTo>
                    <a:pt x="8246361" y="5367528"/>
                  </a:moveTo>
                  <a:lnTo>
                    <a:pt x="8246361" y="5358384"/>
                  </a:lnTo>
                  <a:lnTo>
                    <a:pt x="8217405" y="5358384"/>
                  </a:lnTo>
                  <a:lnTo>
                    <a:pt x="8217405" y="5367528"/>
                  </a:lnTo>
                  <a:lnTo>
                    <a:pt x="8246361" y="5367528"/>
                  </a:lnTo>
                  <a:close/>
                </a:path>
                <a:path w="8326120" h="5367655">
                  <a:moveTo>
                    <a:pt x="8208261" y="5367528"/>
                  </a:moveTo>
                  <a:lnTo>
                    <a:pt x="8208261" y="5358384"/>
                  </a:lnTo>
                  <a:lnTo>
                    <a:pt x="8179305" y="5358384"/>
                  </a:lnTo>
                  <a:lnTo>
                    <a:pt x="8179305" y="5367528"/>
                  </a:lnTo>
                  <a:lnTo>
                    <a:pt x="8208261" y="5367528"/>
                  </a:lnTo>
                  <a:close/>
                </a:path>
                <a:path w="8326120" h="5367655">
                  <a:moveTo>
                    <a:pt x="8170161" y="5367528"/>
                  </a:moveTo>
                  <a:lnTo>
                    <a:pt x="8170161" y="5358384"/>
                  </a:lnTo>
                  <a:lnTo>
                    <a:pt x="8141205" y="5358384"/>
                  </a:lnTo>
                  <a:lnTo>
                    <a:pt x="8141205" y="5367528"/>
                  </a:lnTo>
                  <a:lnTo>
                    <a:pt x="8170161" y="5367528"/>
                  </a:lnTo>
                  <a:close/>
                </a:path>
                <a:path w="8326120" h="5367655">
                  <a:moveTo>
                    <a:pt x="8132061" y="5367528"/>
                  </a:moveTo>
                  <a:lnTo>
                    <a:pt x="8132061" y="5358384"/>
                  </a:lnTo>
                  <a:lnTo>
                    <a:pt x="8103105" y="5358384"/>
                  </a:lnTo>
                  <a:lnTo>
                    <a:pt x="8103105" y="5367528"/>
                  </a:lnTo>
                  <a:lnTo>
                    <a:pt x="8132061" y="5367528"/>
                  </a:lnTo>
                  <a:close/>
                </a:path>
                <a:path w="8326120" h="5367655">
                  <a:moveTo>
                    <a:pt x="8093961" y="5367528"/>
                  </a:moveTo>
                  <a:lnTo>
                    <a:pt x="8093961" y="5358384"/>
                  </a:lnTo>
                  <a:lnTo>
                    <a:pt x="8065005" y="5358384"/>
                  </a:lnTo>
                  <a:lnTo>
                    <a:pt x="8065005" y="5367528"/>
                  </a:lnTo>
                  <a:lnTo>
                    <a:pt x="8093961" y="5367528"/>
                  </a:lnTo>
                  <a:close/>
                </a:path>
                <a:path w="8326120" h="5367655">
                  <a:moveTo>
                    <a:pt x="8055861" y="5367528"/>
                  </a:moveTo>
                  <a:lnTo>
                    <a:pt x="8055861" y="5358384"/>
                  </a:lnTo>
                  <a:lnTo>
                    <a:pt x="8026905" y="5358384"/>
                  </a:lnTo>
                  <a:lnTo>
                    <a:pt x="8026905" y="5367528"/>
                  </a:lnTo>
                  <a:lnTo>
                    <a:pt x="8055861" y="5367528"/>
                  </a:lnTo>
                  <a:close/>
                </a:path>
                <a:path w="8326120" h="5367655">
                  <a:moveTo>
                    <a:pt x="8017761" y="5367528"/>
                  </a:moveTo>
                  <a:lnTo>
                    <a:pt x="8017761" y="5358384"/>
                  </a:lnTo>
                  <a:lnTo>
                    <a:pt x="7988805" y="5358384"/>
                  </a:lnTo>
                  <a:lnTo>
                    <a:pt x="7988805" y="5367528"/>
                  </a:lnTo>
                  <a:lnTo>
                    <a:pt x="8017761" y="5367528"/>
                  </a:lnTo>
                  <a:close/>
                </a:path>
                <a:path w="8326120" h="5367655">
                  <a:moveTo>
                    <a:pt x="7979661" y="5367528"/>
                  </a:moveTo>
                  <a:lnTo>
                    <a:pt x="7979661" y="5358384"/>
                  </a:lnTo>
                  <a:lnTo>
                    <a:pt x="7950705" y="5358384"/>
                  </a:lnTo>
                  <a:lnTo>
                    <a:pt x="7950705" y="5367528"/>
                  </a:lnTo>
                  <a:lnTo>
                    <a:pt x="7979661" y="5367528"/>
                  </a:lnTo>
                  <a:close/>
                </a:path>
                <a:path w="8326120" h="5367655">
                  <a:moveTo>
                    <a:pt x="7941561" y="5367528"/>
                  </a:moveTo>
                  <a:lnTo>
                    <a:pt x="7941561" y="5358384"/>
                  </a:lnTo>
                  <a:lnTo>
                    <a:pt x="7912605" y="5358384"/>
                  </a:lnTo>
                  <a:lnTo>
                    <a:pt x="7912605" y="5367528"/>
                  </a:lnTo>
                  <a:lnTo>
                    <a:pt x="7941561" y="5367528"/>
                  </a:lnTo>
                  <a:close/>
                </a:path>
                <a:path w="8326120" h="5367655">
                  <a:moveTo>
                    <a:pt x="7903461" y="5367528"/>
                  </a:moveTo>
                  <a:lnTo>
                    <a:pt x="7903461" y="5358384"/>
                  </a:lnTo>
                  <a:lnTo>
                    <a:pt x="7874505" y="5358384"/>
                  </a:lnTo>
                  <a:lnTo>
                    <a:pt x="7874505" y="5367528"/>
                  </a:lnTo>
                  <a:lnTo>
                    <a:pt x="7903461" y="5367528"/>
                  </a:lnTo>
                  <a:close/>
                </a:path>
                <a:path w="8326120" h="5367655">
                  <a:moveTo>
                    <a:pt x="7865361" y="5367528"/>
                  </a:moveTo>
                  <a:lnTo>
                    <a:pt x="7865361" y="5358384"/>
                  </a:lnTo>
                  <a:lnTo>
                    <a:pt x="7836405" y="5358384"/>
                  </a:lnTo>
                  <a:lnTo>
                    <a:pt x="7836405" y="5367528"/>
                  </a:lnTo>
                  <a:lnTo>
                    <a:pt x="7865361" y="5367528"/>
                  </a:lnTo>
                  <a:close/>
                </a:path>
                <a:path w="8326120" h="5367655">
                  <a:moveTo>
                    <a:pt x="7827261" y="5367528"/>
                  </a:moveTo>
                  <a:lnTo>
                    <a:pt x="7827261" y="5358384"/>
                  </a:lnTo>
                  <a:lnTo>
                    <a:pt x="7798305" y="5358384"/>
                  </a:lnTo>
                  <a:lnTo>
                    <a:pt x="7798305" y="5367528"/>
                  </a:lnTo>
                  <a:lnTo>
                    <a:pt x="7827261" y="5367528"/>
                  </a:lnTo>
                  <a:close/>
                </a:path>
                <a:path w="8326120" h="5367655">
                  <a:moveTo>
                    <a:pt x="7789161" y="5367528"/>
                  </a:moveTo>
                  <a:lnTo>
                    <a:pt x="7789161" y="5358384"/>
                  </a:lnTo>
                  <a:lnTo>
                    <a:pt x="7760205" y="5358384"/>
                  </a:lnTo>
                  <a:lnTo>
                    <a:pt x="7760205" y="5367528"/>
                  </a:lnTo>
                  <a:lnTo>
                    <a:pt x="7789161" y="5367528"/>
                  </a:lnTo>
                  <a:close/>
                </a:path>
                <a:path w="8326120" h="5367655">
                  <a:moveTo>
                    <a:pt x="7751061" y="5367528"/>
                  </a:moveTo>
                  <a:lnTo>
                    <a:pt x="7751061" y="5358384"/>
                  </a:lnTo>
                  <a:lnTo>
                    <a:pt x="7722105" y="5358384"/>
                  </a:lnTo>
                  <a:lnTo>
                    <a:pt x="7722105" y="5367528"/>
                  </a:lnTo>
                  <a:lnTo>
                    <a:pt x="7751061" y="5367528"/>
                  </a:lnTo>
                  <a:close/>
                </a:path>
                <a:path w="8326120" h="5367655">
                  <a:moveTo>
                    <a:pt x="7712961" y="5367528"/>
                  </a:moveTo>
                  <a:lnTo>
                    <a:pt x="7712961" y="5358384"/>
                  </a:lnTo>
                  <a:lnTo>
                    <a:pt x="7684005" y="5358384"/>
                  </a:lnTo>
                  <a:lnTo>
                    <a:pt x="7684005" y="5367528"/>
                  </a:lnTo>
                  <a:lnTo>
                    <a:pt x="7712961" y="5367528"/>
                  </a:lnTo>
                  <a:close/>
                </a:path>
                <a:path w="8326120" h="5367655">
                  <a:moveTo>
                    <a:pt x="7674861" y="5367528"/>
                  </a:moveTo>
                  <a:lnTo>
                    <a:pt x="7674861" y="5358384"/>
                  </a:lnTo>
                  <a:lnTo>
                    <a:pt x="7645905" y="5358384"/>
                  </a:lnTo>
                  <a:lnTo>
                    <a:pt x="7645905" y="5367528"/>
                  </a:lnTo>
                  <a:lnTo>
                    <a:pt x="7674861" y="5367528"/>
                  </a:lnTo>
                  <a:close/>
                </a:path>
                <a:path w="8326120" h="5367655">
                  <a:moveTo>
                    <a:pt x="7636761" y="5367528"/>
                  </a:moveTo>
                  <a:lnTo>
                    <a:pt x="7636761" y="5358384"/>
                  </a:lnTo>
                  <a:lnTo>
                    <a:pt x="7607805" y="5358384"/>
                  </a:lnTo>
                  <a:lnTo>
                    <a:pt x="7607805" y="5367528"/>
                  </a:lnTo>
                  <a:lnTo>
                    <a:pt x="7636761" y="5367528"/>
                  </a:lnTo>
                  <a:close/>
                </a:path>
                <a:path w="8326120" h="5367655">
                  <a:moveTo>
                    <a:pt x="7598661" y="5367528"/>
                  </a:moveTo>
                  <a:lnTo>
                    <a:pt x="7598661" y="5358384"/>
                  </a:lnTo>
                  <a:lnTo>
                    <a:pt x="7569705" y="5358384"/>
                  </a:lnTo>
                  <a:lnTo>
                    <a:pt x="7569705" y="5367528"/>
                  </a:lnTo>
                  <a:lnTo>
                    <a:pt x="7598661" y="5367528"/>
                  </a:lnTo>
                  <a:close/>
                </a:path>
                <a:path w="8326120" h="5367655">
                  <a:moveTo>
                    <a:pt x="7560561" y="5367528"/>
                  </a:moveTo>
                  <a:lnTo>
                    <a:pt x="7560561" y="5358384"/>
                  </a:lnTo>
                  <a:lnTo>
                    <a:pt x="7531605" y="5358384"/>
                  </a:lnTo>
                  <a:lnTo>
                    <a:pt x="7531605" y="5367528"/>
                  </a:lnTo>
                  <a:lnTo>
                    <a:pt x="7560561" y="5367528"/>
                  </a:lnTo>
                  <a:close/>
                </a:path>
                <a:path w="8326120" h="5367655">
                  <a:moveTo>
                    <a:pt x="7522461" y="5367528"/>
                  </a:moveTo>
                  <a:lnTo>
                    <a:pt x="7522461" y="5358384"/>
                  </a:lnTo>
                  <a:lnTo>
                    <a:pt x="7493505" y="5358384"/>
                  </a:lnTo>
                  <a:lnTo>
                    <a:pt x="7493505" y="5367528"/>
                  </a:lnTo>
                  <a:lnTo>
                    <a:pt x="7522461" y="5367528"/>
                  </a:lnTo>
                  <a:close/>
                </a:path>
                <a:path w="8326120" h="5367655">
                  <a:moveTo>
                    <a:pt x="7484361" y="5367528"/>
                  </a:moveTo>
                  <a:lnTo>
                    <a:pt x="7484361" y="5358384"/>
                  </a:lnTo>
                  <a:lnTo>
                    <a:pt x="7455405" y="5358384"/>
                  </a:lnTo>
                  <a:lnTo>
                    <a:pt x="7455405" y="5367528"/>
                  </a:lnTo>
                  <a:lnTo>
                    <a:pt x="7484361" y="5367528"/>
                  </a:lnTo>
                  <a:close/>
                </a:path>
                <a:path w="8326120" h="5367655">
                  <a:moveTo>
                    <a:pt x="7446261" y="5367528"/>
                  </a:moveTo>
                  <a:lnTo>
                    <a:pt x="7446261" y="5358384"/>
                  </a:lnTo>
                  <a:lnTo>
                    <a:pt x="7417305" y="5358384"/>
                  </a:lnTo>
                  <a:lnTo>
                    <a:pt x="7417305" y="5367528"/>
                  </a:lnTo>
                  <a:lnTo>
                    <a:pt x="7446261" y="5367528"/>
                  </a:lnTo>
                  <a:close/>
                </a:path>
                <a:path w="8326120" h="5367655">
                  <a:moveTo>
                    <a:pt x="7408161" y="5367528"/>
                  </a:moveTo>
                  <a:lnTo>
                    <a:pt x="7408161" y="5358384"/>
                  </a:lnTo>
                  <a:lnTo>
                    <a:pt x="7379205" y="5358384"/>
                  </a:lnTo>
                  <a:lnTo>
                    <a:pt x="7379205" y="5367528"/>
                  </a:lnTo>
                  <a:lnTo>
                    <a:pt x="7408161" y="5367528"/>
                  </a:lnTo>
                  <a:close/>
                </a:path>
                <a:path w="8326120" h="5367655">
                  <a:moveTo>
                    <a:pt x="7370061" y="5367528"/>
                  </a:moveTo>
                  <a:lnTo>
                    <a:pt x="7370061" y="5358384"/>
                  </a:lnTo>
                  <a:lnTo>
                    <a:pt x="7341105" y="5358384"/>
                  </a:lnTo>
                  <a:lnTo>
                    <a:pt x="7341105" y="5367528"/>
                  </a:lnTo>
                  <a:lnTo>
                    <a:pt x="7370061" y="5367528"/>
                  </a:lnTo>
                  <a:close/>
                </a:path>
                <a:path w="8326120" h="5367655">
                  <a:moveTo>
                    <a:pt x="7331961" y="5367528"/>
                  </a:moveTo>
                  <a:lnTo>
                    <a:pt x="7331961" y="5358384"/>
                  </a:lnTo>
                  <a:lnTo>
                    <a:pt x="7303005" y="5358384"/>
                  </a:lnTo>
                  <a:lnTo>
                    <a:pt x="7303005" y="5367528"/>
                  </a:lnTo>
                  <a:lnTo>
                    <a:pt x="7331961" y="5367528"/>
                  </a:lnTo>
                  <a:close/>
                </a:path>
                <a:path w="8326120" h="5367655">
                  <a:moveTo>
                    <a:pt x="7293861" y="5367528"/>
                  </a:moveTo>
                  <a:lnTo>
                    <a:pt x="7293861" y="5358384"/>
                  </a:lnTo>
                  <a:lnTo>
                    <a:pt x="7264905" y="5358384"/>
                  </a:lnTo>
                  <a:lnTo>
                    <a:pt x="7264905" y="5367528"/>
                  </a:lnTo>
                  <a:lnTo>
                    <a:pt x="7293861" y="5367528"/>
                  </a:lnTo>
                  <a:close/>
                </a:path>
                <a:path w="8326120" h="5367655">
                  <a:moveTo>
                    <a:pt x="7255761" y="5367528"/>
                  </a:moveTo>
                  <a:lnTo>
                    <a:pt x="7255761" y="5358384"/>
                  </a:lnTo>
                  <a:lnTo>
                    <a:pt x="7226805" y="5358384"/>
                  </a:lnTo>
                  <a:lnTo>
                    <a:pt x="7226805" y="5367528"/>
                  </a:lnTo>
                  <a:lnTo>
                    <a:pt x="7255761" y="5367528"/>
                  </a:lnTo>
                  <a:close/>
                </a:path>
                <a:path w="8326120" h="5367655">
                  <a:moveTo>
                    <a:pt x="7217661" y="5367528"/>
                  </a:moveTo>
                  <a:lnTo>
                    <a:pt x="7217661" y="5358384"/>
                  </a:lnTo>
                  <a:lnTo>
                    <a:pt x="7188705" y="5358384"/>
                  </a:lnTo>
                  <a:lnTo>
                    <a:pt x="7188705" y="5367528"/>
                  </a:lnTo>
                  <a:lnTo>
                    <a:pt x="7217661" y="5367528"/>
                  </a:lnTo>
                  <a:close/>
                </a:path>
                <a:path w="8326120" h="5367655">
                  <a:moveTo>
                    <a:pt x="7179561" y="5367528"/>
                  </a:moveTo>
                  <a:lnTo>
                    <a:pt x="7179561" y="5358384"/>
                  </a:lnTo>
                  <a:lnTo>
                    <a:pt x="7150605" y="5358384"/>
                  </a:lnTo>
                  <a:lnTo>
                    <a:pt x="7150605" y="5367528"/>
                  </a:lnTo>
                  <a:lnTo>
                    <a:pt x="7179561" y="5367528"/>
                  </a:lnTo>
                  <a:close/>
                </a:path>
                <a:path w="8326120" h="5367655">
                  <a:moveTo>
                    <a:pt x="7141461" y="5367528"/>
                  </a:moveTo>
                  <a:lnTo>
                    <a:pt x="7141461" y="5358384"/>
                  </a:lnTo>
                  <a:lnTo>
                    <a:pt x="7112505" y="5358384"/>
                  </a:lnTo>
                  <a:lnTo>
                    <a:pt x="7112505" y="5367528"/>
                  </a:lnTo>
                  <a:lnTo>
                    <a:pt x="7141461" y="5367528"/>
                  </a:lnTo>
                  <a:close/>
                </a:path>
                <a:path w="8326120" h="5367655">
                  <a:moveTo>
                    <a:pt x="7103361" y="5367528"/>
                  </a:moveTo>
                  <a:lnTo>
                    <a:pt x="7103361" y="5358384"/>
                  </a:lnTo>
                  <a:lnTo>
                    <a:pt x="7074405" y="5358384"/>
                  </a:lnTo>
                  <a:lnTo>
                    <a:pt x="7074405" y="5367528"/>
                  </a:lnTo>
                  <a:lnTo>
                    <a:pt x="7103361" y="5367528"/>
                  </a:lnTo>
                  <a:close/>
                </a:path>
                <a:path w="8326120" h="5367655">
                  <a:moveTo>
                    <a:pt x="7065261" y="5367528"/>
                  </a:moveTo>
                  <a:lnTo>
                    <a:pt x="7065261" y="5358384"/>
                  </a:lnTo>
                  <a:lnTo>
                    <a:pt x="7036305" y="5358384"/>
                  </a:lnTo>
                  <a:lnTo>
                    <a:pt x="7036305" y="5367528"/>
                  </a:lnTo>
                  <a:lnTo>
                    <a:pt x="7065261" y="5367528"/>
                  </a:lnTo>
                  <a:close/>
                </a:path>
                <a:path w="8326120" h="5367655">
                  <a:moveTo>
                    <a:pt x="7027161" y="5367528"/>
                  </a:moveTo>
                  <a:lnTo>
                    <a:pt x="7027161" y="5358384"/>
                  </a:lnTo>
                  <a:lnTo>
                    <a:pt x="6998205" y="5358384"/>
                  </a:lnTo>
                  <a:lnTo>
                    <a:pt x="6998205" y="5367528"/>
                  </a:lnTo>
                  <a:lnTo>
                    <a:pt x="7027161" y="5367528"/>
                  </a:lnTo>
                  <a:close/>
                </a:path>
                <a:path w="8326120" h="5367655">
                  <a:moveTo>
                    <a:pt x="6989061" y="5367528"/>
                  </a:moveTo>
                  <a:lnTo>
                    <a:pt x="6989061" y="5358384"/>
                  </a:lnTo>
                  <a:lnTo>
                    <a:pt x="6960105" y="5358384"/>
                  </a:lnTo>
                  <a:lnTo>
                    <a:pt x="6960105" y="5367528"/>
                  </a:lnTo>
                  <a:lnTo>
                    <a:pt x="6989061" y="5367528"/>
                  </a:lnTo>
                  <a:close/>
                </a:path>
                <a:path w="8326120" h="5367655">
                  <a:moveTo>
                    <a:pt x="6950961" y="5367528"/>
                  </a:moveTo>
                  <a:lnTo>
                    <a:pt x="6950961" y="5358384"/>
                  </a:lnTo>
                  <a:lnTo>
                    <a:pt x="6922005" y="5358384"/>
                  </a:lnTo>
                  <a:lnTo>
                    <a:pt x="6922005" y="5367528"/>
                  </a:lnTo>
                  <a:lnTo>
                    <a:pt x="6950961" y="5367528"/>
                  </a:lnTo>
                  <a:close/>
                </a:path>
                <a:path w="8326120" h="5367655">
                  <a:moveTo>
                    <a:pt x="6912861" y="5367528"/>
                  </a:moveTo>
                  <a:lnTo>
                    <a:pt x="6912861" y="5358384"/>
                  </a:lnTo>
                  <a:lnTo>
                    <a:pt x="6883905" y="5358384"/>
                  </a:lnTo>
                  <a:lnTo>
                    <a:pt x="6883905" y="5367528"/>
                  </a:lnTo>
                  <a:lnTo>
                    <a:pt x="6912861" y="5367528"/>
                  </a:lnTo>
                  <a:close/>
                </a:path>
                <a:path w="8326120" h="5367655">
                  <a:moveTo>
                    <a:pt x="6874761" y="5367528"/>
                  </a:moveTo>
                  <a:lnTo>
                    <a:pt x="6874761" y="5358384"/>
                  </a:lnTo>
                  <a:lnTo>
                    <a:pt x="6845805" y="5358384"/>
                  </a:lnTo>
                  <a:lnTo>
                    <a:pt x="6845805" y="5367528"/>
                  </a:lnTo>
                  <a:lnTo>
                    <a:pt x="6874761" y="5367528"/>
                  </a:lnTo>
                  <a:close/>
                </a:path>
                <a:path w="8326120" h="5367655">
                  <a:moveTo>
                    <a:pt x="6836661" y="5367528"/>
                  </a:moveTo>
                  <a:lnTo>
                    <a:pt x="6836661" y="5358384"/>
                  </a:lnTo>
                  <a:lnTo>
                    <a:pt x="6807705" y="5358384"/>
                  </a:lnTo>
                  <a:lnTo>
                    <a:pt x="6807705" y="5367528"/>
                  </a:lnTo>
                  <a:lnTo>
                    <a:pt x="6836661" y="5367528"/>
                  </a:lnTo>
                  <a:close/>
                </a:path>
                <a:path w="8326120" h="5367655">
                  <a:moveTo>
                    <a:pt x="6798561" y="5367528"/>
                  </a:moveTo>
                  <a:lnTo>
                    <a:pt x="6798561" y="5358384"/>
                  </a:lnTo>
                  <a:lnTo>
                    <a:pt x="6769605" y="5358384"/>
                  </a:lnTo>
                  <a:lnTo>
                    <a:pt x="6769605" y="5367528"/>
                  </a:lnTo>
                  <a:lnTo>
                    <a:pt x="6798561" y="5367528"/>
                  </a:lnTo>
                  <a:close/>
                </a:path>
                <a:path w="8326120" h="5367655">
                  <a:moveTo>
                    <a:pt x="6760461" y="5367528"/>
                  </a:moveTo>
                  <a:lnTo>
                    <a:pt x="6760461" y="5358384"/>
                  </a:lnTo>
                  <a:lnTo>
                    <a:pt x="6731505" y="5358384"/>
                  </a:lnTo>
                  <a:lnTo>
                    <a:pt x="6731505" y="5367528"/>
                  </a:lnTo>
                  <a:lnTo>
                    <a:pt x="6760461" y="5367528"/>
                  </a:lnTo>
                  <a:close/>
                </a:path>
                <a:path w="8326120" h="5367655">
                  <a:moveTo>
                    <a:pt x="6722361" y="5367528"/>
                  </a:moveTo>
                  <a:lnTo>
                    <a:pt x="6722361" y="5358384"/>
                  </a:lnTo>
                  <a:lnTo>
                    <a:pt x="6693405" y="5358384"/>
                  </a:lnTo>
                  <a:lnTo>
                    <a:pt x="6693405" y="5367528"/>
                  </a:lnTo>
                  <a:lnTo>
                    <a:pt x="6722361" y="5367528"/>
                  </a:lnTo>
                  <a:close/>
                </a:path>
                <a:path w="8326120" h="5367655">
                  <a:moveTo>
                    <a:pt x="6684261" y="5367528"/>
                  </a:moveTo>
                  <a:lnTo>
                    <a:pt x="6684261" y="5358384"/>
                  </a:lnTo>
                  <a:lnTo>
                    <a:pt x="6655305" y="5358384"/>
                  </a:lnTo>
                  <a:lnTo>
                    <a:pt x="6655305" y="5367528"/>
                  </a:lnTo>
                  <a:lnTo>
                    <a:pt x="6684261" y="5367528"/>
                  </a:lnTo>
                  <a:close/>
                </a:path>
                <a:path w="8326120" h="5367655">
                  <a:moveTo>
                    <a:pt x="6646161" y="5367528"/>
                  </a:moveTo>
                  <a:lnTo>
                    <a:pt x="6646161" y="5358384"/>
                  </a:lnTo>
                  <a:lnTo>
                    <a:pt x="6617205" y="5358384"/>
                  </a:lnTo>
                  <a:lnTo>
                    <a:pt x="6617205" y="5367528"/>
                  </a:lnTo>
                  <a:lnTo>
                    <a:pt x="6646161" y="5367528"/>
                  </a:lnTo>
                  <a:close/>
                </a:path>
                <a:path w="8326120" h="5367655">
                  <a:moveTo>
                    <a:pt x="6608061" y="5367528"/>
                  </a:moveTo>
                  <a:lnTo>
                    <a:pt x="6608061" y="5358384"/>
                  </a:lnTo>
                  <a:lnTo>
                    <a:pt x="6579105" y="5358384"/>
                  </a:lnTo>
                  <a:lnTo>
                    <a:pt x="6579105" y="5367528"/>
                  </a:lnTo>
                  <a:lnTo>
                    <a:pt x="6608061" y="5367528"/>
                  </a:lnTo>
                  <a:close/>
                </a:path>
                <a:path w="8326120" h="5367655">
                  <a:moveTo>
                    <a:pt x="6569961" y="5367528"/>
                  </a:moveTo>
                  <a:lnTo>
                    <a:pt x="6569961" y="5358384"/>
                  </a:lnTo>
                  <a:lnTo>
                    <a:pt x="6541005" y="5358384"/>
                  </a:lnTo>
                  <a:lnTo>
                    <a:pt x="6541005" y="5367528"/>
                  </a:lnTo>
                  <a:lnTo>
                    <a:pt x="6569961" y="5367528"/>
                  </a:lnTo>
                  <a:close/>
                </a:path>
                <a:path w="8326120" h="5367655">
                  <a:moveTo>
                    <a:pt x="6531861" y="5367528"/>
                  </a:moveTo>
                  <a:lnTo>
                    <a:pt x="6531861" y="5358384"/>
                  </a:lnTo>
                  <a:lnTo>
                    <a:pt x="6502905" y="5358384"/>
                  </a:lnTo>
                  <a:lnTo>
                    <a:pt x="6502905" y="5367528"/>
                  </a:lnTo>
                  <a:lnTo>
                    <a:pt x="6531861" y="5367528"/>
                  </a:lnTo>
                  <a:close/>
                </a:path>
                <a:path w="8326120" h="5367655">
                  <a:moveTo>
                    <a:pt x="6493761" y="5367528"/>
                  </a:moveTo>
                  <a:lnTo>
                    <a:pt x="6493761" y="5358384"/>
                  </a:lnTo>
                  <a:lnTo>
                    <a:pt x="6464805" y="5358384"/>
                  </a:lnTo>
                  <a:lnTo>
                    <a:pt x="6464805" y="5367528"/>
                  </a:lnTo>
                  <a:lnTo>
                    <a:pt x="6493761" y="5367528"/>
                  </a:lnTo>
                  <a:close/>
                </a:path>
                <a:path w="8326120" h="5367655">
                  <a:moveTo>
                    <a:pt x="6455661" y="5367528"/>
                  </a:moveTo>
                  <a:lnTo>
                    <a:pt x="6455661" y="5358384"/>
                  </a:lnTo>
                  <a:lnTo>
                    <a:pt x="6426705" y="5358384"/>
                  </a:lnTo>
                  <a:lnTo>
                    <a:pt x="6426705" y="5367528"/>
                  </a:lnTo>
                  <a:lnTo>
                    <a:pt x="6455661" y="5367528"/>
                  </a:lnTo>
                  <a:close/>
                </a:path>
                <a:path w="8326120" h="5367655">
                  <a:moveTo>
                    <a:pt x="6417561" y="5367528"/>
                  </a:moveTo>
                  <a:lnTo>
                    <a:pt x="6417561" y="5358384"/>
                  </a:lnTo>
                  <a:lnTo>
                    <a:pt x="6388605" y="5358384"/>
                  </a:lnTo>
                  <a:lnTo>
                    <a:pt x="6388605" y="5367528"/>
                  </a:lnTo>
                  <a:lnTo>
                    <a:pt x="6417561" y="5367528"/>
                  </a:lnTo>
                  <a:close/>
                </a:path>
                <a:path w="8326120" h="5367655">
                  <a:moveTo>
                    <a:pt x="6379461" y="5367528"/>
                  </a:moveTo>
                  <a:lnTo>
                    <a:pt x="6379461" y="5358384"/>
                  </a:lnTo>
                  <a:lnTo>
                    <a:pt x="6350505" y="5358384"/>
                  </a:lnTo>
                  <a:lnTo>
                    <a:pt x="6350505" y="5367528"/>
                  </a:lnTo>
                  <a:lnTo>
                    <a:pt x="6379461" y="5367528"/>
                  </a:lnTo>
                  <a:close/>
                </a:path>
                <a:path w="8326120" h="5367655">
                  <a:moveTo>
                    <a:pt x="6341361" y="5367528"/>
                  </a:moveTo>
                  <a:lnTo>
                    <a:pt x="6341361" y="5358384"/>
                  </a:lnTo>
                  <a:lnTo>
                    <a:pt x="6312405" y="5358384"/>
                  </a:lnTo>
                  <a:lnTo>
                    <a:pt x="6312405" y="5367528"/>
                  </a:lnTo>
                  <a:lnTo>
                    <a:pt x="6341361" y="5367528"/>
                  </a:lnTo>
                  <a:close/>
                </a:path>
                <a:path w="8326120" h="5367655">
                  <a:moveTo>
                    <a:pt x="6303261" y="5367528"/>
                  </a:moveTo>
                  <a:lnTo>
                    <a:pt x="6303261" y="5358384"/>
                  </a:lnTo>
                  <a:lnTo>
                    <a:pt x="6274305" y="5358384"/>
                  </a:lnTo>
                  <a:lnTo>
                    <a:pt x="6274305" y="5367528"/>
                  </a:lnTo>
                  <a:lnTo>
                    <a:pt x="6303261" y="5367528"/>
                  </a:lnTo>
                  <a:close/>
                </a:path>
                <a:path w="8326120" h="5367655">
                  <a:moveTo>
                    <a:pt x="6265161" y="5367528"/>
                  </a:moveTo>
                  <a:lnTo>
                    <a:pt x="6265161" y="5358384"/>
                  </a:lnTo>
                  <a:lnTo>
                    <a:pt x="6236205" y="5358384"/>
                  </a:lnTo>
                  <a:lnTo>
                    <a:pt x="6236205" y="5367528"/>
                  </a:lnTo>
                  <a:lnTo>
                    <a:pt x="6265161" y="5367528"/>
                  </a:lnTo>
                  <a:close/>
                </a:path>
                <a:path w="8326120" h="5367655">
                  <a:moveTo>
                    <a:pt x="6227061" y="5367528"/>
                  </a:moveTo>
                  <a:lnTo>
                    <a:pt x="6227061" y="5358384"/>
                  </a:lnTo>
                  <a:lnTo>
                    <a:pt x="6198105" y="5358384"/>
                  </a:lnTo>
                  <a:lnTo>
                    <a:pt x="6198105" y="5367528"/>
                  </a:lnTo>
                  <a:lnTo>
                    <a:pt x="6227061" y="5367528"/>
                  </a:lnTo>
                  <a:close/>
                </a:path>
                <a:path w="8326120" h="5367655">
                  <a:moveTo>
                    <a:pt x="6188961" y="5367528"/>
                  </a:moveTo>
                  <a:lnTo>
                    <a:pt x="6188961" y="5358384"/>
                  </a:lnTo>
                  <a:lnTo>
                    <a:pt x="6160005" y="5358384"/>
                  </a:lnTo>
                  <a:lnTo>
                    <a:pt x="6160005" y="5367528"/>
                  </a:lnTo>
                  <a:lnTo>
                    <a:pt x="6188961" y="5367528"/>
                  </a:lnTo>
                  <a:close/>
                </a:path>
                <a:path w="8326120" h="5367655">
                  <a:moveTo>
                    <a:pt x="6150861" y="5367528"/>
                  </a:moveTo>
                  <a:lnTo>
                    <a:pt x="6150861" y="5358384"/>
                  </a:lnTo>
                  <a:lnTo>
                    <a:pt x="6121905" y="5358384"/>
                  </a:lnTo>
                  <a:lnTo>
                    <a:pt x="6121905" y="5367528"/>
                  </a:lnTo>
                  <a:lnTo>
                    <a:pt x="6150861" y="5367528"/>
                  </a:lnTo>
                  <a:close/>
                </a:path>
                <a:path w="8326120" h="5367655">
                  <a:moveTo>
                    <a:pt x="6112761" y="5367528"/>
                  </a:moveTo>
                  <a:lnTo>
                    <a:pt x="6112761" y="5358384"/>
                  </a:lnTo>
                  <a:lnTo>
                    <a:pt x="6083805" y="5358384"/>
                  </a:lnTo>
                  <a:lnTo>
                    <a:pt x="6083805" y="5367528"/>
                  </a:lnTo>
                  <a:lnTo>
                    <a:pt x="6112761" y="5367528"/>
                  </a:lnTo>
                  <a:close/>
                </a:path>
                <a:path w="8326120" h="5367655">
                  <a:moveTo>
                    <a:pt x="6074661" y="5367528"/>
                  </a:moveTo>
                  <a:lnTo>
                    <a:pt x="6074661" y="5358384"/>
                  </a:lnTo>
                  <a:lnTo>
                    <a:pt x="6045705" y="5358384"/>
                  </a:lnTo>
                  <a:lnTo>
                    <a:pt x="6045705" y="5367528"/>
                  </a:lnTo>
                  <a:lnTo>
                    <a:pt x="6074661" y="5367528"/>
                  </a:lnTo>
                  <a:close/>
                </a:path>
                <a:path w="8326120" h="5367655">
                  <a:moveTo>
                    <a:pt x="6036561" y="5367528"/>
                  </a:moveTo>
                  <a:lnTo>
                    <a:pt x="6036561" y="5358384"/>
                  </a:lnTo>
                  <a:lnTo>
                    <a:pt x="6007605" y="5358384"/>
                  </a:lnTo>
                  <a:lnTo>
                    <a:pt x="6007605" y="5367528"/>
                  </a:lnTo>
                  <a:lnTo>
                    <a:pt x="6036561" y="5367528"/>
                  </a:lnTo>
                  <a:close/>
                </a:path>
                <a:path w="8326120" h="5367655">
                  <a:moveTo>
                    <a:pt x="5998461" y="5367528"/>
                  </a:moveTo>
                  <a:lnTo>
                    <a:pt x="5998461" y="5358384"/>
                  </a:lnTo>
                  <a:lnTo>
                    <a:pt x="5969505" y="5358384"/>
                  </a:lnTo>
                  <a:lnTo>
                    <a:pt x="5969505" y="5367528"/>
                  </a:lnTo>
                  <a:lnTo>
                    <a:pt x="5998461" y="5367528"/>
                  </a:lnTo>
                  <a:close/>
                </a:path>
                <a:path w="8326120" h="5367655">
                  <a:moveTo>
                    <a:pt x="5960361" y="5367528"/>
                  </a:moveTo>
                  <a:lnTo>
                    <a:pt x="5960361" y="5358384"/>
                  </a:lnTo>
                  <a:lnTo>
                    <a:pt x="5931405" y="5358384"/>
                  </a:lnTo>
                  <a:lnTo>
                    <a:pt x="5931405" y="5367528"/>
                  </a:lnTo>
                  <a:lnTo>
                    <a:pt x="5960361" y="5367528"/>
                  </a:lnTo>
                  <a:close/>
                </a:path>
                <a:path w="8326120" h="5367655">
                  <a:moveTo>
                    <a:pt x="5922261" y="5367528"/>
                  </a:moveTo>
                  <a:lnTo>
                    <a:pt x="5922261" y="5358384"/>
                  </a:lnTo>
                  <a:lnTo>
                    <a:pt x="5893305" y="5358384"/>
                  </a:lnTo>
                  <a:lnTo>
                    <a:pt x="5893305" y="5367528"/>
                  </a:lnTo>
                  <a:lnTo>
                    <a:pt x="5922261" y="5367528"/>
                  </a:lnTo>
                  <a:close/>
                </a:path>
                <a:path w="8326120" h="5367655">
                  <a:moveTo>
                    <a:pt x="5884161" y="5367528"/>
                  </a:moveTo>
                  <a:lnTo>
                    <a:pt x="5884161" y="5358384"/>
                  </a:lnTo>
                  <a:lnTo>
                    <a:pt x="5855205" y="5358384"/>
                  </a:lnTo>
                  <a:lnTo>
                    <a:pt x="5855205" y="5367528"/>
                  </a:lnTo>
                  <a:lnTo>
                    <a:pt x="5884161" y="5367528"/>
                  </a:lnTo>
                  <a:close/>
                </a:path>
                <a:path w="8326120" h="5367655">
                  <a:moveTo>
                    <a:pt x="5846061" y="5367528"/>
                  </a:moveTo>
                  <a:lnTo>
                    <a:pt x="5846061" y="5358384"/>
                  </a:lnTo>
                  <a:lnTo>
                    <a:pt x="5817105" y="5358384"/>
                  </a:lnTo>
                  <a:lnTo>
                    <a:pt x="5817105" y="5367528"/>
                  </a:lnTo>
                  <a:lnTo>
                    <a:pt x="5846061" y="5367528"/>
                  </a:lnTo>
                  <a:close/>
                </a:path>
                <a:path w="8326120" h="5367655">
                  <a:moveTo>
                    <a:pt x="5807961" y="5367528"/>
                  </a:moveTo>
                  <a:lnTo>
                    <a:pt x="5807961" y="5358384"/>
                  </a:lnTo>
                  <a:lnTo>
                    <a:pt x="5779005" y="5358384"/>
                  </a:lnTo>
                  <a:lnTo>
                    <a:pt x="5779005" y="5367528"/>
                  </a:lnTo>
                  <a:lnTo>
                    <a:pt x="5807961" y="5367528"/>
                  </a:lnTo>
                  <a:close/>
                </a:path>
                <a:path w="8326120" h="5367655">
                  <a:moveTo>
                    <a:pt x="5769861" y="5367528"/>
                  </a:moveTo>
                  <a:lnTo>
                    <a:pt x="5769861" y="5358384"/>
                  </a:lnTo>
                  <a:lnTo>
                    <a:pt x="5740905" y="5358384"/>
                  </a:lnTo>
                  <a:lnTo>
                    <a:pt x="5740905" y="5367528"/>
                  </a:lnTo>
                  <a:lnTo>
                    <a:pt x="5769861" y="5367528"/>
                  </a:lnTo>
                  <a:close/>
                </a:path>
                <a:path w="8326120" h="5367655">
                  <a:moveTo>
                    <a:pt x="5731761" y="5367528"/>
                  </a:moveTo>
                  <a:lnTo>
                    <a:pt x="5731761" y="5358384"/>
                  </a:lnTo>
                  <a:lnTo>
                    <a:pt x="5702805" y="5358384"/>
                  </a:lnTo>
                  <a:lnTo>
                    <a:pt x="5702805" y="5367528"/>
                  </a:lnTo>
                  <a:lnTo>
                    <a:pt x="5731761" y="5367528"/>
                  </a:lnTo>
                  <a:close/>
                </a:path>
                <a:path w="8326120" h="5367655">
                  <a:moveTo>
                    <a:pt x="5693661" y="5367528"/>
                  </a:moveTo>
                  <a:lnTo>
                    <a:pt x="5693661" y="5358384"/>
                  </a:lnTo>
                  <a:lnTo>
                    <a:pt x="5664705" y="5358384"/>
                  </a:lnTo>
                  <a:lnTo>
                    <a:pt x="5664705" y="5367528"/>
                  </a:lnTo>
                  <a:lnTo>
                    <a:pt x="5693661" y="5367528"/>
                  </a:lnTo>
                  <a:close/>
                </a:path>
                <a:path w="8326120" h="5367655">
                  <a:moveTo>
                    <a:pt x="5655561" y="5367528"/>
                  </a:moveTo>
                  <a:lnTo>
                    <a:pt x="5655561" y="5358384"/>
                  </a:lnTo>
                  <a:lnTo>
                    <a:pt x="5626605" y="5358384"/>
                  </a:lnTo>
                  <a:lnTo>
                    <a:pt x="5626605" y="5367528"/>
                  </a:lnTo>
                  <a:lnTo>
                    <a:pt x="5655561" y="5367528"/>
                  </a:lnTo>
                  <a:close/>
                </a:path>
                <a:path w="8326120" h="5367655">
                  <a:moveTo>
                    <a:pt x="5617461" y="5367528"/>
                  </a:moveTo>
                  <a:lnTo>
                    <a:pt x="5617461" y="5358384"/>
                  </a:lnTo>
                  <a:lnTo>
                    <a:pt x="5588505" y="5358384"/>
                  </a:lnTo>
                  <a:lnTo>
                    <a:pt x="5588505" y="5367528"/>
                  </a:lnTo>
                  <a:lnTo>
                    <a:pt x="5617461" y="5367528"/>
                  </a:lnTo>
                  <a:close/>
                </a:path>
                <a:path w="8326120" h="5367655">
                  <a:moveTo>
                    <a:pt x="5579361" y="5367528"/>
                  </a:moveTo>
                  <a:lnTo>
                    <a:pt x="5579361" y="5358384"/>
                  </a:lnTo>
                  <a:lnTo>
                    <a:pt x="5550405" y="5358384"/>
                  </a:lnTo>
                  <a:lnTo>
                    <a:pt x="5550405" y="5367528"/>
                  </a:lnTo>
                  <a:lnTo>
                    <a:pt x="5579361" y="5367528"/>
                  </a:lnTo>
                  <a:close/>
                </a:path>
                <a:path w="8326120" h="5367655">
                  <a:moveTo>
                    <a:pt x="5541261" y="5367528"/>
                  </a:moveTo>
                  <a:lnTo>
                    <a:pt x="5541261" y="5358384"/>
                  </a:lnTo>
                  <a:lnTo>
                    <a:pt x="5512305" y="5358384"/>
                  </a:lnTo>
                  <a:lnTo>
                    <a:pt x="5512305" y="5367528"/>
                  </a:lnTo>
                  <a:lnTo>
                    <a:pt x="5541261" y="5367528"/>
                  </a:lnTo>
                  <a:close/>
                </a:path>
                <a:path w="8326120" h="5367655">
                  <a:moveTo>
                    <a:pt x="5503161" y="5367528"/>
                  </a:moveTo>
                  <a:lnTo>
                    <a:pt x="5503161" y="5358384"/>
                  </a:lnTo>
                  <a:lnTo>
                    <a:pt x="5474205" y="5358384"/>
                  </a:lnTo>
                  <a:lnTo>
                    <a:pt x="5474205" y="5367528"/>
                  </a:lnTo>
                  <a:lnTo>
                    <a:pt x="5503161" y="5367528"/>
                  </a:lnTo>
                  <a:close/>
                </a:path>
                <a:path w="8326120" h="5367655">
                  <a:moveTo>
                    <a:pt x="5465061" y="5367528"/>
                  </a:moveTo>
                  <a:lnTo>
                    <a:pt x="5465061" y="5358384"/>
                  </a:lnTo>
                  <a:lnTo>
                    <a:pt x="5436105" y="5358384"/>
                  </a:lnTo>
                  <a:lnTo>
                    <a:pt x="5436105" y="5367528"/>
                  </a:lnTo>
                  <a:lnTo>
                    <a:pt x="5465061" y="5367528"/>
                  </a:lnTo>
                  <a:close/>
                </a:path>
                <a:path w="8326120" h="5367655">
                  <a:moveTo>
                    <a:pt x="5426961" y="5367528"/>
                  </a:moveTo>
                  <a:lnTo>
                    <a:pt x="5426961" y="5358384"/>
                  </a:lnTo>
                  <a:lnTo>
                    <a:pt x="5398005" y="5358384"/>
                  </a:lnTo>
                  <a:lnTo>
                    <a:pt x="5398005" y="5367528"/>
                  </a:lnTo>
                  <a:lnTo>
                    <a:pt x="5426961" y="5367528"/>
                  </a:lnTo>
                  <a:close/>
                </a:path>
                <a:path w="8326120" h="5367655">
                  <a:moveTo>
                    <a:pt x="5388861" y="5367528"/>
                  </a:moveTo>
                  <a:lnTo>
                    <a:pt x="5388861" y="5358384"/>
                  </a:lnTo>
                  <a:lnTo>
                    <a:pt x="5359905" y="5358384"/>
                  </a:lnTo>
                  <a:lnTo>
                    <a:pt x="5359905" y="5367528"/>
                  </a:lnTo>
                  <a:lnTo>
                    <a:pt x="5388861" y="5367528"/>
                  </a:lnTo>
                  <a:close/>
                </a:path>
                <a:path w="8326120" h="5367655">
                  <a:moveTo>
                    <a:pt x="5350761" y="5367528"/>
                  </a:moveTo>
                  <a:lnTo>
                    <a:pt x="5350761" y="5358384"/>
                  </a:lnTo>
                  <a:lnTo>
                    <a:pt x="5321805" y="5358384"/>
                  </a:lnTo>
                  <a:lnTo>
                    <a:pt x="5321805" y="5367528"/>
                  </a:lnTo>
                  <a:lnTo>
                    <a:pt x="5350761" y="5367528"/>
                  </a:lnTo>
                  <a:close/>
                </a:path>
                <a:path w="8326120" h="5367655">
                  <a:moveTo>
                    <a:pt x="5312661" y="5367528"/>
                  </a:moveTo>
                  <a:lnTo>
                    <a:pt x="5312661" y="5358384"/>
                  </a:lnTo>
                  <a:lnTo>
                    <a:pt x="5283705" y="5358384"/>
                  </a:lnTo>
                  <a:lnTo>
                    <a:pt x="5283705" y="5367528"/>
                  </a:lnTo>
                  <a:lnTo>
                    <a:pt x="5312661" y="5367528"/>
                  </a:lnTo>
                  <a:close/>
                </a:path>
                <a:path w="8326120" h="5367655">
                  <a:moveTo>
                    <a:pt x="5274561" y="5367528"/>
                  </a:moveTo>
                  <a:lnTo>
                    <a:pt x="5274561" y="5358384"/>
                  </a:lnTo>
                  <a:lnTo>
                    <a:pt x="5245605" y="5358384"/>
                  </a:lnTo>
                  <a:lnTo>
                    <a:pt x="5245605" y="5367528"/>
                  </a:lnTo>
                  <a:lnTo>
                    <a:pt x="5274561" y="5367528"/>
                  </a:lnTo>
                  <a:close/>
                </a:path>
                <a:path w="8326120" h="5367655">
                  <a:moveTo>
                    <a:pt x="5236461" y="5367528"/>
                  </a:moveTo>
                  <a:lnTo>
                    <a:pt x="5236461" y="5358384"/>
                  </a:lnTo>
                  <a:lnTo>
                    <a:pt x="5207505" y="5358384"/>
                  </a:lnTo>
                  <a:lnTo>
                    <a:pt x="5207505" y="5367528"/>
                  </a:lnTo>
                  <a:lnTo>
                    <a:pt x="5236461" y="5367528"/>
                  </a:lnTo>
                  <a:close/>
                </a:path>
                <a:path w="8326120" h="5367655">
                  <a:moveTo>
                    <a:pt x="5198361" y="5367528"/>
                  </a:moveTo>
                  <a:lnTo>
                    <a:pt x="5198361" y="5358384"/>
                  </a:lnTo>
                  <a:lnTo>
                    <a:pt x="5169405" y="5358384"/>
                  </a:lnTo>
                  <a:lnTo>
                    <a:pt x="5169405" y="5367528"/>
                  </a:lnTo>
                  <a:lnTo>
                    <a:pt x="5198361" y="5367528"/>
                  </a:lnTo>
                  <a:close/>
                </a:path>
                <a:path w="8326120" h="5367655">
                  <a:moveTo>
                    <a:pt x="5160261" y="5367528"/>
                  </a:moveTo>
                  <a:lnTo>
                    <a:pt x="5160261" y="5358384"/>
                  </a:lnTo>
                  <a:lnTo>
                    <a:pt x="5131305" y="5358384"/>
                  </a:lnTo>
                  <a:lnTo>
                    <a:pt x="5131305" y="5367528"/>
                  </a:lnTo>
                  <a:lnTo>
                    <a:pt x="5160261" y="5367528"/>
                  </a:lnTo>
                  <a:close/>
                </a:path>
                <a:path w="8326120" h="5367655">
                  <a:moveTo>
                    <a:pt x="5122161" y="5367528"/>
                  </a:moveTo>
                  <a:lnTo>
                    <a:pt x="5122161" y="5358384"/>
                  </a:lnTo>
                  <a:lnTo>
                    <a:pt x="5093205" y="5358384"/>
                  </a:lnTo>
                  <a:lnTo>
                    <a:pt x="5093205" y="5367528"/>
                  </a:lnTo>
                  <a:lnTo>
                    <a:pt x="5122161" y="5367528"/>
                  </a:lnTo>
                  <a:close/>
                </a:path>
                <a:path w="8326120" h="5367655">
                  <a:moveTo>
                    <a:pt x="5084061" y="5367528"/>
                  </a:moveTo>
                  <a:lnTo>
                    <a:pt x="5084061" y="5358384"/>
                  </a:lnTo>
                  <a:lnTo>
                    <a:pt x="5055105" y="5358384"/>
                  </a:lnTo>
                  <a:lnTo>
                    <a:pt x="5055105" y="5367528"/>
                  </a:lnTo>
                  <a:lnTo>
                    <a:pt x="5084061" y="5367528"/>
                  </a:lnTo>
                  <a:close/>
                </a:path>
                <a:path w="8326120" h="5367655">
                  <a:moveTo>
                    <a:pt x="5045961" y="5367528"/>
                  </a:moveTo>
                  <a:lnTo>
                    <a:pt x="5045961" y="5358384"/>
                  </a:lnTo>
                  <a:lnTo>
                    <a:pt x="5017005" y="5358384"/>
                  </a:lnTo>
                  <a:lnTo>
                    <a:pt x="5017005" y="5367528"/>
                  </a:lnTo>
                  <a:lnTo>
                    <a:pt x="5045961" y="5367528"/>
                  </a:lnTo>
                  <a:close/>
                </a:path>
                <a:path w="8326120" h="5367655">
                  <a:moveTo>
                    <a:pt x="5007861" y="5367528"/>
                  </a:moveTo>
                  <a:lnTo>
                    <a:pt x="5007861" y="5358384"/>
                  </a:lnTo>
                  <a:lnTo>
                    <a:pt x="4978905" y="5358384"/>
                  </a:lnTo>
                  <a:lnTo>
                    <a:pt x="4978905" y="5367528"/>
                  </a:lnTo>
                  <a:lnTo>
                    <a:pt x="5007861" y="5367528"/>
                  </a:lnTo>
                  <a:close/>
                </a:path>
                <a:path w="8326120" h="5367655">
                  <a:moveTo>
                    <a:pt x="4969761" y="5367528"/>
                  </a:moveTo>
                  <a:lnTo>
                    <a:pt x="4969761" y="5358384"/>
                  </a:lnTo>
                  <a:lnTo>
                    <a:pt x="4940805" y="5358384"/>
                  </a:lnTo>
                  <a:lnTo>
                    <a:pt x="4940805" y="5367528"/>
                  </a:lnTo>
                  <a:lnTo>
                    <a:pt x="4969761" y="5367528"/>
                  </a:lnTo>
                  <a:close/>
                </a:path>
                <a:path w="8326120" h="5367655">
                  <a:moveTo>
                    <a:pt x="4931661" y="5367528"/>
                  </a:moveTo>
                  <a:lnTo>
                    <a:pt x="4931661" y="5358384"/>
                  </a:lnTo>
                  <a:lnTo>
                    <a:pt x="4902705" y="5358384"/>
                  </a:lnTo>
                  <a:lnTo>
                    <a:pt x="4902705" y="5367528"/>
                  </a:lnTo>
                  <a:lnTo>
                    <a:pt x="4931661" y="5367528"/>
                  </a:lnTo>
                  <a:close/>
                </a:path>
                <a:path w="8326120" h="5367655">
                  <a:moveTo>
                    <a:pt x="4893561" y="5367528"/>
                  </a:moveTo>
                  <a:lnTo>
                    <a:pt x="4893561" y="5358384"/>
                  </a:lnTo>
                  <a:lnTo>
                    <a:pt x="4864605" y="5358384"/>
                  </a:lnTo>
                  <a:lnTo>
                    <a:pt x="4864605" y="5367528"/>
                  </a:lnTo>
                  <a:lnTo>
                    <a:pt x="4893561" y="5367528"/>
                  </a:lnTo>
                  <a:close/>
                </a:path>
                <a:path w="8326120" h="5367655">
                  <a:moveTo>
                    <a:pt x="4855461" y="5367528"/>
                  </a:moveTo>
                  <a:lnTo>
                    <a:pt x="4855461" y="5358384"/>
                  </a:lnTo>
                  <a:lnTo>
                    <a:pt x="4826505" y="5358384"/>
                  </a:lnTo>
                  <a:lnTo>
                    <a:pt x="4826505" y="5367528"/>
                  </a:lnTo>
                  <a:lnTo>
                    <a:pt x="4855461" y="5367528"/>
                  </a:lnTo>
                  <a:close/>
                </a:path>
                <a:path w="8326120" h="5367655">
                  <a:moveTo>
                    <a:pt x="4817361" y="5367528"/>
                  </a:moveTo>
                  <a:lnTo>
                    <a:pt x="4817361" y="5358384"/>
                  </a:lnTo>
                  <a:lnTo>
                    <a:pt x="4788405" y="5358384"/>
                  </a:lnTo>
                  <a:lnTo>
                    <a:pt x="4788405" y="5367528"/>
                  </a:lnTo>
                  <a:lnTo>
                    <a:pt x="4817361" y="5367528"/>
                  </a:lnTo>
                  <a:close/>
                </a:path>
                <a:path w="8326120" h="5367655">
                  <a:moveTo>
                    <a:pt x="4779261" y="5367528"/>
                  </a:moveTo>
                  <a:lnTo>
                    <a:pt x="4779261" y="5358384"/>
                  </a:lnTo>
                  <a:lnTo>
                    <a:pt x="4750305" y="5358384"/>
                  </a:lnTo>
                  <a:lnTo>
                    <a:pt x="4750305" y="5367528"/>
                  </a:lnTo>
                  <a:lnTo>
                    <a:pt x="4779261" y="5367528"/>
                  </a:lnTo>
                  <a:close/>
                </a:path>
                <a:path w="8326120" h="5367655">
                  <a:moveTo>
                    <a:pt x="4741161" y="5367528"/>
                  </a:moveTo>
                  <a:lnTo>
                    <a:pt x="4741161" y="5358384"/>
                  </a:lnTo>
                  <a:lnTo>
                    <a:pt x="4712205" y="5358384"/>
                  </a:lnTo>
                  <a:lnTo>
                    <a:pt x="4712205" y="5367528"/>
                  </a:lnTo>
                  <a:lnTo>
                    <a:pt x="4741161" y="5367528"/>
                  </a:lnTo>
                  <a:close/>
                </a:path>
                <a:path w="8326120" h="5367655">
                  <a:moveTo>
                    <a:pt x="4703061" y="5367528"/>
                  </a:moveTo>
                  <a:lnTo>
                    <a:pt x="4703061" y="5358384"/>
                  </a:lnTo>
                  <a:lnTo>
                    <a:pt x="4674105" y="5358384"/>
                  </a:lnTo>
                  <a:lnTo>
                    <a:pt x="4674105" y="5367528"/>
                  </a:lnTo>
                  <a:lnTo>
                    <a:pt x="4703061" y="5367528"/>
                  </a:lnTo>
                  <a:close/>
                </a:path>
                <a:path w="8326120" h="5367655">
                  <a:moveTo>
                    <a:pt x="4664961" y="5367528"/>
                  </a:moveTo>
                  <a:lnTo>
                    <a:pt x="4664961" y="5358384"/>
                  </a:lnTo>
                  <a:lnTo>
                    <a:pt x="4636005" y="5358384"/>
                  </a:lnTo>
                  <a:lnTo>
                    <a:pt x="4636005" y="5367528"/>
                  </a:lnTo>
                  <a:lnTo>
                    <a:pt x="4664961" y="5367528"/>
                  </a:lnTo>
                  <a:close/>
                </a:path>
                <a:path w="8326120" h="5367655">
                  <a:moveTo>
                    <a:pt x="4626861" y="5367528"/>
                  </a:moveTo>
                  <a:lnTo>
                    <a:pt x="4626861" y="5358384"/>
                  </a:lnTo>
                  <a:lnTo>
                    <a:pt x="4597905" y="5358384"/>
                  </a:lnTo>
                  <a:lnTo>
                    <a:pt x="4597905" y="5367528"/>
                  </a:lnTo>
                  <a:lnTo>
                    <a:pt x="4626861" y="5367528"/>
                  </a:lnTo>
                  <a:close/>
                </a:path>
                <a:path w="8326120" h="5367655">
                  <a:moveTo>
                    <a:pt x="4588761" y="5367528"/>
                  </a:moveTo>
                  <a:lnTo>
                    <a:pt x="4588761" y="5358384"/>
                  </a:lnTo>
                  <a:lnTo>
                    <a:pt x="4559805" y="5358384"/>
                  </a:lnTo>
                  <a:lnTo>
                    <a:pt x="4559805" y="5367528"/>
                  </a:lnTo>
                  <a:lnTo>
                    <a:pt x="4588761" y="5367528"/>
                  </a:lnTo>
                  <a:close/>
                </a:path>
                <a:path w="8326120" h="5367655">
                  <a:moveTo>
                    <a:pt x="4550661" y="5367528"/>
                  </a:moveTo>
                  <a:lnTo>
                    <a:pt x="4550661" y="5358384"/>
                  </a:lnTo>
                  <a:lnTo>
                    <a:pt x="4521705" y="5358384"/>
                  </a:lnTo>
                  <a:lnTo>
                    <a:pt x="4521705" y="5367528"/>
                  </a:lnTo>
                  <a:lnTo>
                    <a:pt x="4550661" y="5367528"/>
                  </a:lnTo>
                  <a:close/>
                </a:path>
                <a:path w="8326120" h="5367655">
                  <a:moveTo>
                    <a:pt x="4512561" y="5367528"/>
                  </a:moveTo>
                  <a:lnTo>
                    <a:pt x="4512561" y="5358384"/>
                  </a:lnTo>
                  <a:lnTo>
                    <a:pt x="4483605" y="5358384"/>
                  </a:lnTo>
                  <a:lnTo>
                    <a:pt x="4483605" y="5367528"/>
                  </a:lnTo>
                  <a:lnTo>
                    <a:pt x="4512561" y="5367528"/>
                  </a:lnTo>
                  <a:close/>
                </a:path>
                <a:path w="8326120" h="5367655">
                  <a:moveTo>
                    <a:pt x="4474461" y="5367528"/>
                  </a:moveTo>
                  <a:lnTo>
                    <a:pt x="4474461" y="5358384"/>
                  </a:lnTo>
                  <a:lnTo>
                    <a:pt x="4445505" y="5358384"/>
                  </a:lnTo>
                  <a:lnTo>
                    <a:pt x="4445505" y="5367528"/>
                  </a:lnTo>
                  <a:lnTo>
                    <a:pt x="4474461" y="5367528"/>
                  </a:lnTo>
                  <a:close/>
                </a:path>
                <a:path w="8326120" h="5367655">
                  <a:moveTo>
                    <a:pt x="4436361" y="5367528"/>
                  </a:moveTo>
                  <a:lnTo>
                    <a:pt x="4436361" y="5358384"/>
                  </a:lnTo>
                  <a:lnTo>
                    <a:pt x="4407405" y="5358384"/>
                  </a:lnTo>
                  <a:lnTo>
                    <a:pt x="4407405" y="5367528"/>
                  </a:lnTo>
                  <a:lnTo>
                    <a:pt x="4436361" y="5367528"/>
                  </a:lnTo>
                  <a:close/>
                </a:path>
                <a:path w="8326120" h="5367655">
                  <a:moveTo>
                    <a:pt x="4398261" y="5367528"/>
                  </a:moveTo>
                  <a:lnTo>
                    <a:pt x="4398261" y="5358384"/>
                  </a:lnTo>
                  <a:lnTo>
                    <a:pt x="4369305" y="5358384"/>
                  </a:lnTo>
                  <a:lnTo>
                    <a:pt x="4369305" y="5367528"/>
                  </a:lnTo>
                  <a:lnTo>
                    <a:pt x="4398261" y="5367528"/>
                  </a:lnTo>
                  <a:close/>
                </a:path>
                <a:path w="8326120" h="5367655">
                  <a:moveTo>
                    <a:pt x="4360161" y="5367528"/>
                  </a:moveTo>
                  <a:lnTo>
                    <a:pt x="4360161" y="5358384"/>
                  </a:lnTo>
                  <a:lnTo>
                    <a:pt x="4331205" y="5358384"/>
                  </a:lnTo>
                  <a:lnTo>
                    <a:pt x="4331205" y="5367528"/>
                  </a:lnTo>
                  <a:lnTo>
                    <a:pt x="4360161" y="5367528"/>
                  </a:lnTo>
                  <a:close/>
                </a:path>
                <a:path w="8326120" h="5367655">
                  <a:moveTo>
                    <a:pt x="4322061" y="5367528"/>
                  </a:moveTo>
                  <a:lnTo>
                    <a:pt x="4322061" y="5358384"/>
                  </a:lnTo>
                  <a:lnTo>
                    <a:pt x="4293105" y="5358384"/>
                  </a:lnTo>
                  <a:lnTo>
                    <a:pt x="4293105" y="5367528"/>
                  </a:lnTo>
                  <a:lnTo>
                    <a:pt x="4322061" y="5367528"/>
                  </a:lnTo>
                  <a:close/>
                </a:path>
                <a:path w="8326120" h="5367655">
                  <a:moveTo>
                    <a:pt x="4283961" y="5367528"/>
                  </a:moveTo>
                  <a:lnTo>
                    <a:pt x="4283961" y="5358384"/>
                  </a:lnTo>
                  <a:lnTo>
                    <a:pt x="4255005" y="5358384"/>
                  </a:lnTo>
                  <a:lnTo>
                    <a:pt x="4255005" y="5367528"/>
                  </a:lnTo>
                  <a:lnTo>
                    <a:pt x="4283961" y="5367528"/>
                  </a:lnTo>
                  <a:close/>
                </a:path>
                <a:path w="8326120" h="5367655">
                  <a:moveTo>
                    <a:pt x="4245861" y="5367528"/>
                  </a:moveTo>
                  <a:lnTo>
                    <a:pt x="4245861" y="5358384"/>
                  </a:lnTo>
                  <a:lnTo>
                    <a:pt x="4216905" y="5358384"/>
                  </a:lnTo>
                  <a:lnTo>
                    <a:pt x="4216905" y="5367528"/>
                  </a:lnTo>
                  <a:lnTo>
                    <a:pt x="4245861" y="5367528"/>
                  </a:lnTo>
                  <a:close/>
                </a:path>
                <a:path w="8326120" h="5367655">
                  <a:moveTo>
                    <a:pt x="4207761" y="5367528"/>
                  </a:moveTo>
                  <a:lnTo>
                    <a:pt x="4207761" y="5358384"/>
                  </a:lnTo>
                  <a:lnTo>
                    <a:pt x="4178805" y="5358384"/>
                  </a:lnTo>
                  <a:lnTo>
                    <a:pt x="4178805" y="5367528"/>
                  </a:lnTo>
                  <a:lnTo>
                    <a:pt x="4207761" y="5367528"/>
                  </a:lnTo>
                  <a:close/>
                </a:path>
                <a:path w="8326120" h="5367655">
                  <a:moveTo>
                    <a:pt x="4169661" y="5367528"/>
                  </a:moveTo>
                  <a:lnTo>
                    <a:pt x="4169661" y="5358384"/>
                  </a:lnTo>
                  <a:lnTo>
                    <a:pt x="4140705" y="5358384"/>
                  </a:lnTo>
                  <a:lnTo>
                    <a:pt x="4140705" y="5367528"/>
                  </a:lnTo>
                  <a:lnTo>
                    <a:pt x="4169661" y="5367528"/>
                  </a:lnTo>
                  <a:close/>
                </a:path>
                <a:path w="8326120" h="5367655">
                  <a:moveTo>
                    <a:pt x="4131561" y="5367528"/>
                  </a:moveTo>
                  <a:lnTo>
                    <a:pt x="4131561" y="5358384"/>
                  </a:lnTo>
                  <a:lnTo>
                    <a:pt x="4102605" y="5358384"/>
                  </a:lnTo>
                  <a:lnTo>
                    <a:pt x="4102605" y="5367528"/>
                  </a:lnTo>
                  <a:lnTo>
                    <a:pt x="4131561" y="5367528"/>
                  </a:lnTo>
                  <a:close/>
                </a:path>
                <a:path w="8326120" h="5367655">
                  <a:moveTo>
                    <a:pt x="4093461" y="5367528"/>
                  </a:moveTo>
                  <a:lnTo>
                    <a:pt x="4093461" y="5358384"/>
                  </a:lnTo>
                  <a:lnTo>
                    <a:pt x="4064505" y="5358384"/>
                  </a:lnTo>
                  <a:lnTo>
                    <a:pt x="4064505" y="5367528"/>
                  </a:lnTo>
                  <a:lnTo>
                    <a:pt x="4093461" y="5367528"/>
                  </a:lnTo>
                  <a:close/>
                </a:path>
                <a:path w="8326120" h="5367655">
                  <a:moveTo>
                    <a:pt x="4055361" y="5367528"/>
                  </a:moveTo>
                  <a:lnTo>
                    <a:pt x="4055361" y="5358384"/>
                  </a:lnTo>
                  <a:lnTo>
                    <a:pt x="4026405" y="5358384"/>
                  </a:lnTo>
                  <a:lnTo>
                    <a:pt x="4026405" y="5367528"/>
                  </a:lnTo>
                  <a:lnTo>
                    <a:pt x="4055361" y="5367528"/>
                  </a:lnTo>
                  <a:close/>
                </a:path>
                <a:path w="8326120" h="5367655">
                  <a:moveTo>
                    <a:pt x="4017261" y="5367528"/>
                  </a:moveTo>
                  <a:lnTo>
                    <a:pt x="4017261" y="5358384"/>
                  </a:lnTo>
                  <a:lnTo>
                    <a:pt x="3988305" y="5358384"/>
                  </a:lnTo>
                  <a:lnTo>
                    <a:pt x="3988305" y="5367528"/>
                  </a:lnTo>
                  <a:lnTo>
                    <a:pt x="4017261" y="5367528"/>
                  </a:lnTo>
                  <a:close/>
                </a:path>
                <a:path w="8326120" h="5367655">
                  <a:moveTo>
                    <a:pt x="3979161" y="5367528"/>
                  </a:moveTo>
                  <a:lnTo>
                    <a:pt x="3979161" y="5358384"/>
                  </a:lnTo>
                  <a:lnTo>
                    <a:pt x="3950205" y="5358384"/>
                  </a:lnTo>
                  <a:lnTo>
                    <a:pt x="3950205" y="5367528"/>
                  </a:lnTo>
                  <a:lnTo>
                    <a:pt x="3979161" y="5367528"/>
                  </a:lnTo>
                  <a:close/>
                </a:path>
                <a:path w="8326120" h="5367655">
                  <a:moveTo>
                    <a:pt x="3941061" y="5367528"/>
                  </a:moveTo>
                  <a:lnTo>
                    <a:pt x="3941061" y="5358384"/>
                  </a:lnTo>
                  <a:lnTo>
                    <a:pt x="3912105" y="5358384"/>
                  </a:lnTo>
                  <a:lnTo>
                    <a:pt x="3912105" y="5367528"/>
                  </a:lnTo>
                  <a:lnTo>
                    <a:pt x="3941061" y="5367528"/>
                  </a:lnTo>
                  <a:close/>
                </a:path>
                <a:path w="8326120" h="5367655">
                  <a:moveTo>
                    <a:pt x="3902961" y="5367528"/>
                  </a:moveTo>
                  <a:lnTo>
                    <a:pt x="3902961" y="5358384"/>
                  </a:lnTo>
                  <a:lnTo>
                    <a:pt x="3874005" y="5358384"/>
                  </a:lnTo>
                  <a:lnTo>
                    <a:pt x="3874005" y="5367528"/>
                  </a:lnTo>
                  <a:lnTo>
                    <a:pt x="3902961" y="5367528"/>
                  </a:lnTo>
                  <a:close/>
                </a:path>
                <a:path w="8326120" h="5367655">
                  <a:moveTo>
                    <a:pt x="3864861" y="5367528"/>
                  </a:moveTo>
                  <a:lnTo>
                    <a:pt x="3864861" y="5358384"/>
                  </a:lnTo>
                  <a:lnTo>
                    <a:pt x="3835905" y="5358384"/>
                  </a:lnTo>
                  <a:lnTo>
                    <a:pt x="3835905" y="5367528"/>
                  </a:lnTo>
                  <a:lnTo>
                    <a:pt x="3864861" y="5367528"/>
                  </a:lnTo>
                  <a:close/>
                </a:path>
                <a:path w="8326120" h="5367655">
                  <a:moveTo>
                    <a:pt x="3826761" y="5367528"/>
                  </a:moveTo>
                  <a:lnTo>
                    <a:pt x="3826761" y="5358384"/>
                  </a:lnTo>
                  <a:lnTo>
                    <a:pt x="3797805" y="5358384"/>
                  </a:lnTo>
                  <a:lnTo>
                    <a:pt x="3797805" y="5367528"/>
                  </a:lnTo>
                  <a:lnTo>
                    <a:pt x="3826761" y="5367528"/>
                  </a:lnTo>
                  <a:close/>
                </a:path>
                <a:path w="8326120" h="5367655">
                  <a:moveTo>
                    <a:pt x="3788661" y="5367528"/>
                  </a:moveTo>
                  <a:lnTo>
                    <a:pt x="3788661" y="5358384"/>
                  </a:lnTo>
                  <a:lnTo>
                    <a:pt x="3759705" y="5358384"/>
                  </a:lnTo>
                  <a:lnTo>
                    <a:pt x="3759705" y="5367528"/>
                  </a:lnTo>
                  <a:lnTo>
                    <a:pt x="3788661" y="5367528"/>
                  </a:lnTo>
                  <a:close/>
                </a:path>
                <a:path w="8326120" h="5367655">
                  <a:moveTo>
                    <a:pt x="3750561" y="5367528"/>
                  </a:moveTo>
                  <a:lnTo>
                    <a:pt x="3750561" y="5358384"/>
                  </a:lnTo>
                  <a:lnTo>
                    <a:pt x="3721605" y="5358384"/>
                  </a:lnTo>
                  <a:lnTo>
                    <a:pt x="3721605" y="5367528"/>
                  </a:lnTo>
                  <a:lnTo>
                    <a:pt x="3750561" y="5367528"/>
                  </a:lnTo>
                  <a:close/>
                </a:path>
                <a:path w="8326120" h="5367655">
                  <a:moveTo>
                    <a:pt x="3712461" y="5367528"/>
                  </a:moveTo>
                  <a:lnTo>
                    <a:pt x="3712461" y="5358384"/>
                  </a:lnTo>
                  <a:lnTo>
                    <a:pt x="3683505" y="5358384"/>
                  </a:lnTo>
                  <a:lnTo>
                    <a:pt x="3683505" y="5367528"/>
                  </a:lnTo>
                  <a:lnTo>
                    <a:pt x="3712461" y="5367528"/>
                  </a:lnTo>
                  <a:close/>
                </a:path>
                <a:path w="8326120" h="5367655">
                  <a:moveTo>
                    <a:pt x="3674361" y="5367528"/>
                  </a:moveTo>
                  <a:lnTo>
                    <a:pt x="3674361" y="5358384"/>
                  </a:lnTo>
                  <a:lnTo>
                    <a:pt x="3645405" y="5358384"/>
                  </a:lnTo>
                  <a:lnTo>
                    <a:pt x="3645405" y="5367528"/>
                  </a:lnTo>
                  <a:lnTo>
                    <a:pt x="3674361" y="5367528"/>
                  </a:lnTo>
                  <a:close/>
                </a:path>
                <a:path w="8326120" h="5367655">
                  <a:moveTo>
                    <a:pt x="3636261" y="5367528"/>
                  </a:moveTo>
                  <a:lnTo>
                    <a:pt x="3636261" y="5358384"/>
                  </a:lnTo>
                  <a:lnTo>
                    <a:pt x="3607305" y="5358384"/>
                  </a:lnTo>
                  <a:lnTo>
                    <a:pt x="3607305" y="5367528"/>
                  </a:lnTo>
                  <a:lnTo>
                    <a:pt x="3636261" y="5367528"/>
                  </a:lnTo>
                  <a:close/>
                </a:path>
                <a:path w="8326120" h="5367655">
                  <a:moveTo>
                    <a:pt x="3598161" y="5367528"/>
                  </a:moveTo>
                  <a:lnTo>
                    <a:pt x="3598161" y="5358384"/>
                  </a:lnTo>
                  <a:lnTo>
                    <a:pt x="3569205" y="5358384"/>
                  </a:lnTo>
                  <a:lnTo>
                    <a:pt x="3569205" y="5367528"/>
                  </a:lnTo>
                  <a:lnTo>
                    <a:pt x="3598161" y="5367528"/>
                  </a:lnTo>
                  <a:close/>
                </a:path>
                <a:path w="8326120" h="5367655">
                  <a:moveTo>
                    <a:pt x="3560061" y="5367528"/>
                  </a:moveTo>
                  <a:lnTo>
                    <a:pt x="3560061" y="5358384"/>
                  </a:lnTo>
                  <a:lnTo>
                    <a:pt x="3531105" y="5358384"/>
                  </a:lnTo>
                  <a:lnTo>
                    <a:pt x="3531105" y="5367528"/>
                  </a:lnTo>
                  <a:lnTo>
                    <a:pt x="3560061" y="5367528"/>
                  </a:lnTo>
                  <a:close/>
                </a:path>
                <a:path w="8326120" h="5367655">
                  <a:moveTo>
                    <a:pt x="3521961" y="5367528"/>
                  </a:moveTo>
                  <a:lnTo>
                    <a:pt x="3521961" y="5358384"/>
                  </a:lnTo>
                  <a:lnTo>
                    <a:pt x="3493005" y="5358384"/>
                  </a:lnTo>
                  <a:lnTo>
                    <a:pt x="3493005" y="5367528"/>
                  </a:lnTo>
                  <a:lnTo>
                    <a:pt x="3521961" y="5367528"/>
                  </a:lnTo>
                  <a:close/>
                </a:path>
                <a:path w="8326120" h="5367655">
                  <a:moveTo>
                    <a:pt x="3483861" y="5367528"/>
                  </a:moveTo>
                  <a:lnTo>
                    <a:pt x="3483861" y="5358384"/>
                  </a:lnTo>
                  <a:lnTo>
                    <a:pt x="3454905" y="5358384"/>
                  </a:lnTo>
                  <a:lnTo>
                    <a:pt x="3454905" y="5367528"/>
                  </a:lnTo>
                  <a:lnTo>
                    <a:pt x="3483861" y="5367528"/>
                  </a:lnTo>
                  <a:close/>
                </a:path>
                <a:path w="8326120" h="5367655">
                  <a:moveTo>
                    <a:pt x="3445761" y="5367528"/>
                  </a:moveTo>
                  <a:lnTo>
                    <a:pt x="3445761" y="5358384"/>
                  </a:lnTo>
                  <a:lnTo>
                    <a:pt x="3416805" y="5358384"/>
                  </a:lnTo>
                  <a:lnTo>
                    <a:pt x="3416805" y="5367528"/>
                  </a:lnTo>
                  <a:lnTo>
                    <a:pt x="3445761" y="5367528"/>
                  </a:lnTo>
                  <a:close/>
                </a:path>
                <a:path w="8326120" h="5367655">
                  <a:moveTo>
                    <a:pt x="3407661" y="5367528"/>
                  </a:moveTo>
                  <a:lnTo>
                    <a:pt x="3407661" y="5358384"/>
                  </a:lnTo>
                  <a:lnTo>
                    <a:pt x="3378705" y="5358384"/>
                  </a:lnTo>
                  <a:lnTo>
                    <a:pt x="3378705" y="5367528"/>
                  </a:lnTo>
                  <a:lnTo>
                    <a:pt x="3407661" y="5367528"/>
                  </a:lnTo>
                  <a:close/>
                </a:path>
                <a:path w="8326120" h="5367655">
                  <a:moveTo>
                    <a:pt x="3369561" y="5367528"/>
                  </a:moveTo>
                  <a:lnTo>
                    <a:pt x="3369561" y="5358384"/>
                  </a:lnTo>
                  <a:lnTo>
                    <a:pt x="3340605" y="5358384"/>
                  </a:lnTo>
                  <a:lnTo>
                    <a:pt x="3340605" y="5367528"/>
                  </a:lnTo>
                  <a:lnTo>
                    <a:pt x="3369561" y="5367528"/>
                  </a:lnTo>
                  <a:close/>
                </a:path>
                <a:path w="8326120" h="5367655">
                  <a:moveTo>
                    <a:pt x="3331461" y="5367528"/>
                  </a:moveTo>
                  <a:lnTo>
                    <a:pt x="3331461" y="5358384"/>
                  </a:lnTo>
                  <a:lnTo>
                    <a:pt x="3302505" y="5358384"/>
                  </a:lnTo>
                  <a:lnTo>
                    <a:pt x="3302505" y="5367528"/>
                  </a:lnTo>
                  <a:lnTo>
                    <a:pt x="3331461" y="5367528"/>
                  </a:lnTo>
                  <a:close/>
                </a:path>
                <a:path w="8326120" h="5367655">
                  <a:moveTo>
                    <a:pt x="3293361" y="5367528"/>
                  </a:moveTo>
                  <a:lnTo>
                    <a:pt x="3293361" y="5358384"/>
                  </a:lnTo>
                  <a:lnTo>
                    <a:pt x="3264405" y="5358384"/>
                  </a:lnTo>
                  <a:lnTo>
                    <a:pt x="3264405" y="5367528"/>
                  </a:lnTo>
                  <a:lnTo>
                    <a:pt x="3293361" y="5367528"/>
                  </a:lnTo>
                  <a:close/>
                </a:path>
                <a:path w="8326120" h="5367655">
                  <a:moveTo>
                    <a:pt x="3255261" y="5367528"/>
                  </a:moveTo>
                  <a:lnTo>
                    <a:pt x="3255261" y="5358384"/>
                  </a:lnTo>
                  <a:lnTo>
                    <a:pt x="3226305" y="5358384"/>
                  </a:lnTo>
                  <a:lnTo>
                    <a:pt x="3226305" y="5367528"/>
                  </a:lnTo>
                  <a:lnTo>
                    <a:pt x="3255261" y="5367528"/>
                  </a:lnTo>
                  <a:close/>
                </a:path>
                <a:path w="8326120" h="5367655">
                  <a:moveTo>
                    <a:pt x="3217161" y="5367528"/>
                  </a:moveTo>
                  <a:lnTo>
                    <a:pt x="3217161" y="5358384"/>
                  </a:lnTo>
                  <a:lnTo>
                    <a:pt x="3188205" y="5358384"/>
                  </a:lnTo>
                  <a:lnTo>
                    <a:pt x="3188205" y="5367528"/>
                  </a:lnTo>
                  <a:lnTo>
                    <a:pt x="3217161" y="5367528"/>
                  </a:lnTo>
                  <a:close/>
                </a:path>
                <a:path w="8326120" h="5367655">
                  <a:moveTo>
                    <a:pt x="3179061" y="5367528"/>
                  </a:moveTo>
                  <a:lnTo>
                    <a:pt x="3179061" y="5358384"/>
                  </a:lnTo>
                  <a:lnTo>
                    <a:pt x="3150105" y="5358384"/>
                  </a:lnTo>
                  <a:lnTo>
                    <a:pt x="3150105" y="5367528"/>
                  </a:lnTo>
                  <a:lnTo>
                    <a:pt x="3179061" y="5367528"/>
                  </a:lnTo>
                  <a:close/>
                </a:path>
                <a:path w="8326120" h="5367655">
                  <a:moveTo>
                    <a:pt x="3140961" y="5367528"/>
                  </a:moveTo>
                  <a:lnTo>
                    <a:pt x="3140961" y="5358384"/>
                  </a:lnTo>
                  <a:lnTo>
                    <a:pt x="3112005" y="5358384"/>
                  </a:lnTo>
                  <a:lnTo>
                    <a:pt x="3112005" y="5367528"/>
                  </a:lnTo>
                  <a:lnTo>
                    <a:pt x="3140961" y="5367528"/>
                  </a:lnTo>
                  <a:close/>
                </a:path>
                <a:path w="8326120" h="5367655">
                  <a:moveTo>
                    <a:pt x="3102861" y="5367528"/>
                  </a:moveTo>
                  <a:lnTo>
                    <a:pt x="3102861" y="5358384"/>
                  </a:lnTo>
                  <a:lnTo>
                    <a:pt x="3073905" y="5358384"/>
                  </a:lnTo>
                  <a:lnTo>
                    <a:pt x="3073905" y="5367528"/>
                  </a:lnTo>
                  <a:lnTo>
                    <a:pt x="3102861" y="5367528"/>
                  </a:lnTo>
                  <a:close/>
                </a:path>
                <a:path w="8326120" h="5367655">
                  <a:moveTo>
                    <a:pt x="3064761" y="5367528"/>
                  </a:moveTo>
                  <a:lnTo>
                    <a:pt x="3064761" y="5358384"/>
                  </a:lnTo>
                  <a:lnTo>
                    <a:pt x="3035805" y="5358384"/>
                  </a:lnTo>
                  <a:lnTo>
                    <a:pt x="3035805" y="5367528"/>
                  </a:lnTo>
                  <a:lnTo>
                    <a:pt x="3064761" y="5367528"/>
                  </a:lnTo>
                  <a:close/>
                </a:path>
                <a:path w="8326120" h="5367655">
                  <a:moveTo>
                    <a:pt x="3026661" y="5367528"/>
                  </a:moveTo>
                  <a:lnTo>
                    <a:pt x="3026661" y="5358384"/>
                  </a:lnTo>
                  <a:lnTo>
                    <a:pt x="2997705" y="5358384"/>
                  </a:lnTo>
                  <a:lnTo>
                    <a:pt x="2997705" y="5367528"/>
                  </a:lnTo>
                  <a:lnTo>
                    <a:pt x="3026661" y="5367528"/>
                  </a:lnTo>
                  <a:close/>
                </a:path>
                <a:path w="8326120" h="5367655">
                  <a:moveTo>
                    <a:pt x="2988561" y="5367528"/>
                  </a:moveTo>
                  <a:lnTo>
                    <a:pt x="2988561" y="5358384"/>
                  </a:lnTo>
                  <a:lnTo>
                    <a:pt x="2959605" y="5358384"/>
                  </a:lnTo>
                  <a:lnTo>
                    <a:pt x="2959605" y="5367528"/>
                  </a:lnTo>
                  <a:lnTo>
                    <a:pt x="2988561" y="5367528"/>
                  </a:lnTo>
                  <a:close/>
                </a:path>
                <a:path w="8326120" h="5367655">
                  <a:moveTo>
                    <a:pt x="2950461" y="5367528"/>
                  </a:moveTo>
                  <a:lnTo>
                    <a:pt x="2950461" y="5358384"/>
                  </a:lnTo>
                  <a:lnTo>
                    <a:pt x="2921505" y="5358384"/>
                  </a:lnTo>
                  <a:lnTo>
                    <a:pt x="2921505" y="5367528"/>
                  </a:lnTo>
                  <a:lnTo>
                    <a:pt x="2950461" y="5367528"/>
                  </a:lnTo>
                  <a:close/>
                </a:path>
                <a:path w="8326120" h="5367655">
                  <a:moveTo>
                    <a:pt x="2912361" y="5367528"/>
                  </a:moveTo>
                  <a:lnTo>
                    <a:pt x="2912361" y="5358384"/>
                  </a:lnTo>
                  <a:lnTo>
                    <a:pt x="2883405" y="5358384"/>
                  </a:lnTo>
                  <a:lnTo>
                    <a:pt x="2883405" y="5367528"/>
                  </a:lnTo>
                  <a:lnTo>
                    <a:pt x="2912361" y="5367528"/>
                  </a:lnTo>
                  <a:close/>
                </a:path>
                <a:path w="8326120" h="5367655">
                  <a:moveTo>
                    <a:pt x="2874261" y="5367528"/>
                  </a:moveTo>
                  <a:lnTo>
                    <a:pt x="2874261" y="5358384"/>
                  </a:lnTo>
                  <a:lnTo>
                    <a:pt x="2845305" y="5358384"/>
                  </a:lnTo>
                  <a:lnTo>
                    <a:pt x="2845305" y="5367528"/>
                  </a:lnTo>
                  <a:lnTo>
                    <a:pt x="2874261" y="5367528"/>
                  </a:lnTo>
                  <a:close/>
                </a:path>
                <a:path w="8326120" h="5367655">
                  <a:moveTo>
                    <a:pt x="2836161" y="5367528"/>
                  </a:moveTo>
                  <a:lnTo>
                    <a:pt x="2836161" y="5358384"/>
                  </a:lnTo>
                  <a:lnTo>
                    <a:pt x="2807205" y="5358384"/>
                  </a:lnTo>
                  <a:lnTo>
                    <a:pt x="2807205" y="5367528"/>
                  </a:lnTo>
                  <a:lnTo>
                    <a:pt x="2836161" y="5367528"/>
                  </a:lnTo>
                  <a:close/>
                </a:path>
                <a:path w="8326120" h="5367655">
                  <a:moveTo>
                    <a:pt x="2798061" y="5367528"/>
                  </a:moveTo>
                  <a:lnTo>
                    <a:pt x="2798061" y="5358384"/>
                  </a:lnTo>
                  <a:lnTo>
                    <a:pt x="2769105" y="5358384"/>
                  </a:lnTo>
                  <a:lnTo>
                    <a:pt x="2769105" y="5367528"/>
                  </a:lnTo>
                  <a:lnTo>
                    <a:pt x="2798061" y="5367528"/>
                  </a:lnTo>
                  <a:close/>
                </a:path>
                <a:path w="8326120" h="5367655">
                  <a:moveTo>
                    <a:pt x="2759961" y="5367528"/>
                  </a:moveTo>
                  <a:lnTo>
                    <a:pt x="2759961" y="5358384"/>
                  </a:lnTo>
                  <a:lnTo>
                    <a:pt x="2731005" y="5358384"/>
                  </a:lnTo>
                  <a:lnTo>
                    <a:pt x="2731005" y="5367528"/>
                  </a:lnTo>
                  <a:lnTo>
                    <a:pt x="2759961" y="5367528"/>
                  </a:lnTo>
                  <a:close/>
                </a:path>
                <a:path w="8326120" h="5367655">
                  <a:moveTo>
                    <a:pt x="2721861" y="5367528"/>
                  </a:moveTo>
                  <a:lnTo>
                    <a:pt x="2721861" y="5358384"/>
                  </a:lnTo>
                  <a:lnTo>
                    <a:pt x="2692905" y="5358384"/>
                  </a:lnTo>
                  <a:lnTo>
                    <a:pt x="2692905" y="5367528"/>
                  </a:lnTo>
                  <a:lnTo>
                    <a:pt x="2721861" y="5367528"/>
                  </a:lnTo>
                  <a:close/>
                </a:path>
                <a:path w="8326120" h="5367655">
                  <a:moveTo>
                    <a:pt x="2683761" y="5367528"/>
                  </a:moveTo>
                  <a:lnTo>
                    <a:pt x="2683761" y="5358384"/>
                  </a:lnTo>
                  <a:lnTo>
                    <a:pt x="2654805" y="5358384"/>
                  </a:lnTo>
                  <a:lnTo>
                    <a:pt x="2654805" y="5367528"/>
                  </a:lnTo>
                  <a:lnTo>
                    <a:pt x="2683761" y="5367528"/>
                  </a:lnTo>
                  <a:close/>
                </a:path>
                <a:path w="8326120" h="5367655">
                  <a:moveTo>
                    <a:pt x="2645661" y="5367528"/>
                  </a:moveTo>
                  <a:lnTo>
                    <a:pt x="2645661" y="5358384"/>
                  </a:lnTo>
                  <a:lnTo>
                    <a:pt x="2616705" y="5358384"/>
                  </a:lnTo>
                  <a:lnTo>
                    <a:pt x="2616705" y="5367528"/>
                  </a:lnTo>
                  <a:lnTo>
                    <a:pt x="2645661" y="5367528"/>
                  </a:lnTo>
                  <a:close/>
                </a:path>
                <a:path w="8326120" h="5367655">
                  <a:moveTo>
                    <a:pt x="2607561" y="5367528"/>
                  </a:moveTo>
                  <a:lnTo>
                    <a:pt x="2607561" y="5358384"/>
                  </a:lnTo>
                  <a:lnTo>
                    <a:pt x="2578605" y="5358384"/>
                  </a:lnTo>
                  <a:lnTo>
                    <a:pt x="2578605" y="5367528"/>
                  </a:lnTo>
                  <a:lnTo>
                    <a:pt x="2607561" y="5367528"/>
                  </a:lnTo>
                  <a:close/>
                </a:path>
                <a:path w="8326120" h="5367655">
                  <a:moveTo>
                    <a:pt x="2569461" y="5367528"/>
                  </a:moveTo>
                  <a:lnTo>
                    <a:pt x="2569461" y="5358384"/>
                  </a:lnTo>
                  <a:lnTo>
                    <a:pt x="2540505" y="5358384"/>
                  </a:lnTo>
                  <a:lnTo>
                    <a:pt x="2540505" y="5367528"/>
                  </a:lnTo>
                  <a:lnTo>
                    <a:pt x="2569461" y="5367528"/>
                  </a:lnTo>
                  <a:close/>
                </a:path>
                <a:path w="8326120" h="5367655">
                  <a:moveTo>
                    <a:pt x="2531361" y="5367528"/>
                  </a:moveTo>
                  <a:lnTo>
                    <a:pt x="2531361" y="5358384"/>
                  </a:lnTo>
                  <a:lnTo>
                    <a:pt x="2502405" y="5358384"/>
                  </a:lnTo>
                  <a:lnTo>
                    <a:pt x="2502405" y="5367528"/>
                  </a:lnTo>
                  <a:lnTo>
                    <a:pt x="2531361" y="5367528"/>
                  </a:lnTo>
                  <a:close/>
                </a:path>
                <a:path w="8326120" h="5367655">
                  <a:moveTo>
                    <a:pt x="2493261" y="5367528"/>
                  </a:moveTo>
                  <a:lnTo>
                    <a:pt x="2493261" y="5358384"/>
                  </a:lnTo>
                  <a:lnTo>
                    <a:pt x="2464305" y="5358384"/>
                  </a:lnTo>
                  <a:lnTo>
                    <a:pt x="2464305" y="5367528"/>
                  </a:lnTo>
                  <a:lnTo>
                    <a:pt x="2493261" y="5367528"/>
                  </a:lnTo>
                  <a:close/>
                </a:path>
                <a:path w="8326120" h="5367655">
                  <a:moveTo>
                    <a:pt x="2455161" y="5367528"/>
                  </a:moveTo>
                  <a:lnTo>
                    <a:pt x="2455161" y="5358384"/>
                  </a:lnTo>
                  <a:lnTo>
                    <a:pt x="2426205" y="5358384"/>
                  </a:lnTo>
                  <a:lnTo>
                    <a:pt x="2426205" y="5367528"/>
                  </a:lnTo>
                  <a:lnTo>
                    <a:pt x="2455161" y="5367528"/>
                  </a:lnTo>
                  <a:close/>
                </a:path>
                <a:path w="8326120" h="5367655">
                  <a:moveTo>
                    <a:pt x="2417061" y="5367528"/>
                  </a:moveTo>
                  <a:lnTo>
                    <a:pt x="2417061" y="5358384"/>
                  </a:lnTo>
                  <a:lnTo>
                    <a:pt x="2388105" y="5358384"/>
                  </a:lnTo>
                  <a:lnTo>
                    <a:pt x="2388105" y="5367528"/>
                  </a:lnTo>
                  <a:lnTo>
                    <a:pt x="2417061" y="5367528"/>
                  </a:lnTo>
                  <a:close/>
                </a:path>
                <a:path w="8326120" h="5367655">
                  <a:moveTo>
                    <a:pt x="2378961" y="5367528"/>
                  </a:moveTo>
                  <a:lnTo>
                    <a:pt x="2378961" y="5358384"/>
                  </a:lnTo>
                  <a:lnTo>
                    <a:pt x="2350005" y="5358384"/>
                  </a:lnTo>
                  <a:lnTo>
                    <a:pt x="2350005" y="5367528"/>
                  </a:lnTo>
                  <a:lnTo>
                    <a:pt x="2378961" y="5367528"/>
                  </a:lnTo>
                  <a:close/>
                </a:path>
                <a:path w="8326120" h="5367655">
                  <a:moveTo>
                    <a:pt x="2340861" y="5367528"/>
                  </a:moveTo>
                  <a:lnTo>
                    <a:pt x="2340861" y="5358384"/>
                  </a:lnTo>
                  <a:lnTo>
                    <a:pt x="2311905" y="5358384"/>
                  </a:lnTo>
                  <a:lnTo>
                    <a:pt x="2311905" y="5367528"/>
                  </a:lnTo>
                  <a:lnTo>
                    <a:pt x="2340861" y="5367528"/>
                  </a:lnTo>
                  <a:close/>
                </a:path>
                <a:path w="8326120" h="5367655">
                  <a:moveTo>
                    <a:pt x="2302761" y="5367528"/>
                  </a:moveTo>
                  <a:lnTo>
                    <a:pt x="2302761" y="5358384"/>
                  </a:lnTo>
                  <a:lnTo>
                    <a:pt x="2273805" y="5358384"/>
                  </a:lnTo>
                  <a:lnTo>
                    <a:pt x="2273805" y="5367528"/>
                  </a:lnTo>
                  <a:lnTo>
                    <a:pt x="2302761" y="5367528"/>
                  </a:lnTo>
                  <a:close/>
                </a:path>
                <a:path w="8326120" h="5367655">
                  <a:moveTo>
                    <a:pt x="2264661" y="5367528"/>
                  </a:moveTo>
                  <a:lnTo>
                    <a:pt x="2264661" y="5358384"/>
                  </a:lnTo>
                  <a:lnTo>
                    <a:pt x="2235705" y="5358384"/>
                  </a:lnTo>
                  <a:lnTo>
                    <a:pt x="2235705" y="5367528"/>
                  </a:lnTo>
                  <a:lnTo>
                    <a:pt x="2264661" y="5367528"/>
                  </a:lnTo>
                  <a:close/>
                </a:path>
                <a:path w="8326120" h="5367655">
                  <a:moveTo>
                    <a:pt x="2226561" y="5367528"/>
                  </a:moveTo>
                  <a:lnTo>
                    <a:pt x="2226561" y="5358384"/>
                  </a:lnTo>
                  <a:lnTo>
                    <a:pt x="2197605" y="5358384"/>
                  </a:lnTo>
                  <a:lnTo>
                    <a:pt x="2197605" y="5367528"/>
                  </a:lnTo>
                  <a:lnTo>
                    <a:pt x="2226561" y="5367528"/>
                  </a:lnTo>
                  <a:close/>
                </a:path>
                <a:path w="8326120" h="5367655">
                  <a:moveTo>
                    <a:pt x="2188461" y="5367528"/>
                  </a:moveTo>
                  <a:lnTo>
                    <a:pt x="2188461" y="5358384"/>
                  </a:lnTo>
                  <a:lnTo>
                    <a:pt x="2159505" y="5358384"/>
                  </a:lnTo>
                  <a:lnTo>
                    <a:pt x="2159505" y="5367528"/>
                  </a:lnTo>
                  <a:lnTo>
                    <a:pt x="2188461" y="5367528"/>
                  </a:lnTo>
                  <a:close/>
                </a:path>
                <a:path w="8326120" h="5367655">
                  <a:moveTo>
                    <a:pt x="2150361" y="5367528"/>
                  </a:moveTo>
                  <a:lnTo>
                    <a:pt x="2150361" y="5358384"/>
                  </a:lnTo>
                  <a:lnTo>
                    <a:pt x="2121405" y="5358384"/>
                  </a:lnTo>
                  <a:lnTo>
                    <a:pt x="2121405" y="5367528"/>
                  </a:lnTo>
                  <a:lnTo>
                    <a:pt x="2150361" y="5367528"/>
                  </a:lnTo>
                  <a:close/>
                </a:path>
                <a:path w="8326120" h="5367655">
                  <a:moveTo>
                    <a:pt x="2112261" y="5367528"/>
                  </a:moveTo>
                  <a:lnTo>
                    <a:pt x="2112261" y="5358384"/>
                  </a:lnTo>
                  <a:lnTo>
                    <a:pt x="2083305" y="5358384"/>
                  </a:lnTo>
                  <a:lnTo>
                    <a:pt x="2083305" y="5367528"/>
                  </a:lnTo>
                  <a:lnTo>
                    <a:pt x="2112261" y="5367528"/>
                  </a:lnTo>
                  <a:close/>
                </a:path>
                <a:path w="8326120" h="5367655">
                  <a:moveTo>
                    <a:pt x="2074161" y="5367528"/>
                  </a:moveTo>
                  <a:lnTo>
                    <a:pt x="2074161" y="5358384"/>
                  </a:lnTo>
                  <a:lnTo>
                    <a:pt x="2045205" y="5358384"/>
                  </a:lnTo>
                  <a:lnTo>
                    <a:pt x="2045205" y="5367528"/>
                  </a:lnTo>
                  <a:lnTo>
                    <a:pt x="2074161" y="5367528"/>
                  </a:lnTo>
                  <a:close/>
                </a:path>
                <a:path w="8326120" h="5367655">
                  <a:moveTo>
                    <a:pt x="2036061" y="5367528"/>
                  </a:moveTo>
                  <a:lnTo>
                    <a:pt x="2036061" y="5358384"/>
                  </a:lnTo>
                  <a:lnTo>
                    <a:pt x="2007105" y="5358384"/>
                  </a:lnTo>
                  <a:lnTo>
                    <a:pt x="2007105" y="5367528"/>
                  </a:lnTo>
                  <a:lnTo>
                    <a:pt x="2036061" y="5367528"/>
                  </a:lnTo>
                  <a:close/>
                </a:path>
                <a:path w="8326120" h="5367655">
                  <a:moveTo>
                    <a:pt x="1997961" y="5367528"/>
                  </a:moveTo>
                  <a:lnTo>
                    <a:pt x="1997961" y="5358384"/>
                  </a:lnTo>
                  <a:lnTo>
                    <a:pt x="1969005" y="5358384"/>
                  </a:lnTo>
                  <a:lnTo>
                    <a:pt x="1969005" y="5367528"/>
                  </a:lnTo>
                  <a:lnTo>
                    <a:pt x="1997961" y="5367528"/>
                  </a:lnTo>
                  <a:close/>
                </a:path>
                <a:path w="8326120" h="5367655">
                  <a:moveTo>
                    <a:pt x="1959861" y="5367528"/>
                  </a:moveTo>
                  <a:lnTo>
                    <a:pt x="1959861" y="5358384"/>
                  </a:lnTo>
                  <a:lnTo>
                    <a:pt x="1930905" y="5358384"/>
                  </a:lnTo>
                  <a:lnTo>
                    <a:pt x="1930905" y="5367528"/>
                  </a:lnTo>
                  <a:lnTo>
                    <a:pt x="1959861" y="5367528"/>
                  </a:lnTo>
                  <a:close/>
                </a:path>
                <a:path w="8326120" h="5367655">
                  <a:moveTo>
                    <a:pt x="1921761" y="5367528"/>
                  </a:moveTo>
                  <a:lnTo>
                    <a:pt x="1921761" y="5358384"/>
                  </a:lnTo>
                  <a:lnTo>
                    <a:pt x="1892805" y="5358384"/>
                  </a:lnTo>
                  <a:lnTo>
                    <a:pt x="1892805" y="5367528"/>
                  </a:lnTo>
                  <a:lnTo>
                    <a:pt x="1921761" y="5367528"/>
                  </a:lnTo>
                  <a:close/>
                </a:path>
                <a:path w="8326120" h="5367655">
                  <a:moveTo>
                    <a:pt x="1883661" y="5367528"/>
                  </a:moveTo>
                  <a:lnTo>
                    <a:pt x="1883661" y="5358384"/>
                  </a:lnTo>
                  <a:lnTo>
                    <a:pt x="1854705" y="5358384"/>
                  </a:lnTo>
                  <a:lnTo>
                    <a:pt x="1854705" y="5367528"/>
                  </a:lnTo>
                  <a:lnTo>
                    <a:pt x="1883661" y="5367528"/>
                  </a:lnTo>
                  <a:close/>
                </a:path>
                <a:path w="8326120" h="5367655">
                  <a:moveTo>
                    <a:pt x="1845561" y="5367528"/>
                  </a:moveTo>
                  <a:lnTo>
                    <a:pt x="1845561" y="5358384"/>
                  </a:lnTo>
                  <a:lnTo>
                    <a:pt x="1816605" y="5358384"/>
                  </a:lnTo>
                  <a:lnTo>
                    <a:pt x="1816605" y="5367528"/>
                  </a:lnTo>
                  <a:lnTo>
                    <a:pt x="1845561" y="5367528"/>
                  </a:lnTo>
                  <a:close/>
                </a:path>
                <a:path w="8326120" h="5367655">
                  <a:moveTo>
                    <a:pt x="1807461" y="5367528"/>
                  </a:moveTo>
                  <a:lnTo>
                    <a:pt x="1807461" y="5358384"/>
                  </a:lnTo>
                  <a:lnTo>
                    <a:pt x="1778505" y="5358384"/>
                  </a:lnTo>
                  <a:lnTo>
                    <a:pt x="1778505" y="5367528"/>
                  </a:lnTo>
                  <a:lnTo>
                    <a:pt x="1807461" y="5367528"/>
                  </a:lnTo>
                  <a:close/>
                </a:path>
                <a:path w="8326120" h="5367655">
                  <a:moveTo>
                    <a:pt x="1769361" y="5367528"/>
                  </a:moveTo>
                  <a:lnTo>
                    <a:pt x="1769361" y="5358384"/>
                  </a:lnTo>
                  <a:lnTo>
                    <a:pt x="1740405" y="5358384"/>
                  </a:lnTo>
                  <a:lnTo>
                    <a:pt x="1740405" y="5367528"/>
                  </a:lnTo>
                  <a:lnTo>
                    <a:pt x="1769361" y="5367528"/>
                  </a:lnTo>
                  <a:close/>
                </a:path>
                <a:path w="8326120" h="5367655">
                  <a:moveTo>
                    <a:pt x="1731261" y="5367528"/>
                  </a:moveTo>
                  <a:lnTo>
                    <a:pt x="1731261" y="5358384"/>
                  </a:lnTo>
                  <a:lnTo>
                    <a:pt x="1702305" y="5358384"/>
                  </a:lnTo>
                  <a:lnTo>
                    <a:pt x="1702305" y="5367528"/>
                  </a:lnTo>
                  <a:lnTo>
                    <a:pt x="1731261" y="5367528"/>
                  </a:lnTo>
                  <a:close/>
                </a:path>
                <a:path w="8326120" h="5367655">
                  <a:moveTo>
                    <a:pt x="1693161" y="5367528"/>
                  </a:moveTo>
                  <a:lnTo>
                    <a:pt x="1693161" y="5358384"/>
                  </a:lnTo>
                  <a:lnTo>
                    <a:pt x="1664205" y="5358384"/>
                  </a:lnTo>
                  <a:lnTo>
                    <a:pt x="1664205" y="5367528"/>
                  </a:lnTo>
                  <a:lnTo>
                    <a:pt x="1693161" y="5367528"/>
                  </a:lnTo>
                  <a:close/>
                </a:path>
                <a:path w="8326120" h="5367655">
                  <a:moveTo>
                    <a:pt x="1655061" y="5367528"/>
                  </a:moveTo>
                  <a:lnTo>
                    <a:pt x="1655061" y="5358384"/>
                  </a:lnTo>
                  <a:lnTo>
                    <a:pt x="1626105" y="5358384"/>
                  </a:lnTo>
                  <a:lnTo>
                    <a:pt x="1626105" y="5367528"/>
                  </a:lnTo>
                  <a:lnTo>
                    <a:pt x="1655061" y="5367528"/>
                  </a:lnTo>
                  <a:close/>
                </a:path>
                <a:path w="8326120" h="5367655">
                  <a:moveTo>
                    <a:pt x="1616961" y="5367528"/>
                  </a:moveTo>
                  <a:lnTo>
                    <a:pt x="1616961" y="5358384"/>
                  </a:lnTo>
                  <a:lnTo>
                    <a:pt x="1588005" y="5358384"/>
                  </a:lnTo>
                  <a:lnTo>
                    <a:pt x="1588005" y="5367528"/>
                  </a:lnTo>
                  <a:lnTo>
                    <a:pt x="1616961" y="5367528"/>
                  </a:lnTo>
                  <a:close/>
                </a:path>
                <a:path w="8326120" h="5367655">
                  <a:moveTo>
                    <a:pt x="1578861" y="5367528"/>
                  </a:moveTo>
                  <a:lnTo>
                    <a:pt x="1578861" y="5358384"/>
                  </a:lnTo>
                  <a:lnTo>
                    <a:pt x="1549905" y="5358384"/>
                  </a:lnTo>
                  <a:lnTo>
                    <a:pt x="1549905" y="5367528"/>
                  </a:lnTo>
                  <a:lnTo>
                    <a:pt x="1578861" y="5367528"/>
                  </a:lnTo>
                  <a:close/>
                </a:path>
                <a:path w="8326120" h="5367655">
                  <a:moveTo>
                    <a:pt x="1540761" y="5367528"/>
                  </a:moveTo>
                  <a:lnTo>
                    <a:pt x="1540761" y="5358384"/>
                  </a:lnTo>
                  <a:lnTo>
                    <a:pt x="1511804" y="5358384"/>
                  </a:lnTo>
                  <a:lnTo>
                    <a:pt x="1511804" y="5367528"/>
                  </a:lnTo>
                  <a:lnTo>
                    <a:pt x="1540761" y="5367528"/>
                  </a:lnTo>
                  <a:close/>
                </a:path>
                <a:path w="8326120" h="5367655">
                  <a:moveTo>
                    <a:pt x="1502660" y="5367528"/>
                  </a:moveTo>
                  <a:lnTo>
                    <a:pt x="1502660" y="5358384"/>
                  </a:lnTo>
                  <a:lnTo>
                    <a:pt x="1473704" y="5358384"/>
                  </a:lnTo>
                  <a:lnTo>
                    <a:pt x="1473704" y="5367528"/>
                  </a:lnTo>
                  <a:lnTo>
                    <a:pt x="1502660" y="5367528"/>
                  </a:lnTo>
                  <a:close/>
                </a:path>
                <a:path w="8326120" h="5367655">
                  <a:moveTo>
                    <a:pt x="1464560" y="5367528"/>
                  </a:moveTo>
                  <a:lnTo>
                    <a:pt x="1464560" y="5358384"/>
                  </a:lnTo>
                  <a:lnTo>
                    <a:pt x="1435604" y="5358384"/>
                  </a:lnTo>
                  <a:lnTo>
                    <a:pt x="1435604" y="5367528"/>
                  </a:lnTo>
                  <a:lnTo>
                    <a:pt x="1464560" y="5367528"/>
                  </a:lnTo>
                  <a:close/>
                </a:path>
                <a:path w="8326120" h="5367655">
                  <a:moveTo>
                    <a:pt x="1426460" y="5367528"/>
                  </a:moveTo>
                  <a:lnTo>
                    <a:pt x="1426460" y="5358384"/>
                  </a:lnTo>
                  <a:lnTo>
                    <a:pt x="1397504" y="5358384"/>
                  </a:lnTo>
                  <a:lnTo>
                    <a:pt x="1397504" y="5367528"/>
                  </a:lnTo>
                  <a:lnTo>
                    <a:pt x="1426460" y="5367528"/>
                  </a:lnTo>
                  <a:close/>
                </a:path>
                <a:path w="8326120" h="5367655">
                  <a:moveTo>
                    <a:pt x="1388360" y="5367528"/>
                  </a:moveTo>
                  <a:lnTo>
                    <a:pt x="1388360" y="5358384"/>
                  </a:lnTo>
                  <a:lnTo>
                    <a:pt x="1359404" y="5358384"/>
                  </a:lnTo>
                  <a:lnTo>
                    <a:pt x="1359404" y="5367528"/>
                  </a:lnTo>
                  <a:lnTo>
                    <a:pt x="1388360" y="5367528"/>
                  </a:lnTo>
                  <a:close/>
                </a:path>
                <a:path w="8326120" h="5367655">
                  <a:moveTo>
                    <a:pt x="1350260" y="5367528"/>
                  </a:moveTo>
                  <a:lnTo>
                    <a:pt x="1350260" y="5358384"/>
                  </a:lnTo>
                  <a:lnTo>
                    <a:pt x="1321304" y="5358384"/>
                  </a:lnTo>
                  <a:lnTo>
                    <a:pt x="1321304" y="5367528"/>
                  </a:lnTo>
                  <a:lnTo>
                    <a:pt x="1350260" y="5367528"/>
                  </a:lnTo>
                  <a:close/>
                </a:path>
                <a:path w="8326120" h="5367655">
                  <a:moveTo>
                    <a:pt x="1312160" y="5367528"/>
                  </a:moveTo>
                  <a:lnTo>
                    <a:pt x="1312160" y="5358384"/>
                  </a:lnTo>
                  <a:lnTo>
                    <a:pt x="1283204" y="5358384"/>
                  </a:lnTo>
                  <a:lnTo>
                    <a:pt x="1283204" y="5367528"/>
                  </a:lnTo>
                  <a:lnTo>
                    <a:pt x="1312160" y="5367528"/>
                  </a:lnTo>
                  <a:close/>
                </a:path>
                <a:path w="8326120" h="5367655">
                  <a:moveTo>
                    <a:pt x="1274060" y="5367528"/>
                  </a:moveTo>
                  <a:lnTo>
                    <a:pt x="1274060" y="5358384"/>
                  </a:lnTo>
                  <a:lnTo>
                    <a:pt x="1245104" y="5358384"/>
                  </a:lnTo>
                  <a:lnTo>
                    <a:pt x="1245104" y="5367528"/>
                  </a:lnTo>
                  <a:lnTo>
                    <a:pt x="1274060" y="5367528"/>
                  </a:lnTo>
                  <a:close/>
                </a:path>
                <a:path w="8326120" h="5367655">
                  <a:moveTo>
                    <a:pt x="1235960" y="5367528"/>
                  </a:moveTo>
                  <a:lnTo>
                    <a:pt x="1235960" y="5358384"/>
                  </a:lnTo>
                  <a:lnTo>
                    <a:pt x="1207004" y="5358384"/>
                  </a:lnTo>
                  <a:lnTo>
                    <a:pt x="1207004" y="5367528"/>
                  </a:lnTo>
                  <a:lnTo>
                    <a:pt x="1235960" y="5367528"/>
                  </a:lnTo>
                  <a:close/>
                </a:path>
                <a:path w="8326120" h="5367655">
                  <a:moveTo>
                    <a:pt x="1197860" y="5367528"/>
                  </a:moveTo>
                  <a:lnTo>
                    <a:pt x="1197860" y="5358384"/>
                  </a:lnTo>
                  <a:lnTo>
                    <a:pt x="1168904" y="5358384"/>
                  </a:lnTo>
                  <a:lnTo>
                    <a:pt x="1168904" y="5367528"/>
                  </a:lnTo>
                  <a:lnTo>
                    <a:pt x="1197860" y="5367528"/>
                  </a:lnTo>
                  <a:close/>
                </a:path>
                <a:path w="8326120" h="5367655">
                  <a:moveTo>
                    <a:pt x="1159760" y="5367528"/>
                  </a:moveTo>
                  <a:lnTo>
                    <a:pt x="1159760" y="5358384"/>
                  </a:lnTo>
                  <a:lnTo>
                    <a:pt x="1130804" y="5358384"/>
                  </a:lnTo>
                  <a:lnTo>
                    <a:pt x="1130804" y="5367528"/>
                  </a:lnTo>
                  <a:lnTo>
                    <a:pt x="1159760" y="5367528"/>
                  </a:lnTo>
                  <a:close/>
                </a:path>
                <a:path w="8326120" h="5367655">
                  <a:moveTo>
                    <a:pt x="1121660" y="5367528"/>
                  </a:moveTo>
                  <a:lnTo>
                    <a:pt x="1121660" y="5358384"/>
                  </a:lnTo>
                  <a:lnTo>
                    <a:pt x="1092704" y="5358384"/>
                  </a:lnTo>
                  <a:lnTo>
                    <a:pt x="1092704" y="5367528"/>
                  </a:lnTo>
                  <a:lnTo>
                    <a:pt x="1121660" y="5367528"/>
                  </a:lnTo>
                  <a:close/>
                </a:path>
                <a:path w="8326120" h="5367655">
                  <a:moveTo>
                    <a:pt x="1083560" y="5367528"/>
                  </a:moveTo>
                  <a:lnTo>
                    <a:pt x="1083560" y="5358384"/>
                  </a:lnTo>
                  <a:lnTo>
                    <a:pt x="1054604" y="5358384"/>
                  </a:lnTo>
                  <a:lnTo>
                    <a:pt x="1054604" y="5367528"/>
                  </a:lnTo>
                  <a:lnTo>
                    <a:pt x="1083560" y="5367528"/>
                  </a:lnTo>
                  <a:close/>
                </a:path>
                <a:path w="8326120" h="5367655">
                  <a:moveTo>
                    <a:pt x="1045460" y="5367528"/>
                  </a:moveTo>
                  <a:lnTo>
                    <a:pt x="1045460" y="5358384"/>
                  </a:lnTo>
                  <a:lnTo>
                    <a:pt x="1016504" y="5358384"/>
                  </a:lnTo>
                  <a:lnTo>
                    <a:pt x="1016504" y="5367528"/>
                  </a:lnTo>
                  <a:lnTo>
                    <a:pt x="1045460" y="5367528"/>
                  </a:lnTo>
                  <a:close/>
                </a:path>
                <a:path w="8326120" h="5367655">
                  <a:moveTo>
                    <a:pt x="1007360" y="5367528"/>
                  </a:moveTo>
                  <a:lnTo>
                    <a:pt x="1007360" y="5358384"/>
                  </a:lnTo>
                  <a:lnTo>
                    <a:pt x="978404" y="5358384"/>
                  </a:lnTo>
                  <a:lnTo>
                    <a:pt x="978404" y="5367528"/>
                  </a:lnTo>
                  <a:lnTo>
                    <a:pt x="1007360" y="5367528"/>
                  </a:lnTo>
                  <a:close/>
                </a:path>
                <a:path w="8326120" h="5367655">
                  <a:moveTo>
                    <a:pt x="969260" y="5367528"/>
                  </a:moveTo>
                  <a:lnTo>
                    <a:pt x="969260" y="5358384"/>
                  </a:lnTo>
                  <a:lnTo>
                    <a:pt x="940304" y="5358384"/>
                  </a:lnTo>
                  <a:lnTo>
                    <a:pt x="940304" y="5367528"/>
                  </a:lnTo>
                  <a:lnTo>
                    <a:pt x="969260" y="5367528"/>
                  </a:lnTo>
                  <a:close/>
                </a:path>
                <a:path w="8326120" h="5367655">
                  <a:moveTo>
                    <a:pt x="931160" y="5367528"/>
                  </a:moveTo>
                  <a:lnTo>
                    <a:pt x="931160" y="5358384"/>
                  </a:lnTo>
                  <a:lnTo>
                    <a:pt x="902204" y="5358384"/>
                  </a:lnTo>
                  <a:lnTo>
                    <a:pt x="902204" y="5367528"/>
                  </a:lnTo>
                  <a:lnTo>
                    <a:pt x="931160" y="5367528"/>
                  </a:lnTo>
                  <a:close/>
                </a:path>
                <a:path w="8326120" h="5367655">
                  <a:moveTo>
                    <a:pt x="893060" y="5367528"/>
                  </a:moveTo>
                  <a:lnTo>
                    <a:pt x="893060" y="5358384"/>
                  </a:lnTo>
                  <a:lnTo>
                    <a:pt x="864104" y="5358384"/>
                  </a:lnTo>
                  <a:lnTo>
                    <a:pt x="864104" y="5367528"/>
                  </a:lnTo>
                  <a:lnTo>
                    <a:pt x="893060" y="5367528"/>
                  </a:lnTo>
                  <a:close/>
                </a:path>
                <a:path w="8326120" h="5367655">
                  <a:moveTo>
                    <a:pt x="854960" y="5367528"/>
                  </a:moveTo>
                  <a:lnTo>
                    <a:pt x="854960" y="5358384"/>
                  </a:lnTo>
                  <a:lnTo>
                    <a:pt x="826004" y="5358384"/>
                  </a:lnTo>
                  <a:lnTo>
                    <a:pt x="826004" y="5367528"/>
                  </a:lnTo>
                  <a:lnTo>
                    <a:pt x="854960" y="5367528"/>
                  </a:lnTo>
                  <a:close/>
                </a:path>
                <a:path w="8326120" h="5367655">
                  <a:moveTo>
                    <a:pt x="816860" y="5367528"/>
                  </a:moveTo>
                  <a:lnTo>
                    <a:pt x="816860" y="5358384"/>
                  </a:lnTo>
                  <a:lnTo>
                    <a:pt x="787904" y="5358384"/>
                  </a:lnTo>
                  <a:lnTo>
                    <a:pt x="787904" y="5367528"/>
                  </a:lnTo>
                  <a:lnTo>
                    <a:pt x="816860" y="5367528"/>
                  </a:lnTo>
                  <a:close/>
                </a:path>
                <a:path w="8326120" h="5367655">
                  <a:moveTo>
                    <a:pt x="778760" y="5367528"/>
                  </a:moveTo>
                  <a:lnTo>
                    <a:pt x="778760" y="5358384"/>
                  </a:lnTo>
                  <a:lnTo>
                    <a:pt x="749804" y="5358384"/>
                  </a:lnTo>
                  <a:lnTo>
                    <a:pt x="749804" y="5367528"/>
                  </a:lnTo>
                  <a:lnTo>
                    <a:pt x="778760" y="5367528"/>
                  </a:lnTo>
                  <a:close/>
                </a:path>
                <a:path w="8326120" h="5367655">
                  <a:moveTo>
                    <a:pt x="740660" y="5367528"/>
                  </a:moveTo>
                  <a:lnTo>
                    <a:pt x="740660" y="5358384"/>
                  </a:lnTo>
                  <a:lnTo>
                    <a:pt x="711704" y="5358384"/>
                  </a:lnTo>
                  <a:lnTo>
                    <a:pt x="711704" y="5367528"/>
                  </a:lnTo>
                  <a:lnTo>
                    <a:pt x="740660" y="5367528"/>
                  </a:lnTo>
                  <a:close/>
                </a:path>
                <a:path w="8326120" h="5367655">
                  <a:moveTo>
                    <a:pt x="702560" y="5367528"/>
                  </a:moveTo>
                  <a:lnTo>
                    <a:pt x="702560" y="5358384"/>
                  </a:lnTo>
                  <a:lnTo>
                    <a:pt x="673604" y="5358384"/>
                  </a:lnTo>
                  <a:lnTo>
                    <a:pt x="673604" y="5367528"/>
                  </a:lnTo>
                  <a:lnTo>
                    <a:pt x="702560" y="5367528"/>
                  </a:lnTo>
                  <a:close/>
                </a:path>
                <a:path w="8326120" h="5367655">
                  <a:moveTo>
                    <a:pt x="664460" y="5367528"/>
                  </a:moveTo>
                  <a:lnTo>
                    <a:pt x="664460" y="5358384"/>
                  </a:lnTo>
                  <a:lnTo>
                    <a:pt x="635504" y="5358384"/>
                  </a:lnTo>
                  <a:lnTo>
                    <a:pt x="635504" y="5367528"/>
                  </a:lnTo>
                  <a:lnTo>
                    <a:pt x="664460" y="5367528"/>
                  </a:lnTo>
                  <a:close/>
                </a:path>
                <a:path w="8326120" h="5367655">
                  <a:moveTo>
                    <a:pt x="626360" y="5367528"/>
                  </a:moveTo>
                  <a:lnTo>
                    <a:pt x="626360" y="5358384"/>
                  </a:lnTo>
                  <a:lnTo>
                    <a:pt x="597404" y="5358384"/>
                  </a:lnTo>
                  <a:lnTo>
                    <a:pt x="597404" y="5367528"/>
                  </a:lnTo>
                  <a:lnTo>
                    <a:pt x="626360" y="5367528"/>
                  </a:lnTo>
                  <a:close/>
                </a:path>
                <a:path w="8326120" h="5367655">
                  <a:moveTo>
                    <a:pt x="588260" y="5367528"/>
                  </a:moveTo>
                  <a:lnTo>
                    <a:pt x="588260" y="5358384"/>
                  </a:lnTo>
                  <a:lnTo>
                    <a:pt x="559304" y="5358384"/>
                  </a:lnTo>
                  <a:lnTo>
                    <a:pt x="559304" y="5367528"/>
                  </a:lnTo>
                  <a:lnTo>
                    <a:pt x="588260" y="5367528"/>
                  </a:lnTo>
                  <a:close/>
                </a:path>
                <a:path w="8326120" h="5367655">
                  <a:moveTo>
                    <a:pt x="550160" y="5367528"/>
                  </a:moveTo>
                  <a:lnTo>
                    <a:pt x="550160" y="5358384"/>
                  </a:lnTo>
                  <a:lnTo>
                    <a:pt x="521204" y="5358384"/>
                  </a:lnTo>
                  <a:lnTo>
                    <a:pt x="521204" y="5367528"/>
                  </a:lnTo>
                  <a:lnTo>
                    <a:pt x="550160" y="5367528"/>
                  </a:lnTo>
                  <a:close/>
                </a:path>
                <a:path w="8326120" h="5367655">
                  <a:moveTo>
                    <a:pt x="512060" y="5367528"/>
                  </a:moveTo>
                  <a:lnTo>
                    <a:pt x="512060" y="5358384"/>
                  </a:lnTo>
                  <a:lnTo>
                    <a:pt x="483104" y="5358384"/>
                  </a:lnTo>
                  <a:lnTo>
                    <a:pt x="483104" y="5367528"/>
                  </a:lnTo>
                  <a:lnTo>
                    <a:pt x="512060" y="5367528"/>
                  </a:lnTo>
                  <a:close/>
                </a:path>
                <a:path w="8326120" h="5367655">
                  <a:moveTo>
                    <a:pt x="473960" y="5367528"/>
                  </a:moveTo>
                  <a:lnTo>
                    <a:pt x="473960" y="5358384"/>
                  </a:lnTo>
                  <a:lnTo>
                    <a:pt x="445004" y="5358384"/>
                  </a:lnTo>
                  <a:lnTo>
                    <a:pt x="445004" y="5367528"/>
                  </a:lnTo>
                  <a:lnTo>
                    <a:pt x="473960" y="5367528"/>
                  </a:lnTo>
                  <a:close/>
                </a:path>
                <a:path w="8326120" h="5367655">
                  <a:moveTo>
                    <a:pt x="435860" y="5367528"/>
                  </a:moveTo>
                  <a:lnTo>
                    <a:pt x="435860" y="5358384"/>
                  </a:lnTo>
                  <a:lnTo>
                    <a:pt x="406904" y="5358384"/>
                  </a:lnTo>
                  <a:lnTo>
                    <a:pt x="406904" y="5367528"/>
                  </a:lnTo>
                  <a:lnTo>
                    <a:pt x="435860" y="5367528"/>
                  </a:lnTo>
                  <a:close/>
                </a:path>
                <a:path w="8326120" h="5367655">
                  <a:moveTo>
                    <a:pt x="397760" y="5367528"/>
                  </a:moveTo>
                  <a:lnTo>
                    <a:pt x="397760" y="5358384"/>
                  </a:lnTo>
                  <a:lnTo>
                    <a:pt x="368804" y="5358384"/>
                  </a:lnTo>
                  <a:lnTo>
                    <a:pt x="368804" y="5367528"/>
                  </a:lnTo>
                  <a:lnTo>
                    <a:pt x="397760" y="5367528"/>
                  </a:lnTo>
                  <a:close/>
                </a:path>
                <a:path w="8326120" h="5367655">
                  <a:moveTo>
                    <a:pt x="359664" y="5367528"/>
                  </a:moveTo>
                  <a:lnTo>
                    <a:pt x="359664" y="5358384"/>
                  </a:lnTo>
                  <a:lnTo>
                    <a:pt x="330708" y="5358384"/>
                  </a:lnTo>
                  <a:lnTo>
                    <a:pt x="330708" y="5367528"/>
                  </a:lnTo>
                  <a:lnTo>
                    <a:pt x="359664" y="5367528"/>
                  </a:lnTo>
                  <a:close/>
                </a:path>
                <a:path w="8326120" h="5367655">
                  <a:moveTo>
                    <a:pt x="321564" y="5367528"/>
                  </a:moveTo>
                  <a:lnTo>
                    <a:pt x="321564" y="5358384"/>
                  </a:lnTo>
                  <a:lnTo>
                    <a:pt x="292608" y="5358384"/>
                  </a:lnTo>
                  <a:lnTo>
                    <a:pt x="292608" y="5367528"/>
                  </a:lnTo>
                  <a:lnTo>
                    <a:pt x="321564" y="5367528"/>
                  </a:lnTo>
                  <a:close/>
                </a:path>
                <a:path w="8326120" h="5367655">
                  <a:moveTo>
                    <a:pt x="283464" y="5367528"/>
                  </a:moveTo>
                  <a:lnTo>
                    <a:pt x="283464" y="5358384"/>
                  </a:lnTo>
                  <a:lnTo>
                    <a:pt x="254508" y="5358384"/>
                  </a:lnTo>
                  <a:lnTo>
                    <a:pt x="254508" y="5367528"/>
                  </a:lnTo>
                  <a:lnTo>
                    <a:pt x="283464" y="5367528"/>
                  </a:lnTo>
                  <a:close/>
                </a:path>
                <a:path w="8326120" h="5367655">
                  <a:moveTo>
                    <a:pt x="245364" y="5367528"/>
                  </a:moveTo>
                  <a:lnTo>
                    <a:pt x="245364" y="5358384"/>
                  </a:lnTo>
                  <a:lnTo>
                    <a:pt x="216408" y="5358384"/>
                  </a:lnTo>
                  <a:lnTo>
                    <a:pt x="216408" y="5367528"/>
                  </a:lnTo>
                  <a:lnTo>
                    <a:pt x="245364" y="5367528"/>
                  </a:lnTo>
                  <a:close/>
                </a:path>
                <a:path w="8326120" h="5367655">
                  <a:moveTo>
                    <a:pt x="207264" y="5367528"/>
                  </a:moveTo>
                  <a:lnTo>
                    <a:pt x="207264" y="5358384"/>
                  </a:lnTo>
                  <a:lnTo>
                    <a:pt x="178308" y="5358384"/>
                  </a:lnTo>
                  <a:lnTo>
                    <a:pt x="178308" y="5367528"/>
                  </a:lnTo>
                  <a:lnTo>
                    <a:pt x="207264" y="5367528"/>
                  </a:lnTo>
                  <a:close/>
                </a:path>
                <a:path w="8326120" h="5367655">
                  <a:moveTo>
                    <a:pt x="169164" y="5367528"/>
                  </a:moveTo>
                  <a:lnTo>
                    <a:pt x="169164" y="5358384"/>
                  </a:lnTo>
                  <a:lnTo>
                    <a:pt x="140208" y="5358384"/>
                  </a:lnTo>
                  <a:lnTo>
                    <a:pt x="140208" y="5367528"/>
                  </a:lnTo>
                  <a:lnTo>
                    <a:pt x="169164" y="5367528"/>
                  </a:lnTo>
                  <a:close/>
                </a:path>
                <a:path w="8326120" h="5367655">
                  <a:moveTo>
                    <a:pt x="131064" y="5367528"/>
                  </a:moveTo>
                  <a:lnTo>
                    <a:pt x="131064" y="5358384"/>
                  </a:lnTo>
                  <a:lnTo>
                    <a:pt x="102108" y="5358384"/>
                  </a:lnTo>
                  <a:lnTo>
                    <a:pt x="102108" y="5367528"/>
                  </a:lnTo>
                  <a:lnTo>
                    <a:pt x="131064" y="5367528"/>
                  </a:lnTo>
                  <a:close/>
                </a:path>
                <a:path w="8326120" h="5367655">
                  <a:moveTo>
                    <a:pt x="92964" y="5367528"/>
                  </a:moveTo>
                  <a:lnTo>
                    <a:pt x="92964" y="5358384"/>
                  </a:lnTo>
                  <a:lnTo>
                    <a:pt x="64008" y="5358384"/>
                  </a:lnTo>
                  <a:lnTo>
                    <a:pt x="64008" y="5367528"/>
                  </a:lnTo>
                  <a:lnTo>
                    <a:pt x="92964" y="5367528"/>
                  </a:lnTo>
                  <a:close/>
                </a:path>
                <a:path w="8326120" h="5367655">
                  <a:moveTo>
                    <a:pt x="54864" y="5367528"/>
                  </a:moveTo>
                  <a:lnTo>
                    <a:pt x="54864" y="5358384"/>
                  </a:lnTo>
                  <a:lnTo>
                    <a:pt x="25908" y="5358384"/>
                  </a:lnTo>
                  <a:lnTo>
                    <a:pt x="25908" y="5367528"/>
                  </a:lnTo>
                  <a:lnTo>
                    <a:pt x="54864" y="5367528"/>
                  </a:lnTo>
                  <a:close/>
                </a:path>
                <a:path w="8326120" h="5367655">
                  <a:moveTo>
                    <a:pt x="9144" y="5358384"/>
                  </a:moveTo>
                  <a:lnTo>
                    <a:pt x="9144" y="5346192"/>
                  </a:lnTo>
                  <a:lnTo>
                    <a:pt x="0" y="5346192"/>
                  </a:lnTo>
                  <a:lnTo>
                    <a:pt x="0" y="5364480"/>
                  </a:lnTo>
                  <a:lnTo>
                    <a:pt x="1524" y="5367528"/>
                  </a:lnTo>
                  <a:lnTo>
                    <a:pt x="4572" y="5367528"/>
                  </a:lnTo>
                  <a:lnTo>
                    <a:pt x="4572" y="5358384"/>
                  </a:lnTo>
                  <a:lnTo>
                    <a:pt x="9144" y="5358384"/>
                  </a:lnTo>
                  <a:close/>
                </a:path>
                <a:path w="8326120" h="5367655">
                  <a:moveTo>
                    <a:pt x="16764" y="5367528"/>
                  </a:moveTo>
                  <a:lnTo>
                    <a:pt x="16764" y="5358384"/>
                  </a:lnTo>
                  <a:lnTo>
                    <a:pt x="4572" y="5358384"/>
                  </a:lnTo>
                  <a:lnTo>
                    <a:pt x="9144" y="5362956"/>
                  </a:lnTo>
                  <a:lnTo>
                    <a:pt x="9144" y="5367528"/>
                  </a:lnTo>
                  <a:lnTo>
                    <a:pt x="16764" y="5367528"/>
                  </a:lnTo>
                  <a:close/>
                </a:path>
                <a:path w="8326120" h="5367655">
                  <a:moveTo>
                    <a:pt x="9144" y="5367528"/>
                  </a:moveTo>
                  <a:lnTo>
                    <a:pt x="9144" y="5362956"/>
                  </a:lnTo>
                  <a:lnTo>
                    <a:pt x="4572" y="5358384"/>
                  </a:lnTo>
                  <a:lnTo>
                    <a:pt x="4572" y="5367528"/>
                  </a:lnTo>
                  <a:lnTo>
                    <a:pt x="9144" y="5367528"/>
                  </a:lnTo>
                  <a:close/>
                </a:path>
                <a:path w="8326120" h="5367655">
                  <a:moveTo>
                    <a:pt x="9144" y="5337048"/>
                  </a:moveTo>
                  <a:lnTo>
                    <a:pt x="9144" y="5308092"/>
                  </a:lnTo>
                  <a:lnTo>
                    <a:pt x="0" y="5308092"/>
                  </a:lnTo>
                  <a:lnTo>
                    <a:pt x="0" y="5337048"/>
                  </a:lnTo>
                  <a:lnTo>
                    <a:pt x="9144" y="5337048"/>
                  </a:lnTo>
                  <a:close/>
                </a:path>
                <a:path w="8326120" h="5367655">
                  <a:moveTo>
                    <a:pt x="9144" y="5298948"/>
                  </a:moveTo>
                  <a:lnTo>
                    <a:pt x="9144" y="5269992"/>
                  </a:lnTo>
                  <a:lnTo>
                    <a:pt x="0" y="5269992"/>
                  </a:lnTo>
                  <a:lnTo>
                    <a:pt x="0" y="5298948"/>
                  </a:lnTo>
                  <a:lnTo>
                    <a:pt x="9144" y="5298948"/>
                  </a:lnTo>
                  <a:close/>
                </a:path>
                <a:path w="8326120" h="5367655">
                  <a:moveTo>
                    <a:pt x="9144" y="5260848"/>
                  </a:moveTo>
                  <a:lnTo>
                    <a:pt x="9144" y="5231892"/>
                  </a:lnTo>
                  <a:lnTo>
                    <a:pt x="0" y="5231892"/>
                  </a:lnTo>
                  <a:lnTo>
                    <a:pt x="0" y="5260848"/>
                  </a:lnTo>
                  <a:lnTo>
                    <a:pt x="9144" y="5260848"/>
                  </a:lnTo>
                  <a:close/>
                </a:path>
                <a:path w="8326120" h="5367655">
                  <a:moveTo>
                    <a:pt x="9144" y="5222748"/>
                  </a:moveTo>
                  <a:lnTo>
                    <a:pt x="9144" y="5193792"/>
                  </a:lnTo>
                  <a:lnTo>
                    <a:pt x="0" y="5193792"/>
                  </a:lnTo>
                  <a:lnTo>
                    <a:pt x="0" y="5222748"/>
                  </a:lnTo>
                  <a:lnTo>
                    <a:pt x="9144" y="5222748"/>
                  </a:lnTo>
                  <a:close/>
                </a:path>
                <a:path w="8326120" h="5367655">
                  <a:moveTo>
                    <a:pt x="9144" y="5184648"/>
                  </a:moveTo>
                  <a:lnTo>
                    <a:pt x="9144" y="5155692"/>
                  </a:lnTo>
                  <a:lnTo>
                    <a:pt x="0" y="5155692"/>
                  </a:lnTo>
                  <a:lnTo>
                    <a:pt x="0" y="5184648"/>
                  </a:lnTo>
                  <a:lnTo>
                    <a:pt x="9144" y="5184648"/>
                  </a:lnTo>
                  <a:close/>
                </a:path>
                <a:path w="8326120" h="5367655">
                  <a:moveTo>
                    <a:pt x="9144" y="5146548"/>
                  </a:moveTo>
                  <a:lnTo>
                    <a:pt x="9144" y="5117592"/>
                  </a:lnTo>
                  <a:lnTo>
                    <a:pt x="0" y="5117592"/>
                  </a:lnTo>
                  <a:lnTo>
                    <a:pt x="0" y="5146548"/>
                  </a:lnTo>
                  <a:lnTo>
                    <a:pt x="9144" y="5146548"/>
                  </a:lnTo>
                  <a:close/>
                </a:path>
                <a:path w="8326120" h="5367655">
                  <a:moveTo>
                    <a:pt x="9144" y="5108448"/>
                  </a:moveTo>
                  <a:lnTo>
                    <a:pt x="9144" y="5079492"/>
                  </a:lnTo>
                  <a:lnTo>
                    <a:pt x="0" y="5079492"/>
                  </a:lnTo>
                  <a:lnTo>
                    <a:pt x="0" y="5108448"/>
                  </a:lnTo>
                  <a:lnTo>
                    <a:pt x="9144" y="5108448"/>
                  </a:lnTo>
                  <a:close/>
                </a:path>
                <a:path w="8326120" h="5367655">
                  <a:moveTo>
                    <a:pt x="9144" y="5070348"/>
                  </a:moveTo>
                  <a:lnTo>
                    <a:pt x="9144" y="5041392"/>
                  </a:lnTo>
                  <a:lnTo>
                    <a:pt x="0" y="5041392"/>
                  </a:lnTo>
                  <a:lnTo>
                    <a:pt x="0" y="5070348"/>
                  </a:lnTo>
                  <a:lnTo>
                    <a:pt x="9144" y="5070348"/>
                  </a:lnTo>
                  <a:close/>
                </a:path>
                <a:path w="8326120" h="5367655">
                  <a:moveTo>
                    <a:pt x="9144" y="5032248"/>
                  </a:moveTo>
                  <a:lnTo>
                    <a:pt x="9144" y="5003292"/>
                  </a:lnTo>
                  <a:lnTo>
                    <a:pt x="0" y="5003292"/>
                  </a:lnTo>
                  <a:lnTo>
                    <a:pt x="0" y="5032248"/>
                  </a:lnTo>
                  <a:lnTo>
                    <a:pt x="9144" y="5032248"/>
                  </a:lnTo>
                  <a:close/>
                </a:path>
                <a:path w="8326120" h="5367655">
                  <a:moveTo>
                    <a:pt x="9144" y="4994148"/>
                  </a:moveTo>
                  <a:lnTo>
                    <a:pt x="9144" y="4965192"/>
                  </a:lnTo>
                  <a:lnTo>
                    <a:pt x="0" y="4965192"/>
                  </a:lnTo>
                  <a:lnTo>
                    <a:pt x="0" y="4994148"/>
                  </a:lnTo>
                  <a:lnTo>
                    <a:pt x="9144" y="4994148"/>
                  </a:lnTo>
                  <a:close/>
                </a:path>
                <a:path w="8326120" h="5367655">
                  <a:moveTo>
                    <a:pt x="9144" y="4956048"/>
                  </a:moveTo>
                  <a:lnTo>
                    <a:pt x="9144" y="4927092"/>
                  </a:lnTo>
                  <a:lnTo>
                    <a:pt x="0" y="4927092"/>
                  </a:lnTo>
                  <a:lnTo>
                    <a:pt x="0" y="4956048"/>
                  </a:lnTo>
                  <a:lnTo>
                    <a:pt x="9144" y="4956048"/>
                  </a:lnTo>
                  <a:close/>
                </a:path>
                <a:path w="8326120" h="5367655">
                  <a:moveTo>
                    <a:pt x="9144" y="4917948"/>
                  </a:moveTo>
                  <a:lnTo>
                    <a:pt x="9144" y="4888992"/>
                  </a:lnTo>
                  <a:lnTo>
                    <a:pt x="0" y="4888992"/>
                  </a:lnTo>
                  <a:lnTo>
                    <a:pt x="0" y="4917948"/>
                  </a:lnTo>
                  <a:lnTo>
                    <a:pt x="9144" y="4917948"/>
                  </a:lnTo>
                  <a:close/>
                </a:path>
                <a:path w="8326120" h="5367655">
                  <a:moveTo>
                    <a:pt x="9144" y="4879848"/>
                  </a:moveTo>
                  <a:lnTo>
                    <a:pt x="9144" y="4850892"/>
                  </a:lnTo>
                  <a:lnTo>
                    <a:pt x="0" y="4850892"/>
                  </a:lnTo>
                  <a:lnTo>
                    <a:pt x="0" y="4879848"/>
                  </a:lnTo>
                  <a:lnTo>
                    <a:pt x="9144" y="4879848"/>
                  </a:lnTo>
                  <a:close/>
                </a:path>
                <a:path w="8326120" h="5367655">
                  <a:moveTo>
                    <a:pt x="9144" y="4841748"/>
                  </a:moveTo>
                  <a:lnTo>
                    <a:pt x="9144" y="4812792"/>
                  </a:lnTo>
                  <a:lnTo>
                    <a:pt x="0" y="4812792"/>
                  </a:lnTo>
                  <a:lnTo>
                    <a:pt x="0" y="4841748"/>
                  </a:lnTo>
                  <a:lnTo>
                    <a:pt x="9144" y="4841748"/>
                  </a:lnTo>
                  <a:close/>
                </a:path>
                <a:path w="8326120" h="5367655">
                  <a:moveTo>
                    <a:pt x="9144" y="4803648"/>
                  </a:moveTo>
                  <a:lnTo>
                    <a:pt x="9144" y="4774692"/>
                  </a:lnTo>
                  <a:lnTo>
                    <a:pt x="0" y="4774692"/>
                  </a:lnTo>
                  <a:lnTo>
                    <a:pt x="0" y="4803648"/>
                  </a:lnTo>
                  <a:lnTo>
                    <a:pt x="9144" y="4803648"/>
                  </a:lnTo>
                  <a:close/>
                </a:path>
                <a:path w="8326120" h="5367655">
                  <a:moveTo>
                    <a:pt x="9144" y="4765548"/>
                  </a:moveTo>
                  <a:lnTo>
                    <a:pt x="9144" y="4736592"/>
                  </a:lnTo>
                  <a:lnTo>
                    <a:pt x="0" y="4736592"/>
                  </a:lnTo>
                  <a:lnTo>
                    <a:pt x="0" y="4765548"/>
                  </a:lnTo>
                  <a:lnTo>
                    <a:pt x="9144" y="4765548"/>
                  </a:lnTo>
                  <a:close/>
                </a:path>
                <a:path w="8326120" h="5367655">
                  <a:moveTo>
                    <a:pt x="9144" y="4727448"/>
                  </a:moveTo>
                  <a:lnTo>
                    <a:pt x="9144" y="4698492"/>
                  </a:lnTo>
                  <a:lnTo>
                    <a:pt x="0" y="4698492"/>
                  </a:lnTo>
                  <a:lnTo>
                    <a:pt x="0" y="4727448"/>
                  </a:lnTo>
                  <a:lnTo>
                    <a:pt x="9144" y="4727448"/>
                  </a:lnTo>
                  <a:close/>
                </a:path>
                <a:path w="8326120" h="5367655">
                  <a:moveTo>
                    <a:pt x="9144" y="4689348"/>
                  </a:moveTo>
                  <a:lnTo>
                    <a:pt x="9144" y="4660392"/>
                  </a:lnTo>
                  <a:lnTo>
                    <a:pt x="0" y="4660392"/>
                  </a:lnTo>
                  <a:lnTo>
                    <a:pt x="0" y="4689348"/>
                  </a:lnTo>
                  <a:lnTo>
                    <a:pt x="9144" y="4689348"/>
                  </a:lnTo>
                  <a:close/>
                </a:path>
                <a:path w="8326120" h="5367655">
                  <a:moveTo>
                    <a:pt x="9144" y="4651248"/>
                  </a:moveTo>
                  <a:lnTo>
                    <a:pt x="9144" y="4622292"/>
                  </a:lnTo>
                  <a:lnTo>
                    <a:pt x="0" y="4622292"/>
                  </a:lnTo>
                  <a:lnTo>
                    <a:pt x="0" y="4651248"/>
                  </a:lnTo>
                  <a:lnTo>
                    <a:pt x="9144" y="4651248"/>
                  </a:lnTo>
                  <a:close/>
                </a:path>
                <a:path w="8326120" h="5367655">
                  <a:moveTo>
                    <a:pt x="9144" y="4613148"/>
                  </a:moveTo>
                  <a:lnTo>
                    <a:pt x="9144" y="4584192"/>
                  </a:lnTo>
                  <a:lnTo>
                    <a:pt x="0" y="4584192"/>
                  </a:lnTo>
                  <a:lnTo>
                    <a:pt x="0" y="4613148"/>
                  </a:lnTo>
                  <a:lnTo>
                    <a:pt x="9144" y="4613148"/>
                  </a:lnTo>
                  <a:close/>
                </a:path>
                <a:path w="8326120" h="5367655">
                  <a:moveTo>
                    <a:pt x="9144" y="4575048"/>
                  </a:moveTo>
                  <a:lnTo>
                    <a:pt x="9144" y="4546092"/>
                  </a:lnTo>
                  <a:lnTo>
                    <a:pt x="0" y="4546092"/>
                  </a:lnTo>
                  <a:lnTo>
                    <a:pt x="0" y="4575048"/>
                  </a:lnTo>
                  <a:lnTo>
                    <a:pt x="9144" y="4575048"/>
                  </a:lnTo>
                  <a:close/>
                </a:path>
                <a:path w="8326120" h="5367655">
                  <a:moveTo>
                    <a:pt x="9144" y="4536948"/>
                  </a:moveTo>
                  <a:lnTo>
                    <a:pt x="9144" y="4507992"/>
                  </a:lnTo>
                  <a:lnTo>
                    <a:pt x="0" y="4507992"/>
                  </a:lnTo>
                  <a:lnTo>
                    <a:pt x="0" y="4536948"/>
                  </a:lnTo>
                  <a:lnTo>
                    <a:pt x="9144" y="4536948"/>
                  </a:lnTo>
                  <a:close/>
                </a:path>
                <a:path w="8326120" h="5367655">
                  <a:moveTo>
                    <a:pt x="9144" y="4498848"/>
                  </a:moveTo>
                  <a:lnTo>
                    <a:pt x="9144" y="4469892"/>
                  </a:lnTo>
                  <a:lnTo>
                    <a:pt x="0" y="4469892"/>
                  </a:lnTo>
                  <a:lnTo>
                    <a:pt x="0" y="4498848"/>
                  </a:lnTo>
                  <a:lnTo>
                    <a:pt x="9144" y="4498848"/>
                  </a:lnTo>
                  <a:close/>
                </a:path>
                <a:path w="8326120" h="5367655">
                  <a:moveTo>
                    <a:pt x="9144" y="4460748"/>
                  </a:moveTo>
                  <a:lnTo>
                    <a:pt x="9144" y="4431792"/>
                  </a:lnTo>
                  <a:lnTo>
                    <a:pt x="0" y="4431792"/>
                  </a:lnTo>
                  <a:lnTo>
                    <a:pt x="0" y="4460748"/>
                  </a:lnTo>
                  <a:lnTo>
                    <a:pt x="9144" y="4460748"/>
                  </a:lnTo>
                  <a:close/>
                </a:path>
                <a:path w="8326120" h="5367655">
                  <a:moveTo>
                    <a:pt x="9144" y="4422648"/>
                  </a:moveTo>
                  <a:lnTo>
                    <a:pt x="9144" y="4393692"/>
                  </a:lnTo>
                  <a:lnTo>
                    <a:pt x="0" y="4393692"/>
                  </a:lnTo>
                  <a:lnTo>
                    <a:pt x="0" y="4422648"/>
                  </a:lnTo>
                  <a:lnTo>
                    <a:pt x="9144" y="4422648"/>
                  </a:lnTo>
                  <a:close/>
                </a:path>
                <a:path w="8326120" h="5367655">
                  <a:moveTo>
                    <a:pt x="9144" y="4384548"/>
                  </a:moveTo>
                  <a:lnTo>
                    <a:pt x="9144" y="4355592"/>
                  </a:lnTo>
                  <a:lnTo>
                    <a:pt x="0" y="4355592"/>
                  </a:lnTo>
                  <a:lnTo>
                    <a:pt x="0" y="4384548"/>
                  </a:lnTo>
                  <a:lnTo>
                    <a:pt x="9144" y="4384548"/>
                  </a:lnTo>
                  <a:close/>
                </a:path>
                <a:path w="8326120" h="5367655">
                  <a:moveTo>
                    <a:pt x="9144" y="4346448"/>
                  </a:moveTo>
                  <a:lnTo>
                    <a:pt x="9144" y="4317492"/>
                  </a:lnTo>
                  <a:lnTo>
                    <a:pt x="0" y="4317492"/>
                  </a:lnTo>
                  <a:lnTo>
                    <a:pt x="0" y="4346448"/>
                  </a:lnTo>
                  <a:lnTo>
                    <a:pt x="9144" y="4346448"/>
                  </a:lnTo>
                  <a:close/>
                </a:path>
                <a:path w="8326120" h="5367655">
                  <a:moveTo>
                    <a:pt x="9144" y="4308348"/>
                  </a:moveTo>
                  <a:lnTo>
                    <a:pt x="9144" y="4279392"/>
                  </a:lnTo>
                  <a:lnTo>
                    <a:pt x="0" y="4279392"/>
                  </a:lnTo>
                  <a:lnTo>
                    <a:pt x="0" y="4308348"/>
                  </a:lnTo>
                  <a:lnTo>
                    <a:pt x="9144" y="4308348"/>
                  </a:lnTo>
                  <a:close/>
                </a:path>
                <a:path w="8326120" h="5367655">
                  <a:moveTo>
                    <a:pt x="9144" y="4270248"/>
                  </a:moveTo>
                  <a:lnTo>
                    <a:pt x="9144" y="4241292"/>
                  </a:lnTo>
                  <a:lnTo>
                    <a:pt x="0" y="4241292"/>
                  </a:lnTo>
                  <a:lnTo>
                    <a:pt x="0" y="4270248"/>
                  </a:lnTo>
                  <a:lnTo>
                    <a:pt x="9144" y="4270248"/>
                  </a:lnTo>
                  <a:close/>
                </a:path>
                <a:path w="8326120" h="5367655">
                  <a:moveTo>
                    <a:pt x="9144" y="4232148"/>
                  </a:moveTo>
                  <a:lnTo>
                    <a:pt x="9144" y="4203192"/>
                  </a:lnTo>
                  <a:lnTo>
                    <a:pt x="0" y="4203192"/>
                  </a:lnTo>
                  <a:lnTo>
                    <a:pt x="0" y="4232148"/>
                  </a:lnTo>
                  <a:lnTo>
                    <a:pt x="9144" y="4232148"/>
                  </a:lnTo>
                  <a:close/>
                </a:path>
                <a:path w="8326120" h="5367655">
                  <a:moveTo>
                    <a:pt x="9144" y="4194048"/>
                  </a:moveTo>
                  <a:lnTo>
                    <a:pt x="9144" y="4165092"/>
                  </a:lnTo>
                  <a:lnTo>
                    <a:pt x="0" y="4165092"/>
                  </a:lnTo>
                  <a:lnTo>
                    <a:pt x="0" y="4194048"/>
                  </a:lnTo>
                  <a:lnTo>
                    <a:pt x="9144" y="4194048"/>
                  </a:lnTo>
                  <a:close/>
                </a:path>
                <a:path w="8326120" h="5367655">
                  <a:moveTo>
                    <a:pt x="9144" y="4155948"/>
                  </a:moveTo>
                  <a:lnTo>
                    <a:pt x="9144" y="4126992"/>
                  </a:lnTo>
                  <a:lnTo>
                    <a:pt x="0" y="4126992"/>
                  </a:lnTo>
                  <a:lnTo>
                    <a:pt x="0" y="4155948"/>
                  </a:lnTo>
                  <a:lnTo>
                    <a:pt x="9144" y="4155948"/>
                  </a:lnTo>
                  <a:close/>
                </a:path>
                <a:path w="8326120" h="5367655">
                  <a:moveTo>
                    <a:pt x="9144" y="4117848"/>
                  </a:moveTo>
                  <a:lnTo>
                    <a:pt x="9144" y="4088892"/>
                  </a:lnTo>
                  <a:lnTo>
                    <a:pt x="0" y="4088892"/>
                  </a:lnTo>
                  <a:lnTo>
                    <a:pt x="0" y="4117848"/>
                  </a:lnTo>
                  <a:lnTo>
                    <a:pt x="9144" y="4117848"/>
                  </a:lnTo>
                  <a:close/>
                </a:path>
                <a:path w="8326120" h="5367655">
                  <a:moveTo>
                    <a:pt x="9144" y="4079748"/>
                  </a:moveTo>
                  <a:lnTo>
                    <a:pt x="9144" y="4050792"/>
                  </a:lnTo>
                  <a:lnTo>
                    <a:pt x="0" y="4050792"/>
                  </a:lnTo>
                  <a:lnTo>
                    <a:pt x="0" y="4079748"/>
                  </a:lnTo>
                  <a:lnTo>
                    <a:pt x="9144" y="4079748"/>
                  </a:lnTo>
                  <a:close/>
                </a:path>
                <a:path w="8326120" h="5367655">
                  <a:moveTo>
                    <a:pt x="9144" y="4041648"/>
                  </a:moveTo>
                  <a:lnTo>
                    <a:pt x="9144" y="4012692"/>
                  </a:lnTo>
                  <a:lnTo>
                    <a:pt x="0" y="4012692"/>
                  </a:lnTo>
                  <a:lnTo>
                    <a:pt x="0" y="4041648"/>
                  </a:lnTo>
                  <a:lnTo>
                    <a:pt x="9144" y="4041648"/>
                  </a:lnTo>
                  <a:close/>
                </a:path>
                <a:path w="8326120" h="5367655">
                  <a:moveTo>
                    <a:pt x="9144" y="4003548"/>
                  </a:moveTo>
                  <a:lnTo>
                    <a:pt x="9144" y="3974592"/>
                  </a:lnTo>
                  <a:lnTo>
                    <a:pt x="0" y="3974592"/>
                  </a:lnTo>
                  <a:lnTo>
                    <a:pt x="0" y="4003548"/>
                  </a:lnTo>
                  <a:lnTo>
                    <a:pt x="9144" y="4003548"/>
                  </a:lnTo>
                  <a:close/>
                </a:path>
                <a:path w="8326120" h="5367655">
                  <a:moveTo>
                    <a:pt x="9144" y="3965448"/>
                  </a:moveTo>
                  <a:lnTo>
                    <a:pt x="9144" y="3936492"/>
                  </a:lnTo>
                  <a:lnTo>
                    <a:pt x="0" y="3936492"/>
                  </a:lnTo>
                  <a:lnTo>
                    <a:pt x="0" y="3965448"/>
                  </a:lnTo>
                  <a:lnTo>
                    <a:pt x="9144" y="3965448"/>
                  </a:lnTo>
                  <a:close/>
                </a:path>
                <a:path w="8326120" h="5367655">
                  <a:moveTo>
                    <a:pt x="9144" y="3927348"/>
                  </a:moveTo>
                  <a:lnTo>
                    <a:pt x="9144" y="3898392"/>
                  </a:lnTo>
                  <a:lnTo>
                    <a:pt x="0" y="3898392"/>
                  </a:lnTo>
                  <a:lnTo>
                    <a:pt x="0" y="3927348"/>
                  </a:lnTo>
                  <a:lnTo>
                    <a:pt x="9144" y="3927348"/>
                  </a:lnTo>
                  <a:close/>
                </a:path>
                <a:path w="8326120" h="5367655">
                  <a:moveTo>
                    <a:pt x="9144" y="3889248"/>
                  </a:moveTo>
                  <a:lnTo>
                    <a:pt x="9144" y="3860292"/>
                  </a:lnTo>
                  <a:lnTo>
                    <a:pt x="0" y="3860292"/>
                  </a:lnTo>
                  <a:lnTo>
                    <a:pt x="0" y="3889248"/>
                  </a:lnTo>
                  <a:lnTo>
                    <a:pt x="9144" y="3889248"/>
                  </a:lnTo>
                  <a:close/>
                </a:path>
                <a:path w="8326120" h="5367655">
                  <a:moveTo>
                    <a:pt x="9144" y="3851148"/>
                  </a:moveTo>
                  <a:lnTo>
                    <a:pt x="9144" y="3822192"/>
                  </a:lnTo>
                  <a:lnTo>
                    <a:pt x="0" y="3822192"/>
                  </a:lnTo>
                  <a:lnTo>
                    <a:pt x="0" y="3851148"/>
                  </a:lnTo>
                  <a:lnTo>
                    <a:pt x="9144" y="3851148"/>
                  </a:lnTo>
                  <a:close/>
                </a:path>
                <a:path w="8326120" h="5367655">
                  <a:moveTo>
                    <a:pt x="9144" y="3813048"/>
                  </a:moveTo>
                  <a:lnTo>
                    <a:pt x="9144" y="3784092"/>
                  </a:lnTo>
                  <a:lnTo>
                    <a:pt x="0" y="3784092"/>
                  </a:lnTo>
                  <a:lnTo>
                    <a:pt x="0" y="3813048"/>
                  </a:lnTo>
                  <a:lnTo>
                    <a:pt x="9144" y="3813048"/>
                  </a:lnTo>
                  <a:close/>
                </a:path>
                <a:path w="8326120" h="5367655">
                  <a:moveTo>
                    <a:pt x="9144" y="3774948"/>
                  </a:moveTo>
                  <a:lnTo>
                    <a:pt x="9144" y="3745992"/>
                  </a:lnTo>
                  <a:lnTo>
                    <a:pt x="0" y="3745992"/>
                  </a:lnTo>
                  <a:lnTo>
                    <a:pt x="0" y="3774948"/>
                  </a:lnTo>
                  <a:lnTo>
                    <a:pt x="9144" y="3774948"/>
                  </a:lnTo>
                  <a:close/>
                </a:path>
                <a:path w="8326120" h="5367655">
                  <a:moveTo>
                    <a:pt x="9144" y="3736848"/>
                  </a:moveTo>
                  <a:lnTo>
                    <a:pt x="9144" y="3707892"/>
                  </a:lnTo>
                  <a:lnTo>
                    <a:pt x="0" y="3707892"/>
                  </a:lnTo>
                  <a:lnTo>
                    <a:pt x="0" y="3736848"/>
                  </a:lnTo>
                  <a:lnTo>
                    <a:pt x="9144" y="3736848"/>
                  </a:lnTo>
                  <a:close/>
                </a:path>
                <a:path w="8326120" h="5367655">
                  <a:moveTo>
                    <a:pt x="9144" y="3698748"/>
                  </a:moveTo>
                  <a:lnTo>
                    <a:pt x="9144" y="3669792"/>
                  </a:lnTo>
                  <a:lnTo>
                    <a:pt x="0" y="3669792"/>
                  </a:lnTo>
                  <a:lnTo>
                    <a:pt x="0" y="3698748"/>
                  </a:lnTo>
                  <a:lnTo>
                    <a:pt x="9144" y="3698748"/>
                  </a:lnTo>
                  <a:close/>
                </a:path>
                <a:path w="8326120" h="5367655">
                  <a:moveTo>
                    <a:pt x="9144" y="3660648"/>
                  </a:moveTo>
                  <a:lnTo>
                    <a:pt x="9144" y="3631692"/>
                  </a:lnTo>
                  <a:lnTo>
                    <a:pt x="0" y="3631692"/>
                  </a:lnTo>
                  <a:lnTo>
                    <a:pt x="0" y="3660648"/>
                  </a:lnTo>
                  <a:lnTo>
                    <a:pt x="9144" y="3660648"/>
                  </a:lnTo>
                  <a:close/>
                </a:path>
                <a:path w="8326120" h="5367655">
                  <a:moveTo>
                    <a:pt x="9144" y="3622548"/>
                  </a:moveTo>
                  <a:lnTo>
                    <a:pt x="9144" y="3593592"/>
                  </a:lnTo>
                  <a:lnTo>
                    <a:pt x="0" y="3593592"/>
                  </a:lnTo>
                  <a:lnTo>
                    <a:pt x="0" y="3622548"/>
                  </a:lnTo>
                  <a:lnTo>
                    <a:pt x="9144" y="3622548"/>
                  </a:lnTo>
                  <a:close/>
                </a:path>
                <a:path w="8326120" h="5367655">
                  <a:moveTo>
                    <a:pt x="9144" y="3584448"/>
                  </a:moveTo>
                  <a:lnTo>
                    <a:pt x="9144" y="3555492"/>
                  </a:lnTo>
                  <a:lnTo>
                    <a:pt x="0" y="3555492"/>
                  </a:lnTo>
                  <a:lnTo>
                    <a:pt x="0" y="3584448"/>
                  </a:lnTo>
                  <a:lnTo>
                    <a:pt x="9144" y="3584448"/>
                  </a:lnTo>
                  <a:close/>
                </a:path>
                <a:path w="8326120" h="5367655">
                  <a:moveTo>
                    <a:pt x="9144" y="3546348"/>
                  </a:moveTo>
                  <a:lnTo>
                    <a:pt x="9144" y="3517392"/>
                  </a:lnTo>
                  <a:lnTo>
                    <a:pt x="0" y="3517392"/>
                  </a:lnTo>
                  <a:lnTo>
                    <a:pt x="0" y="3546348"/>
                  </a:lnTo>
                  <a:lnTo>
                    <a:pt x="9144" y="3546348"/>
                  </a:lnTo>
                  <a:close/>
                </a:path>
                <a:path w="8326120" h="5367655">
                  <a:moveTo>
                    <a:pt x="9144" y="3508248"/>
                  </a:moveTo>
                  <a:lnTo>
                    <a:pt x="9144" y="3479292"/>
                  </a:lnTo>
                  <a:lnTo>
                    <a:pt x="0" y="3479292"/>
                  </a:lnTo>
                  <a:lnTo>
                    <a:pt x="0" y="3508248"/>
                  </a:lnTo>
                  <a:lnTo>
                    <a:pt x="9144" y="3508248"/>
                  </a:lnTo>
                  <a:close/>
                </a:path>
                <a:path w="8326120" h="5367655">
                  <a:moveTo>
                    <a:pt x="9144" y="3470148"/>
                  </a:moveTo>
                  <a:lnTo>
                    <a:pt x="9144" y="3441192"/>
                  </a:lnTo>
                  <a:lnTo>
                    <a:pt x="0" y="3441192"/>
                  </a:lnTo>
                  <a:lnTo>
                    <a:pt x="0" y="3470148"/>
                  </a:lnTo>
                  <a:lnTo>
                    <a:pt x="9144" y="3470148"/>
                  </a:lnTo>
                  <a:close/>
                </a:path>
                <a:path w="8326120" h="5367655">
                  <a:moveTo>
                    <a:pt x="9144" y="3432048"/>
                  </a:moveTo>
                  <a:lnTo>
                    <a:pt x="9144" y="3403092"/>
                  </a:lnTo>
                  <a:lnTo>
                    <a:pt x="0" y="3403092"/>
                  </a:lnTo>
                  <a:lnTo>
                    <a:pt x="0" y="3432048"/>
                  </a:lnTo>
                  <a:lnTo>
                    <a:pt x="9144" y="3432048"/>
                  </a:lnTo>
                  <a:close/>
                </a:path>
                <a:path w="8326120" h="5367655">
                  <a:moveTo>
                    <a:pt x="9144" y="3393948"/>
                  </a:moveTo>
                  <a:lnTo>
                    <a:pt x="9144" y="3364992"/>
                  </a:lnTo>
                  <a:lnTo>
                    <a:pt x="0" y="3364992"/>
                  </a:lnTo>
                  <a:lnTo>
                    <a:pt x="0" y="3393948"/>
                  </a:lnTo>
                  <a:lnTo>
                    <a:pt x="9144" y="3393948"/>
                  </a:lnTo>
                  <a:close/>
                </a:path>
                <a:path w="8326120" h="5367655">
                  <a:moveTo>
                    <a:pt x="9144" y="3355848"/>
                  </a:moveTo>
                  <a:lnTo>
                    <a:pt x="9144" y="3326892"/>
                  </a:lnTo>
                  <a:lnTo>
                    <a:pt x="0" y="3326892"/>
                  </a:lnTo>
                  <a:lnTo>
                    <a:pt x="0" y="3355848"/>
                  </a:lnTo>
                  <a:lnTo>
                    <a:pt x="9144" y="3355848"/>
                  </a:lnTo>
                  <a:close/>
                </a:path>
                <a:path w="8326120" h="5367655">
                  <a:moveTo>
                    <a:pt x="9144" y="3317748"/>
                  </a:moveTo>
                  <a:lnTo>
                    <a:pt x="9144" y="3288792"/>
                  </a:lnTo>
                  <a:lnTo>
                    <a:pt x="0" y="3288792"/>
                  </a:lnTo>
                  <a:lnTo>
                    <a:pt x="0" y="3317748"/>
                  </a:lnTo>
                  <a:lnTo>
                    <a:pt x="9144" y="3317748"/>
                  </a:lnTo>
                  <a:close/>
                </a:path>
                <a:path w="8326120" h="5367655">
                  <a:moveTo>
                    <a:pt x="9144" y="3279648"/>
                  </a:moveTo>
                  <a:lnTo>
                    <a:pt x="9144" y="3250692"/>
                  </a:lnTo>
                  <a:lnTo>
                    <a:pt x="0" y="3250692"/>
                  </a:lnTo>
                  <a:lnTo>
                    <a:pt x="0" y="3279648"/>
                  </a:lnTo>
                  <a:lnTo>
                    <a:pt x="9144" y="3279648"/>
                  </a:lnTo>
                  <a:close/>
                </a:path>
                <a:path w="8326120" h="5367655">
                  <a:moveTo>
                    <a:pt x="9144" y="3241548"/>
                  </a:moveTo>
                  <a:lnTo>
                    <a:pt x="9144" y="3212592"/>
                  </a:lnTo>
                  <a:lnTo>
                    <a:pt x="0" y="3212592"/>
                  </a:lnTo>
                  <a:lnTo>
                    <a:pt x="0" y="3241548"/>
                  </a:lnTo>
                  <a:lnTo>
                    <a:pt x="9144" y="3241548"/>
                  </a:lnTo>
                  <a:close/>
                </a:path>
                <a:path w="8326120" h="5367655">
                  <a:moveTo>
                    <a:pt x="9144" y="3203448"/>
                  </a:moveTo>
                  <a:lnTo>
                    <a:pt x="9144" y="3174492"/>
                  </a:lnTo>
                  <a:lnTo>
                    <a:pt x="0" y="3174492"/>
                  </a:lnTo>
                  <a:lnTo>
                    <a:pt x="0" y="3203448"/>
                  </a:lnTo>
                  <a:lnTo>
                    <a:pt x="9144" y="3203448"/>
                  </a:lnTo>
                  <a:close/>
                </a:path>
                <a:path w="8326120" h="5367655">
                  <a:moveTo>
                    <a:pt x="9144" y="3165348"/>
                  </a:moveTo>
                  <a:lnTo>
                    <a:pt x="9144" y="3136392"/>
                  </a:lnTo>
                  <a:lnTo>
                    <a:pt x="0" y="3136392"/>
                  </a:lnTo>
                  <a:lnTo>
                    <a:pt x="0" y="3165348"/>
                  </a:lnTo>
                  <a:lnTo>
                    <a:pt x="9144" y="3165348"/>
                  </a:lnTo>
                  <a:close/>
                </a:path>
                <a:path w="8326120" h="5367655">
                  <a:moveTo>
                    <a:pt x="9144" y="3127248"/>
                  </a:moveTo>
                  <a:lnTo>
                    <a:pt x="9144" y="3098292"/>
                  </a:lnTo>
                  <a:lnTo>
                    <a:pt x="0" y="3098292"/>
                  </a:lnTo>
                  <a:lnTo>
                    <a:pt x="0" y="3127248"/>
                  </a:lnTo>
                  <a:lnTo>
                    <a:pt x="9144" y="3127248"/>
                  </a:lnTo>
                  <a:close/>
                </a:path>
                <a:path w="8326120" h="5367655">
                  <a:moveTo>
                    <a:pt x="9144" y="3089148"/>
                  </a:moveTo>
                  <a:lnTo>
                    <a:pt x="9144" y="3060192"/>
                  </a:lnTo>
                  <a:lnTo>
                    <a:pt x="0" y="3060192"/>
                  </a:lnTo>
                  <a:lnTo>
                    <a:pt x="0" y="3089148"/>
                  </a:lnTo>
                  <a:lnTo>
                    <a:pt x="9144" y="3089148"/>
                  </a:lnTo>
                  <a:close/>
                </a:path>
                <a:path w="8326120" h="5367655">
                  <a:moveTo>
                    <a:pt x="9144" y="3051048"/>
                  </a:moveTo>
                  <a:lnTo>
                    <a:pt x="9144" y="3022092"/>
                  </a:lnTo>
                  <a:lnTo>
                    <a:pt x="0" y="3022092"/>
                  </a:lnTo>
                  <a:lnTo>
                    <a:pt x="0" y="3051048"/>
                  </a:lnTo>
                  <a:lnTo>
                    <a:pt x="9144" y="3051048"/>
                  </a:lnTo>
                  <a:close/>
                </a:path>
                <a:path w="8326120" h="5367655">
                  <a:moveTo>
                    <a:pt x="9144" y="3012948"/>
                  </a:moveTo>
                  <a:lnTo>
                    <a:pt x="9144" y="2983992"/>
                  </a:lnTo>
                  <a:lnTo>
                    <a:pt x="0" y="2983992"/>
                  </a:lnTo>
                  <a:lnTo>
                    <a:pt x="0" y="3012948"/>
                  </a:lnTo>
                  <a:lnTo>
                    <a:pt x="9144" y="3012948"/>
                  </a:lnTo>
                  <a:close/>
                </a:path>
                <a:path w="8326120" h="5367655">
                  <a:moveTo>
                    <a:pt x="9144" y="2974848"/>
                  </a:moveTo>
                  <a:lnTo>
                    <a:pt x="9144" y="2945892"/>
                  </a:lnTo>
                  <a:lnTo>
                    <a:pt x="0" y="2945892"/>
                  </a:lnTo>
                  <a:lnTo>
                    <a:pt x="0" y="2974848"/>
                  </a:lnTo>
                  <a:lnTo>
                    <a:pt x="9144" y="2974848"/>
                  </a:lnTo>
                  <a:close/>
                </a:path>
                <a:path w="8326120" h="5367655">
                  <a:moveTo>
                    <a:pt x="9144" y="2936748"/>
                  </a:moveTo>
                  <a:lnTo>
                    <a:pt x="9144" y="2907792"/>
                  </a:lnTo>
                  <a:lnTo>
                    <a:pt x="0" y="2907792"/>
                  </a:lnTo>
                  <a:lnTo>
                    <a:pt x="0" y="2936748"/>
                  </a:lnTo>
                  <a:lnTo>
                    <a:pt x="9144" y="2936748"/>
                  </a:lnTo>
                  <a:close/>
                </a:path>
                <a:path w="8326120" h="5367655">
                  <a:moveTo>
                    <a:pt x="9144" y="2898648"/>
                  </a:moveTo>
                  <a:lnTo>
                    <a:pt x="9144" y="2869692"/>
                  </a:lnTo>
                  <a:lnTo>
                    <a:pt x="0" y="2869692"/>
                  </a:lnTo>
                  <a:lnTo>
                    <a:pt x="0" y="2898648"/>
                  </a:lnTo>
                  <a:lnTo>
                    <a:pt x="9144" y="2898648"/>
                  </a:lnTo>
                  <a:close/>
                </a:path>
                <a:path w="8326120" h="5367655">
                  <a:moveTo>
                    <a:pt x="9144" y="2860548"/>
                  </a:moveTo>
                  <a:lnTo>
                    <a:pt x="9144" y="2831592"/>
                  </a:lnTo>
                  <a:lnTo>
                    <a:pt x="0" y="2831592"/>
                  </a:lnTo>
                  <a:lnTo>
                    <a:pt x="0" y="2860548"/>
                  </a:lnTo>
                  <a:lnTo>
                    <a:pt x="9144" y="2860548"/>
                  </a:lnTo>
                  <a:close/>
                </a:path>
                <a:path w="8326120" h="5367655">
                  <a:moveTo>
                    <a:pt x="9144" y="2822448"/>
                  </a:moveTo>
                  <a:lnTo>
                    <a:pt x="9144" y="2793492"/>
                  </a:lnTo>
                  <a:lnTo>
                    <a:pt x="0" y="2793492"/>
                  </a:lnTo>
                  <a:lnTo>
                    <a:pt x="0" y="2822448"/>
                  </a:lnTo>
                  <a:lnTo>
                    <a:pt x="9144" y="2822448"/>
                  </a:lnTo>
                  <a:close/>
                </a:path>
                <a:path w="8326120" h="5367655">
                  <a:moveTo>
                    <a:pt x="9144" y="2784348"/>
                  </a:moveTo>
                  <a:lnTo>
                    <a:pt x="9144" y="2755392"/>
                  </a:lnTo>
                  <a:lnTo>
                    <a:pt x="0" y="2755392"/>
                  </a:lnTo>
                  <a:lnTo>
                    <a:pt x="0" y="2784348"/>
                  </a:lnTo>
                  <a:lnTo>
                    <a:pt x="9144" y="2784348"/>
                  </a:lnTo>
                  <a:close/>
                </a:path>
                <a:path w="8326120" h="5367655">
                  <a:moveTo>
                    <a:pt x="9144" y="2746248"/>
                  </a:moveTo>
                  <a:lnTo>
                    <a:pt x="9144" y="2717292"/>
                  </a:lnTo>
                  <a:lnTo>
                    <a:pt x="0" y="2717292"/>
                  </a:lnTo>
                  <a:lnTo>
                    <a:pt x="0" y="2746248"/>
                  </a:lnTo>
                  <a:lnTo>
                    <a:pt x="9144" y="2746248"/>
                  </a:lnTo>
                  <a:close/>
                </a:path>
                <a:path w="8326120" h="5367655">
                  <a:moveTo>
                    <a:pt x="9144" y="2708148"/>
                  </a:moveTo>
                  <a:lnTo>
                    <a:pt x="9144" y="2679192"/>
                  </a:lnTo>
                  <a:lnTo>
                    <a:pt x="0" y="2679192"/>
                  </a:lnTo>
                  <a:lnTo>
                    <a:pt x="0" y="2708148"/>
                  </a:lnTo>
                  <a:lnTo>
                    <a:pt x="9144" y="2708148"/>
                  </a:lnTo>
                  <a:close/>
                </a:path>
                <a:path w="8326120" h="5367655">
                  <a:moveTo>
                    <a:pt x="9144" y="2670048"/>
                  </a:moveTo>
                  <a:lnTo>
                    <a:pt x="9144" y="2641092"/>
                  </a:lnTo>
                  <a:lnTo>
                    <a:pt x="0" y="2641092"/>
                  </a:lnTo>
                  <a:lnTo>
                    <a:pt x="0" y="2670048"/>
                  </a:lnTo>
                  <a:lnTo>
                    <a:pt x="9144" y="2670048"/>
                  </a:lnTo>
                  <a:close/>
                </a:path>
                <a:path w="8326120" h="5367655">
                  <a:moveTo>
                    <a:pt x="9144" y="2631948"/>
                  </a:moveTo>
                  <a:lnTo>
                    <a:pt x="9144" y="2602992"/>
                  </a:lnTo>
                  <a:lnTo>
                    <a:pt x="0" y="2602992"/>
                  </a:lnTo>
                  <a:lnTo>
                    <a:pt x="0" y="2631948"/>
                  </a:lnTo>
                  <a:lnTo>
                    <a:pt x="9144" y="2631948"/>
                  </a:lnTo>
                  <a:close/>
                </a:path>
                <a:path w="8326120" h="5367655">
                  <a:moveTo>
                    <a:pt x="9144" y="2593848"/>
                  </a:moveTo>
                  <a:lnTo>
                    <a:pt x="9144" y="2564892"/>
                  </a:lnTo>
                  <a:lnTo>
                    <a:pt x="0" y="2564892"/>
                  </a:lnTo>
                  <a:lnTo>
                    <a:pt x="0" y="2593848"/>
                  </a:lnTo>
                  <a:lnTo>
                    <a:pt x="9144" y="2593848"/>
                  </a:lnTo>
                  <a:close/>
                </a:path>
                <a:path w="8326120" h="5367655">
                  <a:moveTo>
                    <a:pt x="9144" y="2555748"/>
                  </a:moveTo>
                  <a:lnTo>
                    <a:pt x="9144" y="2526792"/>
                  </a:lnTo>
                  <a:lnTo>
                    <a:pt x="0" y="2526792"/>
                  </a:lnTo>
                  <a:lnTo>
                    <a:pt x="0" y="2555748"/>
                  </a:lnTo>
                  <a:lnTo>
                    <a:pt x="9144" y="2555748"/>
                  </a:lnTo>
                  <a:close/>
                </a:path>
                <a:path w="8326120" h="5367655">
                  <a:moveTo>
                    <a:pt x="9144" y="2517648"/>
                  </a:moveTo>
                  <a:lnTo>
                    <a:pt x="9144" y="2488692"/>
                  </a:lnTo>
                  <a:lnTo>
                    <a:pt x="0" y="2488692"/>
                  </a:lnTo>
                  <a:lnTo>
                    <a:pt x="0" y="2517648"/>
                  </a:lnTo>
                  <a:lnTo>
                    <a:pt x="9144" y="2517648"/>
                  </a:lnTo>
                  <a:close/>
                </a:path>
                <a:path w="8326120" h="5367655">
                  <a:moveTo>
                    <a:pt x="9144" y="2479548"/>
                  </a:moveTo>
                  <a:lnTo>
                    <a:pt x="9144" y="2450592"/>
                  </a:lnTo>
                  <a:lnTo>
                    <a:pt x="0" y="2450592"/>
                  </a:lnTo>
                  <a:lnTo>
                    <a:pt x="0" y="2479548"/>
                  </a:lnTo>
                  <a:lnTo>
                    <a:pt x="9144" y="2479548"/>
                  </a:lnTo>
                  <a:close/>
                </a:path>
                <a:path w="8326120" h="5367655">
                  <a:moveTo>
                    <a:pt x="9144" y="2441448"/>
                  </a:moveTo>
                  <a:lnTo>
                    <a:pt x="9144" y="2412492"/>
                  </a:lnTo>
                  <a:lnTo>
                    <a:pt x="0" y="2412492"/>
                  </a:lnTo>
                  <a:lnTo>
                    <a:pt x="0" y="2441448"/>
                  </a:lnTo>
                  <a:lnTo>
                    <a:pt x="9144" y="2441448"/>
                  </a:lnTo>
                  <a:close/>
                </a:path>
                <a:path w="8326120" h="5367655">
                  <a:moveTo>
                    <a:pt x="9144" y="2403348"/>
                  </a:moveTo>
                  <a:lnTo>
                    <a:pt x="9144" y="2374392"/>
                  </a:lnTo>
                  <a:lnTo>
                    <a:pt x="0" y="2374392"/>
                  </a:lnTo>
                  <a:lnTo>
                    <a:pt x="0" y="2403348"/>
                  </a:lnTo>
                  <a:lnTo>
                    <a:pt x="9144" y="2403348"/>
                  </a:lnTo>
                  <a:close/>
                </a:path>
                <a:path w="8326120" h="5367655">
                  <a:moveTo>
                    <a:pt x="9144" y="2365248"/>
                  </a:moveTo>
                  <a:lnTo>
                    <a:pt x="9144" y="2336292"/>
                  </a:lnTo>
                  <a:lnTo>
                    <a:pt x="0" y="2336292"/>
                  </a:lnTo>
                  <a:lnTo>
                    <a:pt x="0" y="2365248"/>
                  </a:lnTo>
                  <a:lnTo>
                    <a:pt x="9144" y="2365248"/>
                  </a:lnTo>
                  <a:close/>
                </a:path>
                <a:path w="8326120" h="5367655">
                  <a:moveTo>
                    <a:pt x="9144" y="2327148"/>
                  </a:moveTo>
                  <a:lnTo>
                    <a:pt x="9144" y="2298192"/>
                  </a:lnTo>
                  <a:lnTo>
                    <a:pt x="0" y="2298192"/>
                  </a:lnTo>
                  <a:lnTo>
                    <a:pt x="0" y="2327148"/>
                  </a:lnTo>
                  <a:lnTo>
                    <a:pt x="9144" y="2327148"/>
                  </a:lnTo>
                  <a:close/>
                </a:path>
                <a:path w="8326120" h="5367655">
                  <a:moveTo>
                    <a:pt x="9144" y="2289048"/>
                  </a:moveTo>
                  <a:lnTo>
                    <a:pt x="9144" y="2260092"/>
                  </a:lnTo>
                  <a:lnTo>
                    <a:pt x="0" y="2260092"/>
                  </a:lnTo>
                  <a:lnTo>
                    <a:pt x="0" y="2289048"/>
                  </a:lnTo>
                  <a:lnTo>
                    <a:pt x="9144" y="2289048"/>
                  </a:lnTo>
                  <a:close/>
                </a:path>
                <a:path w="8326120" h="5367655">
                  <a:moveTo>
                    <a:pt x="9144" y="2250948"/>
                  </a:moveTo>
                  <a:lnTo>
                    <a:pt x="9144" y="2221992"/>
                  </a:lnTo>
                  <a:lnTo>
                    <a:pt x="0" y="2221992"/>
                  </a:lnTo>
                  <a:lnTo>
                    <a:pt x="0" y="2250948"/>
                  </a:lnTo>
                  <a:lnTo>
                    <a:pt x="9144" y="2250948"/>
                  </a:lnTo>
                  <a:close/>
                </a:path>
                <a:path w="8326120" h="5367655">
                  <a:moveTo>
                    <a:pt x="9144" y="2212848"/>
                  </a:moveTo>
                  <a:lnTo>
                    <a:pt x="9144" y="2183892"/>
                  </a:lnTo>
                  <a:lnTo>
                    <a:pt x="0" y="2183892"/>
                  </a:lnTo>
                  <a:lnTo>
                    <a:pt x="0" y="2212848"/>
                  </a:lnTo>
                  <a:lnTo>
                    <a:pt x="9144" y="2212848"/>
                  </a:lnTo>
                  <a:close/>
                </a:path>
                <a:path w="8326120" h="5367655">
                  <a:moveTo>
                    <a:pt x="9144" y="2174748"/>
                  </a:moveTo>
                  <a:lnTo>
                    <a:pt x="9144" y="2145792"/>
                  </a:lnTo>
                  <a:lnTo>
                    <a:pt x="0" y="2145792"/>
                  </a:lnTo>
                  <a:lnTo>
                    <a:pt x="0" y="2174748"/>
                  </a:lnTo>
                  <a:lnTo>
                    <a:pt x="9144" y="2174748"/>
                  </a:lnTo>
                  <a:close/>
                </a:path>
                <a:path w="8326120" h="5367655">
                  <a:moveTo>
                    <a:pt x="9144" y="2136648"/>
                  </a:moveTo>
                  <a:lnTo>
                    <a:pt x="9144" y="2107692"/>
                  </a:lnTo>
                  <a:lnTo>
                    <a:pt x="0" y="2107692"/>
                  </a:lnTo>
                  <a:lnTo>
                    <a:pt x="0" y="2136648"/>
                  </a:lnTo>
                  <a:lnTo>
                    <a:pt x="9144" y="2136648"/>
                  </a:lnTo>
                  <a:close/>
                </a:path>
                <a:path w="8326120" h="5367655">
                  <a:moveTo>
                    <a:pt x="9144" y="2098548"/>
                  </a:moveTo>
                  <a:lnTo>
                    <a:pt x="9144" y="2069592"/>
                  </a:lnTo>
                  <a:lnTo>
                    <a:pt x="0" y="2069592"/>
                  </a:lnTo>
                  <a:lnTo>
                    <a:pt x="0" y="2098548"/>
                  </a:lnTo>
                  <a:lnTo>
                    <a:pt x="9144" y="2098548"/>
                  </a:lnTo>
                  <a:close/>
                </a:path>
                <a:path w="8326120" h="5367655">
                  <a:moveTo>
                    <a:pt x="9144" y="2060448"/>
                  </a:moveTo>
                  <a:lnTo>
                    <a:pt x="9144" y="2031492"/>
                  </a:lnTo>
                  <a:lnTo>
                    <a:pt x="0" y="2031492"/>
                  </a:lnTo>
                  <a:lnTo>
                    <a:pt x="0" y="2060448"/>
                  </a:lnTo>
                  <a:lnTo>
                    <a:pt x="9144" y="2060448"/>
                  </a:lnTo>
                  <a:close/>
                </a:path>
                <a:path w="8326120" h="5367655">
                  <a:moveTo>
                    <a:pt x="9144" y="2022348"/>
                  </a:moveTo>
                  <a:lnTo>
                    <a:pt x="9144" y="1993392"/>
                  </a:lnTo>
                  <a:lnTo>
                    <a:pt x="0" y="1993392"/>
                  </a:lnTo>
                  <a:lnTo>
                    <a:pt x="0" y="2022348"/>
                  </a:lnTo>
                  <a:lnTo>
                    <a:pt x="9144" y="2022348"/>
                  </a:lnTo>
                  <a:close/>
                </a:path>
                <a:path w="8326120" h="5367655">
                  <a:moveTo>
                    <a:pt x="9144" y="1984248"/>
                  </a:moveTo>
                  <a:lnTo>
                    <a:pt x="9144" y="1955292"/>
                  </a:lnTo>
                  <a:lnTo>
                    <a:pt x="0" y="1955292"/>
                  </a:lnTo>
                  <a:lnTo>
                    <a:pt x="0" y="1984248"/>
                  </a:lnTo>
                  <a:lnTo>
                    <a:pt x="9144" y="1984248"/>
                  </a:lnTo>
                  <a:close/>
                </a:path>
                <a:path w="8326120" h="5367655">
                  <a:moveTo>
                    <a:pt x="9144" y="1946148"/>
                  </a:moveTo>
                  <a:lnTo>
                    <a:pt x="9144" y="1917192"/>
                  </a:lnTo>
                  <a:lnTo>
                    <a:pt x="0" y="1917192"/>
                  </a:lnTo>
                  <a:lnTo>
                    <a:pt x="0" y="1946148"/>
                  </a:lnTo>
                  <a:lnTo>
                    <a:pt x="9144" y="1946148"/>
                  </a:lnTo>
                  <a:close/>
                </a:path>
                <a:path w="8326120" h="5367655">
                  <a:moveTo>
                    <a:pt x="9144" y="1908048"/>
                  </a:moveTo>
                  <a:lnTo>
                    <a:pt x="9144" y="1879092"/>
                  </a:lnTo>
                  <a:lnTo>
                    <a:pt x="0" y="1879092"/>
                  </a:lnTo>
                  <a:lnTo>
                    <a:pt x="0" y="1908048"/>
                  </a:lnTo>
                  <a:lnTo>
                    <a:pt x="9144" y="1908048"/>
                  </a:lnTo>
                  <a:close/>
                </a:path>
                <a:path w="8326120" h="5367655">
                  <a:moveTo>
                    <a:pt x="9144" y="1869948"/>
                  </a:moveTo>
                  <a:lnTo>
                    <a:pt x="9144" y="1840992"/>
                  </a:lnTo>
                  <a:lnTo>
                    <a:pt x="0" y="1840992"/>
                  </a:lnTo>
                  <a:lnTo>
                    <a:pt x="0" y="1869948"/>
                  </a:lnTo>
                  <a:lnTo>
                    <a:pt x="9144" y="1869948"/>
                  </a:lnTo>
                  <a:close/>
                </a:path>
                <a:path w="8326120" h="5367655">
                  <a:moveTo>
                    <a:pt x="9144" y="1831848"/>
                  </a:moveTo>
                  <a:lnTo>
                    <a:pt x="9144" y="1802892"/>
                  </a:lnTo>
                  <a:lnTo>
                    <a:pt x="0" y="1802892"/>
                  </a:lnTo>
                  <a:lnTo>
                    <a:pt x="0" y="1831848"/>
                  </a:lnTo>
                  <a:lnTo>
                    <a:pt x="9144" y="1831848"/>
                  </a:lnTo>
                  <a:close/>
                </a:path>
                <a:path w="8326120" h="5367655">
                  <a:moveTo>
                    <a:pt x="9144" y="1793748"/>
                  </a:moveTo>
                  <a:lnTo>
                    <a:pt x="9144" y="1764792"/>
                  </a:lnTo>
                  <a:lnTo>
                    <a:pt x="0" y="1764792"/>
                  </a:lnTo>
                  <a:lnTo>
                    <a:pt x="0" y="1793748"/>
                  </a:lnTo>
                  <a:lnTo>
                    <a:pt x="9144" y="1793748"/>
                  </a:lnTo>
                  <a:close/>
                </a:path>
                <a:path w="8326120" h="5367655">
                  <a:moveTo>
                    <a:pt x="9144" y="1755648"/>
                  </a:moveTo>
                  <a:lnTo>
                    <a:pt x="9144" y="1726692"/>
                  </a:lnTo>
                  <a:lnTo>
                    <a:pt x="0" y="1726692"/>
                  </a:lnTo>
                  <a:lnTo>
                    <a:pt x="0" y="1755648"/>
                  </a:lnTo>
                  <a:lnTo>
                    <a:pt x="9144" y="1755648"/>
                  </a:lnTo>
                  <a:close/>
                </a:path>
                <a:path w="8326120" h="5367655">
                  <a:moveTo>
                    <a:pt x="9144" y="1717548"/>
                  </a:moveTo>
                  <a:lnTo>
                    <a:pt x="9144" y="1688592"/>
                  </a:lnTo>
                  <a:lnTo>
                    <a:pt x="0" y="1688592"/>
                  </a:lnTo>
                  <a:lnTo>
                    <a:pt x="0" y="1717548"/>
                  </a:lnTo>
                  <a:lnTo>
                    <a:pt x="9144" y="1717548"/>
                  </a:lnTo>
                  <a:close/>
                </a:path>
                <a:path w="8326120" h="5367655">
                  <a:moveTo>
                    <a:pt x="9144" y="1679448"/>
                  </a:moveTo>
                  <a:lnTo>
                    <a:pt x="9144" y="1650492"/>
                  </a:lnTo>
                  <a:lnTo>
                    <a:pt x="0" y="1650492"/>
                  </a:lnTo>
                  <a:lnTo>
                    <a:pt x="0" y="1679448"/>
                  </a:lnTo>
                  <a:lnTo>
                    <a:pt x="9144" y="1679448"/>
                  </a:lnTo>
                  <a:close/>
                </a:path>
                <a:path w="8326120" h="5367655">
                  <a:moveTo>
                    <a:pt x="9144" y="1641348"/>
                  </a:moveTo>
                  <a:lnTo>
                    <a:pt x="9144" y="1612392"/>
                  </a:lnTo>
                  <a:lnTo>
                    <a:pt x="0" y="1612392"/>
                  </a:lnTo>
                  <a:lnTo>
                    <a:pt x="0" y="1641348"/>
                  </a:lnTo>
                  <a:lnTo>
                    <a:pt x="9144" y="1641348"/>
                  </a:lnTo>
                  <a:close/>
                </a:path>
                <a:path w="8326120" h="5367655">
                  <a:moveTo>
                    <a:pt x="9144" y="1603248"/>
                  </a:moveTo>
                  <a:lnTo>
                    <a:pt x="9144" y="1574292"/>
                  </a:lnTo>
                  <a:lnTo>
                    <a:pt x="0" y="1574292"/>
                  </a:lnTo>
                  <a:lnTo>
                    <a:pt x="0" y="1603248"/>
                  </a:lnTo>
                  <a:lnTo>
                    <a:pt x="9144" y="1603248"/>
                  </a:lnTo>
                  <a:close/>
                </a:path>
                <a:path w="8326120" h="5367655">
                  <a:moveTo>
                    <a:pt x="9144" y="1565148"/>
                  </a:moveTo>
                  <a:lnTo>
                    <a:pt x="9144" y="1536192"/>
                  </a:lnTo>
                  <a:lnTo>
                    <a:pt x="0" y="1536192"/>
                  </a:lnTo>
                  <a:lnTo>
                    <a:pt x="0" y="1565148"/>
                  </a:lnTo>
                  <a:lnTo>
                    <a:pt x="9144" y="1565148"/>
                  </a:lnTo>
                  <a:close/>
                </a:path>
                <a:path w="8326120" h="5367655">
                  <a:moveTo>
                    <a:pt x="9144" y="1527048"/>
                  </a:moveTo>
                  <a:lnTo>
                    <a:pt x="9144" y="1498092"/>
                  </a:lnTo>
                  <a:lnTo>
                    <a:pt x="0" y="1498092"/>
                  </a:lnTo>
                  <a:lnTo>
                    <a:pt x="0" y="1527048"/>
                  </a:lnTo>
                  <a:lnTo>
                    <a:pt x="9144" y="1527048"/>
                  </a:lnTo>
                  <a:close/>
                </a:path>
                <a:path w="8326120" h="5367655">
                  <a:moveTo>
                    <a:pt x="9144" y="1488948"/>
                  </a:moveTo>
                  <a:lnTo>
                    <a:pt x="9144" y="1459992"/>
                  </a:lnTo>
                  <a:lnTo>
                    <a:pt x="0" y="1459992"/>
                  </a:lnTo>
                  <a:lnTo>
                    <a:pt x="0" y="1488948"/>
                  </a:lnTo>
                  <a:lnTo>
                    <a:pt x="9144" y="1488948"/>
                  </a:lnTo>
                  <a:close/>
                </a:path>
                <a:path w="8326120" h="5367655">
                  <a:moveTo>
                    <a:pt x="9144" y="1450848"/>
                  </a:moveTo>
                  <a:lnTo>
                    <a:pt x="9144" y="1421892"/>
                  </a:lnTo>
                  <a:lnTo>
                    <a:pt x="0" y="1421892"/>
                  </a:lnTo>
                  <a:lnTo>
                    <a:pt x="0" y="1450848"/>
                  </a:lnTo>
                  <a:lnTo>
                    <a:pt x="9144" y="1450848"/>
                  </a:lnTo>
                  <a:close/>
                </a:path>
                <a:path w="8326120" h="5367655">
                  <a:moveTo>
                    <a:pt x="9144" y="1412748"/>
                  </a:moveTo>
                  <a:lnTo>
                    <a:pt x="9144" y="1383792"/>
                  </a:lnTo>
                  <a:lnTo>
                    <a:pt x="0" y="1383792"/>
                  </a:lnTo>
                  <a:lnTo>
                    <a:pt x="0" y="1412748"/>
                  </a:lnTo>
                  <a:lnTo>
                    <a:pt x="9144" y="1412748"/>
                  </a:lnTo>
                  <a:close/>
                </a:path>
                <a:path w="8326120" h="5367655">
                  <a:moveTo>
                    <a:pt x="9144" y="1374648"/>
                  </a:moveTo>
                  <a:lnTo>
                    <a:pt x="9144" y="1345692"/>
                  </a:lnTo>
                  <a:lnTo>
                    <a:pt x="0" y="1345692"/>
                  </a:lnTo>
                  <a:lnTo>
                    <a:pt x="0" y="1374648"/>
                  </a:lnTo>
                  <a:lnTo>
                    <a:pt x="9144" y="1374648"/>
                  </a:lnTo>
                  <a:close/>
                </a:path>
                <a:path w="8326120" h="5367655">
                  <a:moveTo>
                    <a:pt x="9144" y="1336548"/>
                  </a:moveTo>
                  <a:lnTo>
                    <a:pt x="9144" y="1307592"/>
                  </a:lnTo>
                  <a:lnTo>
                    <a:pt x="0" y="1307592"/>
                  </a:lnTo>
                  <a:lnTo>
                    <a:pt x="0" y="1336548"/>
                  </a:lnTo>
                  <a:lnTo>
                    <a:pt x="9144" y="1336548"/>
                  </a:lnTo>
                  <a:close/>
                </a:path>
                <a:path w="8326120" h="5367655">
                  <a:moveTo>
                    <a:pt x="9144" y="1298448"/>
                  </a:moveTo>
                  <a:lnTo>
                    <a:pt x="9144" y="1269492"/>
                  </a:lnTo>
                  <a:lnTo>
                    <a:pt x="0" y="1269492"/>
                  </a:lnTo>
                  <a:lnTo>
                    <a:pt x="0" y="1298448"/>
                  </a:lnTo>
                  <a:lnTo>
                    <a:pt x="9144" y="1298448"/>
                  </a:lnTo>
                  <a:close/>
                </a:path>
                <a:path w="8326120" h="5367655">
                  <a:moveTo>
                    <a:pt x="9144" y="1260348"/>
                  </a:moveTo>
                  <a:lnTo>
                    <a:pt x="9144" y="1231392"/>
                  </a:lnTo>
                  <a:lnTo>
                    <a:pt x="0" y="1231392"/>
                  </a:lnTo>
                  <a:lnTo>
                    <a:pt x="0" y="1260348"/>
                  </a:lnTo>
                  <a:lnTo>
                    <a:pt x="9144" y="1260348"/>
                  </a:lnTo>
                  <a:close/>
                </a:path>
                <a:path w="8326120" h="5367655">
                  <a:moveTo>
                    <a:pt x="9144" y="1222248"/>
                  </a:moveTo>
                  <a:lnTo>
                    <a:pt x="9144" y="1193292"/>
                  </a:lnTo>
                  <a:lnTo>
                    <a:pt x="0" y="1193292"/>
                  </a:lnTo>
                  <a:lnTo>
                    <a:pt x="0" y="1222248"/>
                  </a:lnTo>
                  <a:lnTo>
                    <a:pt x="9144" y="1222248"/>
                  </a:lnTo>
                  <a:close/>
                </a:path>
                <a:path w="8326120" h="5367655">
                  <a:moveTo>
                    <a:pt x="9144" y="1184148"/>
                  </a:moveTo>
                  <a:lnTo>
                    <a:pt x="9144" y="1155192"/>
                  </a:lnTo>
                  <a:lnTo>
                    <a:pt x="0" y="1155192"/>
                  </a:lnTo>
                  <a:lnTo>
                    <a:pt x="0" y="1184148"/>
                  </a:lnTo>
                  <a:lnTo>
                    <a:pt x="9144" y="1184148"/>
                  </a:lnTo>
                  <a:close/>
                </a:path>
                <a:path w="8326120" h="5367655">
                  <a:moveTo>
                    <a:pt x="9144" y="1146048"/>
                  </a:moveTo>
                  <a:lnTo>
                    <a:pt x="9144" y="1117092"/>
                  </a:lnTo>
                  <a:lnTo>
                    <a:pt x="0" y="1117092"/>
                  </a:lnTo>
                  <a:lnTo>
                    <a:pt x="0" y="1146048"/>
                  </a:lnTo>
                  <a:lnTo>
                    <a:pt x="9144" y="1146048"/>
                  </a:lnTo>
                  <a:close/>
                </a:path>
                <a:path w="8326120" h="5367655">
                  <a:moveTo>
                    <a:pt x="9144" y="1107948"/>
                  </a:moveTo>
                  <a:lnTo>
                    <a:pt x="9144" y="1078992"/>
                  </a:lnTo>
                  <a:lnTo>
                    <a:pt x="0" y="1078992"/>
                  </a:lnTo>
                  <a:lnTo>
                    <a:pt x="0" y="1107948"/>
                  </a:lnTo>
                  <a:lnTo>
                    <a:pt x="9144" y="1107948"/>
                  </a:lnTo>
                  <a:close/>
                </a:path>
                <a:path w="8326120" h="5367655">
                  <a:moveTo>
                    <a:pt x="9144" y="1069848"/>
                  </a:moveTo>
                  <a:lnTo>
                    <a:pt x="9144" y="1040892"/>
                  </a:lnTo>
                  <a:lnTo>
                    <a:pt x="0" y="1040892"/>
                  </a:lnTo>
                  <a:lnTo>
                    <a:pt x="0" y="1069848"/>
                  </a:lnTo>
                  <a:lnTo>
                    <a:pt x="9144" y="1069848"/>
                  </a:lnTo>
                  <a:close/>
                </a:path>
                <a:path w="8326120" h="5367655">
                  <a:moveTo>
                    <a:pt x="9144" y="1031748"/>
                  </a:moveTo>
                  <a:lnTo>
                    <a:pt x="9144" y="1002792"/>
                  </a:lnTo>
                  <a:lnTo>
                    <a:pt x="0" y="1002792"/>
                  </a:lnTo>
                  <a:lnTo>
                    <a:pt x="0" y="1031748"/>
                  </a:lnTo>
                  <a:lnTo>
                    <a:pt x="9144" y="1031748"/>
                  </a:lnTo>
                  <a:close/>
                </a:path>
                <a:path w="8326120" h="5367655">
                  <a:moveTo>
                    <a:pt x="9144" y="993648"/>
                  </a:moveTo>
                  <a:lnTo>
                    <a:pt x="9144" y="964692"/>
                  </a:lnTo>
                  <a:lnTo>
                    <a:pt x="0" y="964692"/>
                  </a:lnTo>
                  <a:lnTo>
                    <a:pt x="0" y="993648"/>
                  </a:lnTo>
                  <a:lnTo>
                    <a:pt x="9144" y="993648"/>
                  </a:lnTo>
                  <a:close/>
                </a:path>
                <a:path w="8326120" h="5367655">
                  <a:moveTo>
                    <a:pt x="9144" y="955548"/>
                  </a:moveTo>
                  <a:lnTo>
                    <a:pt x="9144" y="926592"/>
                  </a:lnTo>
                  <a:lnTo>
                    <a:pt x="0" y="926592"/>
                  </a:lnTo>
                  <a:lnTo>
                    <a:pt x="0" y="955548"/>
                  </a:lnTo>
                  <a:lnTo>
                    <a:pt x="9144" y="955548"/>
                  </a:lnTo>
                  <a:close/>
                </a:path>
                <a:path w="8326120" h="5367655">
                  <a:moveTo>
                    <a:pt x="9144" y="917448"/>
                  </a:moveTo>
                  <a:lnTo>
                    <a:pt x="9144" y="888492"/>
                  </a:lnTo>
                  <a:lnTo>
                    <a:pt x="0" y="888492"/>
                  </a:lnTo>
                  <a:lnTo>
                    <a:pt x="0" y="917448"/>
                  </a:lnTo>
                  <a:lnTo>
                    <a:pt x="9144" y="917448"/>
                  </a:lnTo>
                  <a:close/>
                </a:path>
                <a:path w="8326120" h="5367655">
                  <a:moveTo>
                    <a:pt x="9144" y="879348"/>
                  </a:moveTo>
                  <a:lnTo>
                    <a:pt x="9144" y="850392"/>
                  </a:lnTo>
                  <a:lnTo>
                    <a:pt x="0" y="850392"/>
                  </a:lnTo>
                  <a:lnTo>
                    <a:pt x="0" y="879348"/>
                  </a:lnTo>
                  <a:lnTo>
                    <a:pt x="9144" y="879348"/>
                  </a:lnTo>
                  <a:close/>
                </a:path>
                <a:path w="8326120" h="5367655">
                  <a:moveTo>
                    <a:pt x="9144" y="841248"/>
                  </a:moveTo>
                  <a:lnTo>
                    <a:pt x="9144" y="812292"/>
                  </a:lnTo>
                  <a:lnTo>
                    <a:pt x="0" y="812292"/>
                  </a:lnTo>
                  <a:lnTo>
                    <a:pt x="0" y="841248"/>
                  </a:lnTo>
                  <a:lnTo>
                    <a:pt x="9144" y="841248"/>
                  </a:lnTo>
                  <a:close/>
                </a:path>
                <a:path w="8326120" h="5367655">
                  <a:moveTo>
                    <a:pt x="9144" y="803148"/>
                  </a:moveTo>
                  <a:lnTo>
                    <a:pt x="9144" y="774192"/>
                  </a:lnTo>
                  <a:lnTo>
                    <a:pt x="0" y="774192"/>
                  </a:lnTo>
                  <a:lnTo>
                    <a:pt x="0" y="803148"/>
                  </a:lnTo>
                  <a:lnTo>
                    <a:pt x="9144" y="803148"/>
                  </a:lnTo>
                  <a:close/>
                </a:path>
                <a:path w="8326120" h="5367655">
                  <a:moveTo>
                    <a:pt x="9144" y="765048"/>
                  </a:moveTo>
                  <a:lnTo>
                    <a:pt x="9144" y="736092"/>
                  </a:lnTo>
                  <a:lnTo>
                    <a:pt x="0" y="736092"/>
                  </a:lnTo>
                  <a:lnTo>
                    <a:pt x="0" y="765048"/>
                  </a:lnTo>
                  <a:lnTo>
                    <a:pt x="9144" y="765048"/>
                  </a:lnTo>
                  <a:close/>
                </a:path>
                <a:path w="8326120" h="5367655">
                  <a:moveTo>
                    <a:pt x="9144" y="726948"/>
                  </a:moveTo>
                  <a:lnTo>
                    <a:pt x="9144" y="697992"/>
                  </a:lnTo>
                  <a:lnTo>
                    <a:pt x="0" y="697992"/>
                  </a:lnTo>
                  <a:lnTo>
                    <a:pt x="0" y="726948"/>
                  </a:lnTo>
                  <a:lnTo>
                    <a:pt x="9144" y="726948"/>
                  </a:lnTo>
                  <a:close/>
                </a:path>
                <a:path w="8326120" h="5367655">
                  <a:moveTo>
                    <a:pt x="9144" y="688848"/>
                  </a:moveTo>
                  <a:lnTo>
                    <a:pt x="9144" y="659892"/>
                  </a:lnTo>
                  <a:lnTo>
                    <a:pt x="0" y="659892"/>
                  </a:lnTo>
                  <a:lnTo>
                    <a:pt x="0" y="688848"/>
                  </a:lnTo>
                  <a:lnTo>
                    <a:pt x="9144" y="688848"/>
                  </a:lnTo>
                  <a:close/>
                </a:path>
                <a:path w="8326120" h="5367655">
                  <a:moveTo>
                    <a:pt x="9144" y="650748"/>
                  </a:moveTo>
                  <a:lnTo>
                    <a:pt x="9144" y="621792"/>
                  </a:lnTo>
                  <a:lnTo>
                    <a:pt x="0" y="621792"/>
                  </a:lnTo>
                  <a:lnTo>
                    <a:pt x="0" y="650748"/>
                  </a:lnTo>
                  <a:lnTo>
                    <a:pt x="9144" y="650748"/>
                  </a:lnTo>
                  <a:close/>
                </a:path>
                <a:path w="8326120" h="5367655">
                  <a:moveTo>
                    <a:pt x="9144" y="612648"/>
                  </a:moveTo>
                  <a:lnTo>
                    <a:pt x="9144" y="583692"/>
                  </a:lnTo>
                  <a:lnTo>
                    <a:pt x="0" y="583692"/>
                  </a:lnTo>
                  <a:lnTo>
                    <a:pt x="0" y="612648"/>
                  </a:lnTo>
                  <a:lnTo>
                    <a:pt x="9144" y="612648"/>
                  </a:lnTo>
                  <a:close/>
                </a:path>
                <a:path w="8326120" h="5367655">
                  <a:moveTo>
                    <a:pt x="9144" y="574548"/>
                  </a:moveTo>
                  <a:lnTo>
                    <a:pt x="9144" y="545592"/>
                  </a:lnTo>
                  <a:lnTo>
                    <a:pt x="0" y="545592"/>
                  </a:lnTo>
                  <a:lnTo>
                    <a:pt x="0" y="574548"/>
                  </a:lnTo>
                  <a:lnTo>
                    <a:pt x="9144" y="574548"/>
                  </a:lnTo>
                  <a:close/>
                </a:path>
                <a:path w="8326120" h="5367655">
                  <a:moveTo>
                    <a:pt x="9144" y="536448"/>
                  </a:moveTo>
                  <a:lnTo>
                    <a:pt x="9144" y="507492"/>
                  </a:lnTo>
                  <a:lnTo>
                    <a:pt x="0" y="507492"/>
                  </a:lnTo>
                  <a:lnTo>
                    <a:pt x="0" y="536448"/>
                  </a:lnTo>
                  <a:lnTo>
                    <a:pt x="9144" y="536448"/>
                  </a:lnTo>
                  <a:close/>
                </a:path>
                <a:path w="8326120" h="5367655">
                  <a:moveTo>
                    <a:pt x="9144" y="498348"/>
                  </a:moveTo>
                  <a:lnTo>
                    <a:pt x="9144" y="469392"/>
                  </a:lnTo>
                  <a:lnTo>
                    <a:pt x="0" y="469392"/>
                  </a:lnTo>
                  <a:lnTo>
                    <a:pt x="0" y="498348"/>
                  </a:lnTo>
                  <a:lnTo>
                    <a:pt x="9144" y="498348"/>
                  </a:lnTo>
                  <a:close/>
                </a:path>
                <a:path w="8326120" h="5367655">
                  <a:moveTo>
                    <a:pt x="9144" y="460248"/>
                  </a:moveTo>
                  <a:lnTo>
                    <a:pt x="9144" y="431292"/>
                  </a:lnTo>
                  <a:lnTo>
                    <a:pt x="0" y="431292"/>
                  </a:lnTo>
                  <a:lnTo>
                    <a:pt x="0" y="460248"/>
                  </a:lnTo>
                  <a:lnTo>
                    <a:pt x="9144" y="460248"/>
                  </a:lnTo>
                  <a:close/>
                </a:path>
                <a:path w="8326120" h="5367655">
                  <a:moveTo>
                    <a:pt x="9144" y="422148"/>
                  </a:moveTo>
                  <a:lnTo>
                    <a:pt x="9144" y="393192"/>
                  </a:lnTo>
                  <a:lnTo>
                    <a:pt x="0" y="393192"/>
                  </a:lnTo>
                  <a:lnTo>
                    <a:pt x="0" y="422148"/>
                  </a:lnTo>
                  <a:lnTo>
                    <a:pt x="9144" y="422148"/>
                  </a:lnTo>
                  <a:close/>
                </a:path>
                <a:path w="8326120" h="5367655">
                  <a:moveTo>
                    <a:pt x="9144" y="384048"/>
                  </a:moveTo>
                  <a:lnTo>
                    <a:pt x="9144" y="355092"/>
                  </a:lnTo>
                  <a:lnTo>
                    <a:pt x="0" y="355092"/>
                  </a:lnTo>
                  <a:lnTo>
                    <a:pt x="0" y="384048"/>
                  </a:lnTo>
                  <a:lnTo>
                    <a:pt x="9144" y="384048"/>
                  </a:lnTo>
                  <a:close/>
                </a:path>
                <a:path w="8326120" h="5367655">
                  <a:moveTo>
                    <a:pt x="9144" y="345948"/>
                  </a:moveTo>
                  <a:lnTo>
                    <a:pt x="9144" y="316992"/>
                  </a:lnTo>
                  <a:lnTo>
                    <a:pt x="0" y="316992"/>
                  </a:lnTo>
                  <a:lnTo>
                    <a:pt x="0" y="345948"/>
                  </a:lnTo>
                  <a:lnTo>
                    <a:pt x="9144" y="345948"/>
                  </a:lnTo>
                  <a:close/>
                </a:path>
                <a:path w="8326120" h="5367655">
                  <a:moveTo>
                    <a:pt x="9144" y="307848"/>
                  </a:moveTo>
                  <a:lnTo>
                    <a:pt x="9144" y="278892"/>
                  </a:lnTo>
                  <a:lnTo>
                    <a:pt x="0" y="278892"/>
                  </a:lnTo>
                  <a:lnTo>
                    <a:pt x="0" y="307848"/>
                  </a:lnTo>
                  <a:lnTo>
                    <a:pt x="9144" y="307848"/>
                  </a:lnTo>
                  <a:close/>
                </a:path>
                <a:path w="8326120" h="5367655">
                  <a:moveTo>
                    <a:pt x="9144" y="269748"/>
                  </a:moveTo>
                  <a:lnTo>
                    <a:pt x="9144" y="240792"/>
                  </a:lnTo>
                  <a:lnTo>
                    <a:pt x="0" y="240792"/>
                  </a:lnTo>
                  <a:lnTo>
                    <a:pt x="0" y="269748"/>
                  </a:lnTo>
                  <a:lnTo>
                    <a:pt x="9144" y="269748"/>
                  </a:lnTo>
                  <a:close/>
                </a:path>
                <a:path w="8326120" h="5367655">
                  <a:moveTo>
                    <a:pt x="9144" y="231648"/>
                  </a:moveTo>
                  <a:lnTo>
                    <a:pt x="9144" y="202692"/>
                  </a:lnTo>
                  <a:lnTo>
                    <a:pt x="0" y="202692"/>
                  </a:lnTo>
                  <a:lnTo>
                    <a:pt x="0" y="231648"/>
                  </a:lnTo>
                  <a:lnTo>
                    <a:pt x="9144" y="231648"/>
                  </a:lnTo>
                  <a:close/>
                </a:path>
                <a:path w="8326120" h="5367655">
                  <a:moveTo>
                    <a:pt x="9144" y="193548"/>
                  </a:moveTo>
                  <a:lnTo>
                    <a:pt x="9144" y="164592"/>
                  </a:lnTo>
                  <a:lnTo>
                    <a:pt x="0" y="164592"/>
                  </a:lnTo>
                  <a:lnTo>
                    <a:pt x="0" y="193548"/>
                  </a:lnTo>
                  <a:lnTo>
                    <a:pt x="9144" y="193548"/>
                  </a:lnTo>
                  <a:close/>
                </a:path>
                <a:path w="8326120" h="5367655">
                  <a:moveTo>
                    <a:pt x="9144" y="155448"/>
                  </a:moveTo>
                  <a:lnTo>
                    <a:pt x="9144" y="126492"/>
                  </a:lnTo>
                  <a:lnTo>
                    <a:pt x="0" y="126492"/>
                  </a:lnTo>
                  <a:lnTo>
                    <a:pt x="0" y="155448"/>
                  </a:lnTo>
                  <a:lnTo>
                    <a:pt x="9144" y="155448"/>
                  </a:lnTo>
                  <a:close/>
                </a:path>
                <a:path w="8326120" h="5367655">
                  <a:moveTo>
                    <a:pt x="9144" y="117348"/>
                  </a:moveTo>
                  <a:lnTo>
                    <a:pt x="9144" y="88392"/>
                  </a:lnTo>
                  <a:lnTo>
                    <a:pt x="0" y="88392"/>
                  </a:lnTo>
                  <a:lnTo>
                    <a:pt x="0" y="117348"/>
                  </a:lnTo>
                  <a:lnTo>
                    <a:pt x="9144" y="117348"/>
                  </a:lnTo>
                  <a:close/>
                </a:path>
                <a:path w="8326120" h="5367655">
                  <a:moveTo>
                    <a:pt x="9144" y="79248"/>
                  </a:moveTo>
                  <a:lnTo>
                    <a:pt x="9144" y="50292"/>
                  </a:lnTo>
                  <a:lnTo>
                    <a:pt x="0" y="50292"/>
                  </a:lnTo>
                  <a:lnTo>
                    <a:pt x="0" y="79248"/>
                  </a:lnTo>
                  <a:lnTo>
                    <a:pt x="9144" y="79248"/>
                  </a:lnTo>
                  <a:close/>
                </a:path>
                <a:path w="8326120" h="5367655">
                  <a:moveTo>
                    <a:pt x="9144" y="41148"/>
                  </a:moveTo>
                  <a:lnTo>
                    <a:pt x="9144" y="12192"/>
                  </a:lnTo>
                  <a:lnTo>
                    <a:pt x="0" y="12192"/>
                  </a:lnTo>
                  <a:lnTo>
                    <a:pt x="0" y="41148"/>
                  </a:lnTo>
                  <a:lnTo>
                    <a:pt x="9144" y="41148"/>
                  </a:lnTo>
                  <a:close/>
                </a:path>
                <a:path w="8326120" h="5367655">
                  <a:moveTo>
                    <a:pt x="33528" y="9144"/>
                  </a:moveTo>
                  <a:lnTo>
                    <a:pt x="33528" y="0"/>
                  </a:lnTo>
                  <a:lnTo>
                    <a:pt x="6096" y="0"/>
                  </a:lnTo>
                  <a:lnTo>
                    <a:pt x="6096" y="9144"/>
                  </a:lnTo>
                  <a:lnTo>
                    <a:pt x="33528" y="9144"/>
                  </a:lnTo>
                  <a:close/>
                </a:path>
                <a:path w="8326120" h="5367655">
                  <a:moveTo>
                    <a:pt x="71628" y="9144"/>
                  </a:moveTo>
                  <a:lnTo>
                    <a:pt x="71628" y="0"/>
                  </a:lnTo>
                  <a:lnTo>
                    <a:pt x="44196" y="0"/>
                  </a:lnTo>
                  <a:lnTo>
                    <a:pt x="44196" y="9144"/>
                  </a:lnTo>
                  <a:lnTo>
                    <a:pt x="71628" y="9144"/>
                  </a:lnTo>
                  <a:close/>
                </a:path>
                <a:path w="8326120" h="5367655">
                  <a:moveTo>
                    <a:pt x="109728" y="9144"/>
                  </a:moveTo>
                  <a:lnTo>
                    <a:pt x="109728" y="0"/>
                  </a:lnTo>
                  <a:lnTo>
                    <a:pt x="82296" y="0"/>
                  </a:lnTo>
                  <a:lnTo>
                    <a:pt x="82296" y="9144"/>
                  </a:lnTo>
                  <a:lnTo>
                    <a:pt x="109728" y="9144"/>
                  </a:lnTo>
                  <a:close/>
                </a:path>
                <a:path w="8326120" h="5367655">
                  <a:moveTo>
                    <a:pt x="147828" y="9144"/>
                  </a:moveTo>
                  <a:lnTo>
                    <a:pt x="147828" y="0"/>
                  </a:lnTo>
                  <a:lnTo>
                    <a:pt x="120396" y="0"/>
                  </a:lnTo>
                  <a:lnTo>
                    <a:pt x="120396" y="9144"/>
                  </a:lnTo>
                  <a:lnTo>
                    <a:pt x="147828" y="9144"/>
                  </a:lnTo>
                  <a:close/>
                </a:path>
                <a:path w="8326120" h="5367655">
                  <a:moveTo>
                    <a:pt x="185928" y="9144"/>
                  </a:moveTo>
                  <a:lnTo>
                    <a:pt x="185928" y="0"/>
                  </a:lnTo>
                  <a:lnTo>
                    <a:pt x="158496" y="0"/>
                  </a:lnTo>
                  <a:lnTo>
                    <a:pt x="158496" y="9144"/>
                  </a:lnTo>
                  <a:lnTo>
                    <a:pt x="185928" y="9144"/>
                  </a:lnTo>
                  <a:close/>
                </a:path>
                <a:path w="8326120" h="5367655">
                  <a:moveTo>
                    <a:pt x="224028" y="9144"/>
                  </a:moveTo>
                  <a:lnTo>
                    <a:pt x="224028" y="0"/>
                  </a:lnTo>
                  <a:lnTo>
                    <a:pt x="196596" y="0"/>
                  </a:lnTo>
                  <a:lnTo>
                    <a:pt x="196596" y="9144"/>
                  </a:lnTo>
                  <a:lnTo>
                    <a:pt x="224028" y="9144"/>
                  </a:lnTo>
                  <a:close/>
                </a:path>
                <a:path w="8326120" h="5367655">
                  <a:moveTo>
                    <a:pt x="262128" y="9144"/>
                  </a:moveTo>
                  <a:lnTo>
                    <a:pt x="262128" y="0"/>
                  </a:lnTo>
                  <a:lnTo>
                    <a:pt x="234696" y="0"/>
                  </a:lnTo>
                  <a:lnTo>
                    <a:pt x="234696" y="9144"/>
                  </a:lnTo>
                  <a:lnTo>
                    <a:pt x="262128" y="9144"/>
                  </a:lnTo>
                  <a:close/>
                </a:path>
                <a:path w="8326120" h="5367655">
                  <a:moveTo>
                    <a:pt x="300228" y="9144"/>
                  </a:moveTo>
                  <a:lnTo>
                    <a:pt x="300228" y="0"/>
                  </a:lnTo>
                  <a:lnTo>
                    <a:pt x="272796" y="0"/>
                  </a:lnTo>
                  <a:lnTo>
                    <a:pt x="272796" y="9144"/>
                  </a:lnTo>
                  <a:lnTo>
                    <a:pt x="300228" y="9144"/>
                  </a:lnTo>
                  <a:close/>
                </a:path>
                <a:path w="8326120" h="5367655">
                  <a:moveTo>
                    <a:pt x="338328" y="9144"/>
                  </a:moveTo>
                  <a:lnTo>
                    <a:pt x="338328" y="0"/>
                  </a:lnTo>
                  <a:lnTo>
                    <a:pt x="310896" y="0"/>
                  </a:lnTo>
                  <a:lnTo>
                    <a:pt x="310896" y="9144"/>
                  </a:lnTo>
                  <a:lnTo>
                    <a:pt x="338328" y="9144"/>
                  </a:lnTo>
                  <a:close/>
                </a:path>
                <a:path w="8326120" h="5367655">
                  <a:moveTo>
                    <a:pt x="376424" y="9144"/>
                  </a:moveTo>
                  <a:lnTo>
                    <a:pt x="376424" y="0"/>
                  </a:lnTo>
                  <a:lnTo>
                    <a:pt x="348992" y="0"/>
                  </a:lnTo>
                  <a:lnTo>
                    <a:pt x="348992" y="9144"/>
                  </a:lnTo>
                  <a:lnTo>
                    <a:pt x="376424" y="9144"/>
                  </a:lnTo>
                  <a:close/>
                </a:path>
                <a:path w="8326120" h="5367655">
                  <a:moveTo>
                    <a:pt x="414524" y="9144"/>
                  </a:moveTo>
                  <a:lnTo>
                    <a:pt x="414524" y="0"/>
                  </a:lnTo>
                  <a:lnTo>
                    <a:pt x="387092" y="0"/>
                  </a:lnTo>
                  <a:lnTo>
                    <a:pt x="387092" y="9144"/>
                  </a:lnTo>
                  <a:lnTo>
                    <a:pt x="414524" y="9144"/>
                  </a:lnTo>
                  <a:close/>
                </a:path>
                <a:path w="8326120" h="5367655">
                  <a:moveTo>
                    <a:pt x="452624" y="9144"/>
                  </a:moveTo>
                  <a:lnTo>
                    <a:pt x="452624" y="0"/>
                  </a:lnTo>
                  <a:lnTo>
                    <a:pt x="425192" y="0"/>
                  </a:lnTo>
                  <a:lnTo>
                    <a:pt x="425192" y="9144"/>
                  </a:lnTo>
                  <a:lnTo>
                    <a:pt x="452624" y="9144"/>
                  </a:lnTo>
                  <a:close/>
                </a:path>
                <a:path w="8326120" h="5367655">
                  <a:moveTo>
                    <a:pt x="490724" y="9144"/>
                  </a:moveTo>
                  <a:lnTo>
                    <a:pt x="490724" y="0"/>
                  </a:lnTo>
                  <a:lnTo>
                    <a:pt x="463292" y="0"/>
                  </a:lnTo>
                  <a:lnTo>
                    <a:pt x="463292" y="9144"/>
                  </a:lnTo>
                  <a:lnTo>
                    <a:pt x="490724" y="9144"/>
                  </a:lnTo>
                  <a:close/>
                </a:path>
                <a:path w="8326120" h="5367655">
                  <a:moveTo>
                    <a:pt x="528824" y="9144"/>
                  </a:moveTo>
                  <a:lnTo>
                    <a:pt x="528824" y="0"/>
                  </a:lnTo>
                  <a:lnTo>
                    <a:pt x="501392" y="0"/>
                  </a:lnTo>
                  <a:lnTo>
                    <a:pt x="501392" y="9144"/>
                  </a:lnTo>
                  <a:lnTo>
                    <a:pt x="528824" y="9144"/>
                  </a:lnTo>
                  <a:close/>
                </a:path>
                <a:path w="8326120" h="5367655">
                  <a:moveTo>
                    <a:pt x="566924" y="9144"/>
                  </a:moveTo>
                  <a:lnTo>
                    <a:pt x="566924" y="0"/>
                  </a:lnTo>
                  <a:lnTo>
                    <a:pt x="539492" y="0"/>
                  </a:lnTo>
                  <a:lnTo>
                    <a:pt x="539492" y="9144"/>
                  </a:lnTo>
                  <a:lnTo>
                    <a:pt x="566924" y="9144"/>
                  </a:lnTo>
                  <a:close/>
                </a:path>
                <a:path w="8326120" h="5367655">
                  <a:moveTo>
                    <a:pt x="605024" y="9144"/>
                  </a:moveTo>
                  <a:lnTo>
                    <a:pt x="605024" y="0"/>
                  </a:lnTo>
                  <a:lnTo>
                    <a:pt x="577592" y="0"/>
                  </a:lnTo>
                  <a:lnTo>
                    <a:pt x="577592" y="9144"/>
                  </a:lnTo>
                  <a:lnTo>
                    <a:pt x="605024" y="9144"/>
                  </a:lnTo>
                  <a:close/>
                </a:path>
                <a:path w="8326120" h="5367655">
                  <a:moveTo>
                    <a:pt x="643124" y="9144"/>
                  </a:moveTo>
                  <a:lnTo>
                    <a:pt x="643124" y="0"/>
                  </a:lnTo>
                  <a:lnTo>
                    <a:pt x="615692" y="0"/>
                  </a:lnTo>
                  <a:lnTo>
                    <a:pt x="615692" y="9144"/>
                  </a:lnTo>
                  <a:lnTo>
                    <a:pt x="643124" y="9144"/>
                  </a:lnTo>
                  <a:close/>
                </a:path>
                <a:path w="8326120" h="5367655">
                  <a:moveTo>
                    <a:pt x="681224" y="9144"/>
                  </a:moveTo>
                  <a:lnTo>
                    <a:pt x="681224" y="0"/>
                  </a:lnTo>
                  <a:lnTo>
                    <a:pt x="653792" y="0"/>
                  </a:lnTo>
                  <a:lnTo>
                    <a:pt x="653792" y="9144"/>
                  </a:lnTo>
                  <a:lnTo>
                    <a:pt x="681224" y="9144"/>
                  </a:lnTo>
                  <a:close/>
                </a:path>
                <a:path w="8326120" h="5367655">
                  <a:moveTo>
                    <a:pt x="719324" y="9144"/>
                  </a:moveTo>
                  <a:lnTo>
                    <a:pt x="719324" y="0"/>
                  </a:lnTo>
                  <a:lnTo>
                    <a:pt x="691892" y="0"/>
                  </a:lnTo>
                  <a:lnTo>
                    <a:pt x="691892" y="9144"/>
                  </a:lnTo>
                  <a:lnTo>
                    <a:pt x="719324" y="9144"/>
                  </a:lnTo>
                  <a:close/>
                </a:path>
                <a:path w="8326120" h="5367655">
                  <a:moveTo>
                    <a:pt x="757424" y="9144"/>
                  </a:moveTo>
                  <a:lnTo>
                    <a:pt x="757424" y="0"/>
                  </a:lnTo>
                  <a:lnTo>
                    <a:pt x="729992" y="0"/>
                  </a:lnTo>
                  <a:lnTo>
                    <a:pt x="729992" y="9144"/>
                  </a:lnTo>
                  <a:lnTo>
                    <a:pt x="757424" y="9144"/>
                  </a:lnTo>
                  <a:close/>
                </a:path>
                <a:path w="8326120" h="5367655">
                  <a:moveTo>
                    <a:pt x="795524" y="9144"/>
                  </a:moveTo>
                  <a:lnTo>
                    <a:pt x="795524" y="0"/>
                  </a:lnTo>
                  <a:lnTo>
                    <a:pt x="768092" y="0"/>
                  </a:lnTo>
                  <a:lnTo>
                    <a:pt x="768092" y="9144"/>
                  </a:lnTo>
                  <a:lnTo>
                    <a:pt x="795524" y="9144"/>
                  </a:lnTo>
                  <a:close/>
                </a:path>
                <a:path w="8326120" h="5367655">
                  <a:moveTo>
                    <a:pt x="833624" y="9144"/>
                  </a:moveTo>
                  <a:lnTo>
                    <a:pt x="833624" y="0"/>
                  </a:lnTo>
                  <a:lnTo>
                    <a:pt x="806192" y="0"/>
                  </a:lnTo>
                  <a:lnTo>
                    <a:pt x="806192" y="9144"/>
                  </a:lnTo>
                  <a:lnTo>
                    <a:pt x="833624" y="9144"/>
                  </a:lnTo>
                  <a:close/>
                </a:path>
                <a:path w="8326120" h="5367655">
                  <a:moveTo>
                    <a:pt x="871724" y="9144"/>
                  </a:moveTo>
                  <a:lnTo>
                    <a:pt x="871724" y="0"/>
                  </a:lnTo>
                  <a:lnTo>
                    <a:pt x="844292" y="0"/>
                  </a:lnTo>
                  <a:lnTo>
                    <a:pt x="844292" y="9144"/>
                  </a:lnTo>
                  <a:lnTo>
                    <a:pt x="871724" y="9144"/>
                  </a:lnTo>
                  <a:close/>
                </a:path>
                <a:path w="8326120" h="5367655">
                  <a:moveTo>
                    <a:pt x="909824" y="9144"/>
                  </a:moveTo>
                  <a:lnTo>
                    <a:pt x="909824" y="0"/>
                  </a:lnTo>
                  <a:lnTo>
                    <a:pt x="882392" y="0"/>
                  </a:lnTo>
                  <a:lnTo>
                    <a:pt x="882392" y="9144"/>
                  </a:lnTo>
                  <a:lnTo>
                    <a:pt x="909824" y="9144"/>
                  </a:lnTo>
                  <a:close/>
                </a:path>
                <a:path w="8326120" h="5367655">
                  <a:moveTo>
                    <a:pt x="947924" y="9144"/>
                  </a:moveTo>
                  <a:lnTo>
                    <a:pt x="947924" y="0"/>
                  </a:lnTo>
                  <a:lnTo>
                    <a:pt x="920492" y="0"/>
                  </a:lnTo>
                  <a:lnTo>
                    <a:pt x="920492" y="9144"/>
                  </a:lnTo>
                  <a:lnTo>
                    <a:pt x="947924" y="9144"/>
                  </a:lnTo>
                  <a:close/>
                </a:path>
                <a:path w="8326120" h="5367655">
                  <a:moveTo>
                    <a:pt x="986024" y="9144"/>
                  </a:moveTo>
                  <a:lnTo>
                    <a:pt x="986024" y="0"/>
                  </a:lnTo>
                  <a:lnTo>
                    <a:pt x="958592" y="0"/>
                  </a:lnTo>
                  <a:lnTo>
                    <a:pt x="958592" y="9144"/>
                  </a:lnTo>
                  <a:lnTo>
                    <a:pt x="986024" y="9144"/>
                  </a:lnTo>
                  <a:close/>
                </a:path>
                <a:path w="8326120" h="5367655">
                  <a:moveTo>
                    <a:pt x="1024124" y="9144"/>
                  </a:moveTo>
                  <a:lnTo>
                    <a:pt x="1024124" y="0"/>
                  </a:lnTo>
                  <a:lnTo>
                    <a:pt x="996692" y="0"/>
                  </a:lnTo>
                  <a:lnTo>
                    <a:pt x="996692" y="9144"/>
                  </a:lnTo>
                  <a:lnTo>
                    <a:pt x="1024124" y="9144"/>
                  </a:lnTo>
                  <a:close/>
                </a:path>
                <a:path w="8326120" h="5367655">
                  <a:moveTo>
                    <a:pt x="1062224" y="9144"/>
                  </a:moveTo>
                  <a:lnTo>
                    <a:pt x="1062224" y="0"/>
                  </a:lnTo>
                  <a:lnTo>
                    <a:pt x="1034792" y="0"/>
                  </a:lnTo>
                  <a:lnTo>
                    <a:pt x="1034792" y="9144"/>
                  </a:lnTo>
                  <a:lnTo>
                    <a:pt x="1062224" y="9144"/>
                  </a:lnTo>
                  <a:close/>
                </a:path>
                <a:path w="8326120" h="5367655">
                  <a:moveTo>
                    <a:pt x="1100324" y="9144"/>
                  </a:moveTo>
                  <a:lnTo>
                    <a:pt x="1100324" y="0"/>
                  </a:lnTo>
                  <a:lnTo>
                    <a:pt x="1072892" y="0"/>
                  </a:lnTo>
                  <a:lnTo>
                    <a:pt x="1072892" y="9144"/>
                  </a:lnTo>
                  <a:lnTo>
                    <a:pt x="1100324" y="9144"/>
                  </a:lnTo>
                  <a:close/>
                </a:path>
                <a:path w="8326120" h="5367655">
                  <a:moveTo>
                    <a:pt x="1138424" y="9144"/>
                  </a:moveTo>
                  <a:lnTo>
                    <a:pt x="1138424" y="0"/>
                  </a:lnTo>
                  <a:lnTo>
                    <a:pt x="1110992" y="0"/>
                  </a:lnTo>
                  <a:lnTo>
                    <a:pt x="1110992" y="9144"/>
                  </a:lnTo>
                  <a:lnTo>
                    <a:pt x="1138424" y="9144"/>
                  </a:lnTo>
                  <a:close/>
                </a:path>
                <a:path w="8326120" h="5367655">
                  <a:moveTo>
                    <a:pt x="1176524" y="9144"/>
                  </a:moveTo>
                  <a:lnTo>
                    <a:pt x="1176524" y="0"/>
                  </a:lnTo>
                  <a:lnTo>
                    <a:pt x="1149092" y="0"/>
                  </a:lnTo>
                  <a:lnTo>
                    <a:pt x="1149092" y="9144"/>
                  </a:lnTo>
                  <a:lnTo>
                    <a:pt x="1176524" y="9144"/>
                  </a:lnTo>
                  <a:close/>
                </a:path>
                <a:path w="8326120" h="5367655">
                  <a:moveTo>
                    <a:pt x="1214624" y="9144"/>
                  </a:moveTo>
                  <a:lnTo>
                    <a:pt x="1214624" y="0"/>
                  </a:lnTo>
                  <a:lnTo>
                    <a:pt x="1187192" y="0"/>
                  </a:lnTo>
                  <a:lnTo>
                    <a:pt x="1187192" y="9144"/>
                  </a:lnTo>
                  <a:lnTo>
                    <a:pt x="1214624" y="9144"/>
                  </a:lnTo>
                  <a:close/>
                </a:path>
                <a:path w="8326120" h="5367655">
                  <a:moveTo>
                    <a:pt x="1252724" y="9144"/>
                  </a:moveTo>
                  <a:lnTo>
                    <a:pt x="1252724" y="0"/>
                  </a:lnTo>
                  <a:lnTo>
                    <a:pt x="1225292" y="0"/>
                  </a:lnTo>
                  <a:lnTo>
                    <a:pt x="1225292" y="9144"/>
                  </a:lnTo>
                  <a:lnTo>
                    <a:pt x="1252724" y="9144"/>
                  </a:lnTo>
                  <a:close/>
                </a:path>
                <a:path w="8326120" h="5367655">
                  <a:moveTo>
                    <a:pt x="1290824" y="9144"/>
                  </a:moveTo>
                  <a:lnTo>
                    <a:pt x="1290824" y="0"/>
                  </a:lnTo>
                  <a:lnTo>
                    <a:pt x="1263392" y="0"/>
                  </a:lnTo>
                  <a:lnTo>
                    <a:pt x="1263392" y="9144"/>
                  </a:lnTo>
                  <a:lnTo>
                    <a:pt x="1290824" y="9144"/>
                  </a:lnTo>
                  <a:close/>
                </a:path>
                <a:path w="8326120" h="5367655">
                  <a:moveTo>
                    <a:pt x="1328924" y="9144"/>
                  </a:moveTo>
                  <a:lnTo>
                    <a:pt x="1328924" y="0"/>
                  </a:lnTo>
                  <a:lnTo>
                    <a:pt x="1301492" y="0"/>
                  </a:lnTo>
                  <a:lnTo>
                    <a:pt x="1301492" y="9144"/>
                  </a:lnTo>
                  <a:lnTo>
                    <a:pt x="1328924" y="9144"/>
                  </a:lnTo>
                  <a:close/>
                </a:path>
                <a:path w="8326120" h="5367655">
                  <a:moveTo>
                    <a:pt x="1367024" y="9144"/>
                  </a:moveTo>
                  <a:lnTo>
                    <a:pt x="1367024" y="0"/>
                  </a:lnTo>
                  <a:lnTo>
                    <a:pt x="1339592" y="0"/>
                  </a:lnTo>
                  <a:lnTo>
                    <a:pt x="1339592" y="9144"/>
                  </a:lnTo>
                  <a:lnTo>
                    <a:pt x="1367024" y="9144"/>
                  </a:lnTo>
                  <a:close/>
                </a:path>
                <a:path w="8326120" h="5367655">
                  <a:moveTo>
                    <a:pt x="1405124" y="9144"/>
                  </a:moveTo>
                  <a:lnTo>
                    <a:pt x="1405124" y="0"/>
                  </a:lnTo>
                  <a:lnTo>
                    <a:pt x="1377692" y="0"/>
                  </a:lnTo>
                  <a:lnTo>
                    <a:pt x="1377692" y="9144"/>
                  </a:lnTo>
                  <a:lnTo>
                    <a:pt x="1405124" y="9144"/>
                  </a:lnTo>
                  <a:close/>
                </a:path>
                <a:path w="8326120" h="5367655">
                  <a:moveTo>
                    <a:pt x="1443224" y="9144"/>
                  </a:moveTo>
                  <a:lnTo>
                    <a:pt x="1443224" y="0"/>
                  </a:lnTo>
                  <a:lnTo>
                    <a:pt x="1415792" y="0"/>
                  </a:lnTo>
                  <a:lnTo>
                    <a:pt x="1415792" y="9144"/>
                  </a:lnTo>
                  <a:lnTo>
                    <a:pt x="1443224" y="9144"/>
                  </a:lnTo>
                  <a:close/>
                </a:path>
                <a:path w="8326120" h="5367655">
                  <a:moveTo>
                    <a:pt x="1481324" y="9144"/>
                  </a:moveTo>
                  <a:lnTo>
                    <a:pt x="1481324" y="0"/>
                  </a:lnTo>
                  <a:lnTo>
                    <a:pt x="1453892" y="0"/>
                  </a:lnTo>
                  <a:lnTo>
                    <a:pt x="1453892" y="9144"/>
                  </a:lnTo>
                  <a:lnTo>
                    <a:pt x="1481324" y="9144"/>
                  </a:lnTo>
                  <a:close/>
                </a:path>
                <a:path w="8326120" h="5367655">
                  <a:moveTo>
                    <a:pt x="1519424" y="9144"/>
                  </a:moveTo>
                  <a:lnTo>
                    <a:pt x="1519424" y="0"/>
                  </a:lnTo>
                  <a:lnTo>
                    <a:pt x="1491992" y="0"/>
                  </a:lnTo>
                  <a:lnTo>
                    <a:pt x="1491992" y="9144"/>
                  </a:lnTo>
                  <a:lnTo>
                    <a:pt x="1519424" y="9144"/>
                  </a:lnTo>
                  <a:close/>
                </a:path>
                <a:path w="8326120" h="5367655">
                  <a:moveTo>
                    <a:pt x="1557525" y="9144"/>
                  </a:moveTo>
                  <a:lnTo>
                    <a:pt x="1557525" y="0"/>
                  </a:lnTo>
                  <a:lnTo>
                    <a:pt x="1530093" y="0"/>
                  </a:lnTo>
                  <a:lnTo>
                    <a:pt x="1530093" y="9144"/>
                  </a:lnTo>
                  <a:lnTo>
                    <a:pt x="1557525" y="9144"/>
                  </a:lnTo>
                  <a:close/>
                </a:path>
                <a:path w="8326120" h="5367655">
                  <a:moveTo>
                    <a:pt x="1595625" y="9144"/>
                  </a:moveTo>
                  <a:lnTo>
                    <a:pt x="1595625" y="0"/>
                  </a:lnTo>
                  <a:lnTo>
                    <a:pt x="1568193" y="0"/>
                  </a:lnTo>
                  <a:lnTo>
                    <a:pt x="1568193" y="9144"/>
                  </a:lnTo>
                  <a:lnTo>
                    <a:pt x="1595625" y="9144"/>
                  </a:lnTo>
                  <a:close/>
                </a:path>
                <a:path w="8326120" h="5367655">
                  <a:moveTo>
                    <a:pt x="1633725" y="9144"/>
                  </a:moveTo>
                  <a:lnTo>
                    <a:pt x="1633725" y="0"/>
                  </a:lnTo>
                  <a:lnTo>
                    <a:pt x="1606293" y="0"/>
                  </a:lnTo>
                  <a:lnTo>
                    <a:pt x="1606293" y="9144"/>
                  </a:lnTo>
                  <a:lnTo>
                    <a:pt x="1633725" y="9144"/>
                  </a:lnTo>
                  <a:close/>
                </a:path>
                <a:path w="8326120" h="5367655">
                  <a:moveTo>
                    <a:pt x="1671825" y="9144"/>
                  </a:moveTo>
                  <a:lnTo>
                    <a:pt x="1671825" y="0"/>
                  </a:lnTo>
                  <a:lnTo>
                    <a:pt x="1644393" y="0"/>
                  </a:lnTo>
                  <a:lnTo>
                    <a:pt x="1644393" y="9144"/>
                  </a:lnTo>
                  <a:lnTo>
                    <a:pt x="1671825" y="9144"/>
                  </a:lnTo>
                  <a:close/>
                </a:path>
                <a:path w="8326120" h="5367655">
                  <a:moveTo>
                    <a:pt x="1709925" y="9144"/>
                  </a:moveTo>
                  <a:lnTo>
                    <a:pt x="1709925" y="0"/>
                  </a:lnTo>
                  <a:lnTo>
                    <a:pt x="1682493" y="0"/>
                  </a:lnTo>
                  <a:lnTo>
                    <a:pt x="1682493" y="9144"/>
                  </a:lnTo>
                  <a:lnTo>
                    <a:pt x="1709925" y="9144"/>
                  </a:lnTo>
                  <a:close/>
                </a:path>
                <a:path w="8326120" h="5367655">
                  <a:moveTo>
                    <a:pt x="1748025" y="9144"/>
                  </a:moveTo>
                  <a:lnTo>
                    <a:pt x="1748025" y="0"/>
                  </a:lnTo>
                  <a:lnTo>
                    <a:pt x="1720593" y="0"/>
                  </a:lnTo>
                  <a:lnTo>
                    <a:pt x="1720593" y="9144"/>
                  </a:lnTo>
                  <a:lnTo>
                    <a:pt x="1748025" y="9144"/>
                  </a:lnTo>
                  <a:close/>
                </a:path>
                <a:path w="8326120" h="5367655">
                  <a:moveTo>
                    <a:pt x="1786125" y="9144"/>
                  </a:moveTo>
                  <a:lnTo>
                    <a:pt x="1786125" y="0"/>
                  </a:lnTo>
                  <a:lnTo>
                    <a:pt x="1758693" y="0"/>
                  </a:lnTo>
                  <a:lnTo>
                    <a:pt x="1758693" y="9144"/>
                  </a:lnTo>
                  <a:lnTo>
                    <a:pt x="1786125" y="9144"/>
                  </a:lnTo>
                  <a:close/>
                </a:path>
                <a:path w="8326120" h="5367655">
                  <a:moveTo>
                    <a:pt x="1824225" y="9144"/>
                  </a:moveTo>
                  <a:lnTo>
                    <a:pt x="1824225" y="0"/>
                  </a:lnTo>
                  <a:lnTo>
                    <a:pt x="1796793" y="0"/>
                  </a:lnTo>
                  <a:lnTo>
                    <a:pt x="1796793" y="9144"/>
                  </a:lnTo>
                  <a:lnTo>
                    <a:pt x="1824225" y="9144"/>
                  </a:lnTo>
                  <a:close/>
                </a:path>
                <a:path w="8326120" h="5367655">
                  <a:moveTo>
                    <a:pt x="1862325" y="9144"/>
                  </a:moveTo>
                  <a:lnTo>
                    <a:pt x="1862325" y="0"/>
                  </a:lnTo>
                  <a:lnTo>
                    <a:pt x="1834893" y="0"/>
                  </a:lnTo>
                  <a:lnTo>
                    <a:pt x="1834893" y="9144"/>
                  </a:lnTo>
                  <a:lnTo>
                    <a:pt x="1862325" y="9144"/>
                  </a:lnTo>
                  <a:close/>
                </a:path>
                <a:path w="8326120" h="5367655">
                  <a:moveTo>
                    <a:pt x="1900425" y="9144"/>
                  </a:moveTo>
                  <a:lnTo>
                    <a:pt x="1900425" y="0"/>
                  </a:lnTo>
                  <a:lnTo>
                    <a:pt x="1872993" y="0"/>
                  </a:lnTo>
                  <a:lnTo>
                    <a:pt x="1872993" y="9144"/>
                  </a:lnTo>
                  <a:lnTo>
                    <a:pt x="1900425" y="9144"/>
                  </a:lnTo>
                  <a:close/>
                </a:path>
                <a:path w="8326120" h="5367655">
                  <a:moveTo>
                    <a:pt x="1938525" y="9144"/>
                  </a:moveTo>
                  <a:lnTo>
                    <a:pt x="1938525" y="0"/>
                  </a:lnTo>
                  <a:lnTo>
                    <a:pt x="1911093" y="0"/>
                  </a:lnTo>
                  <a:lnTo>
                    <a:pt x="1911093" y="9144"/>
                  </a:lnTo>
                  <a:lnTo>
                    <a:pt x="1938525" y="9144"/>
                  </a:lnTo>
                  <a:close/>
                </a:path>
                <a:path w="8326120" h="5367655">
                  <a:moveTo>
                    <a:pt x="1976625" y="9144"/>
                  </a:moveTo>
                  <a:lnTo>
                    <a:pt x="1976625" y="0"/>
                  </a:lnTo>
                  <a:lnTo>
                    <a:pt x="1949193" y="0"/>
                  </a:lnTo>
                  <a:lnTo>
                    <a:pt x="1949193" y="9144"/>
                  </a:lnTo>
                  <a:lnTo>
                    <a:pt x="1976625" y="9144"/>
                  </a:lnTo>
                  <a:close/>
                </a:path>
                <a:path w="8326120" h="5367655">
                  <a:moveTo>
                    <a:pt x="2014725" y="9144"/>
                  </a:moveTo>
                  <a:lnTo>
                    <a:pt x="2014725" y="0"/>
                  </a:lnTo>
                  <a:lnTo>
                    <a:pt x="1987293" y="0"/>
                  </a:lnTo>
                  <a:lnTo>
                    <a:pt x="1987293" y="9144"/>
                  </a:lnTo>
                  <a:lnTo>
                    <a:pt x="2014725" y="9144"/>
                  </a:lnTo>
                  <a:close/>
                </a:path>
                <a:path w="8326120" h="5367655">
                  <a:moveTo>
                    <a:pt x="2052825" y="9144"/>
                  </a:moveTo>
                  <a:lnTo>
                    <a:pt x="2052825" y="0"/>
                  </a:lnTo>
                  <a:lnTo>
                    <a:pt x="2025393" y="0"/>
                  </a:lnTo>
                  <a:lnTo>
                    <a:pt x="2025393" y="9144"/>
                  </a:lnTo>
                  <a:lnTo>
                    <a:pt x="2052825" y="9144"/>
                  </a:lnTo>
                  <a:close/>
                </a:path>
                <a:path w="8326120" h="5367655">
                  <a:moveTo>
                    <a:pt x="2090925" y="9144"/>
                  </a:moveTo>
                  <a:lnTo>
                    <a:pt x="2090925" y="0"/>
                  </a:lnTo>
                  <a:lnTo>
                    <a:pt x="2063493" y="0"/>
                  </a:lnTo>
                  <a:lnTo>
                    <a:pt x="2063493" y="9144"/>
                  </a:lnTo>
                  <a:lnTo>
                    <a:pt x="2090925" y="9144"/>
                  </a:lnTo>
                  <a:close/>
                </a:path>
                <a:path w="8326120" h="5367655">
                  <a:moveTo>
                    <a:pt x="2129025" y="9144"/>
                  </a:moveTo>
                  <a:lnTo>
                    <a:pt x="2129025" y="0"/>
                  </a:lnTo>
                  <a:lnTo>
                    <a:pt x="2101593" y="0"/>
                  </a:lnTo>
                  <a:lnTo>
                    <a:pt x="2101593" y="9144"/>
                  </a:lnTo>
                  <a:lnTo>
                    <a:pt x="2129025" y="9144"/>
                  </a:lnTo>
                  <a:close/>
                </a:path>
                <a:path w="8326120" h="5367655">
                  <a:moveTo>
                    <a:pt x="2167125" y="9144"/>
                  </a:moveTo>
                  <a:lnTo>
                    <a:pt x="2167125" y="0"/>
                  </a:lnTo>
                  <a:lnTo>
                    <a:pt x="2139693" y="0"/>
                  </a:lnTo>
                  <a:lnTo>
                    <a:pt x="2139693" y="9144"/>
                  </a:lnTo>
                  <a:lnTo>
                    <a:pt x="2167125" y="9144"/>
                  </a:lnTo>
                  <a:close/>
                </a:path>
                <a:path w="8326120" h="5367655">
                  <a:moveTo>
                    <a:pt x="2205225" y="9144"/>
                  </a:moveTo>
                  <a:lnTo>
                    <a:pt x="2205225" y="0"/>
                  </a:lnTo>
                  <a:lnTo>
                    <a:pt x="2177793" y="0"/>
                  </a:lnTo>
                  <a:lnTo>
                    <a:pt x="2177793" y="9144"/>
                  </a:lnTo>
                  <a:lnTo>
                    <a:pt x="2205225" y="9144"/>
                  </a:lnTo>
                  <a:close/>
                </a:path>
                <a:path w="8326120" h="5367655">
                  <a:moveTo>
                    <a:pt x="2243325" y="9144"/>
                  </a:moveTo>
                  <a:lnTo>
                    <a:pt x="2243325" y="0"/>
                  </a:lnTo>
                  <a:lnTo>
                    <a:pt x="2215893" y="0"/>
                  </a:lnTo>
                  <a:lnTo>
                    <a:pt x="2215893" y="9144"/>
                  </a:lnTo>
                  <a:lnTo>
                    <a:pt x="2243325" y="9144"/>
                  </a:lnTo>
                  <a:close/>
                </a:path>
                <a:path w="8326120" h="5367655">
                  <a:moveTo>
                    <a:pt x="2281425" y="9144"/>
                  </a:moveTo>
                  <a:lnTo>
                    <a:pt x="2281425" y="0"/>
                  </a:lnTo>
                  <a:lnTo>
                    <a:pt x="2253993" y="0"/>
                  </a:lnTo>
                  <a:lnTo>
                    <a:pt x="2253993" y="9144"/>
                  </a:lnTo>
                  <a:lnTo>
                    <a:pt x="2281425" y="9144"/>
                  </a:lnTo>
                  <a:close/>
                </a:path>
                <a:path w="8326120" h="5367655">
                  <a:moveTo>
                    <a:pt x="2319525" y="9144"/>
                  </a:moveTo>
                  <a:lnTo>
                    <a:pt x="2319525" y="0"/>
                  </a:lnTo>
                  <a:lnTo>
                    <a:pt x="2292093" y="0"/>
                  </a:lnTo>
                  <a:lnTo>
                    <a:pt x="2292093" y="9144"/>
                  </a:lnTo>
                  <a:lnTo>
                    <a:pt x="2319525" y="9144"/>
                  </a:lnTo>
                  <a:close/>
                </a:path>
                <a:path w="8326120" h="5367655">
                  <a:moveTo>
                    <a:pt x="2357625" y="9144"/>
                  </a:moveTo>
                  <a:lnTo>
                    <a:pt x="2357625" y="0"/>
                  </a:lnTo>
                  <a:lnTo>
                    <a:pt x="2330193" y="0"/>
                  </a:lnTo>
                  <a:lnTo>
                    <a:pt x="2330193" y="9144"/>
                  </a:lnTo>
                  <a:lnTo>
                    <a:pt x="2357625" y="9144"/>
                  </a:lnTo>
                  <a:close/>
                </a:path>
                <a:path w="8326120" h="5367655">
                  <a:moveTo>
                    <a:pt x="2395725" y="9144"/>
                  </a:moveTo>
                  <a:lnTo>
                    <a:pt x="2395725" y="0"/>
                  </a:lnTo>
                  <a:lnTo>
                    <a:pt x="2368293" y="0"/>
                  </a:lnTo>
                  <a:lnTo>
                    <a:pt x="2368293" y="9144"/>
                  </a:lnTo>
                  <a:lnTo>
                    <a:pt x="2395725" y="9144"/>
                  </a:lnTo>
                  <a:close/>
                </a:path>
                <a:path w="8326120" h="5367655">
                  <a:moveTo>
                    <a:pt x="2433825" y="9144"/>
                  </a:moveTo>
                  <a:lnTo>
                    <a:pt x="2433825" y="0"/>
                  </a:lnTo>
                  <a:lnTo>
                    <a:pt x="2406393" y="0"/>
                  </a:lnTo>
                  <a:lnTo>
                    <a:pt x="2406393" y="9144"/>
                  </a:lnTo>
                  <a:lnTo>
                    <a:pt x="2433825" y="9144"/>
                  </a:lnTo>
                  <a:close/>
                </a:path>
                <a:path w="8326120" h="5367655">
                  <a:moveTo>
                    <a:pt x="2471925" y="9144"/>
                  </a:moveTo>
                  <a:lnTo>
                    <a:pt x="2471925" y="0"/>
                  </a:lnTo>
                  <a:lnTo>
                    <a:pt x="2444493" y="0"/>
                  </a:lnTo>
                  <a:lnTo>
                    <a:pt x="2444493" y="9144"/>
                  </a:lnTo>
                  <a:lnTo>
                    <a:pt x="2471925" y="9144"/>
                  </a:lnTo>
                  <a:close/>
                </a:path>
                <a:path w="8326120" h="5367655">
                  <a:moveTo>
                    <a:pt x="2510025" y="9144"/>
                  </a:moveTo>
                  <a:lnTo>
                    <a:pt x="2510025" y="0"/>
                  </a:lnTo>
                  <a:lnTo>
                    <a:pt x="2482593" y="0"/>
                  </a:lnTo>
                  <a:lnTo>
                    <a:pt x="2482593" y="9144"/>
                  </a:lnTo>
                  <a:lnTo>
                    <a:pt x="2510025" y="9144"/>
                  </a:lnTo>
                  <a:close/>
                </a:path>
                <a:path w="8326120" h="5367655">
                  <a:moveTo>
                    <a:pt x="2548125" y="9144"/>
                  </a:moveTo>
                  <a:lnTo>
                    <a:pt x="2548125" y="0"/>
                  </a:lnTo>
                  <a:lnTo>
                    <a:pt x="2520693" y="0"/>
                  </a:lnTo>
                  <a:lnTo>
                    <a:pt x="2520693" y="9144"/>
                  </a:lnTo>
                  <a:lnTo>
                    <a:pt x="2548125" y="9144"/>
                  </a:lnTo>
                  <a:close/>
                </a:path>
                <a:path w="8326120" h="5367655">
                  <a:moveTo>
                    <a:pt x="2586225" y="9144"/>
                  </a:moveTo>
                  <a:lnTo>
                    <a:pt x="2586225" y="0"/>
                  </a:lnTo>
                  <a:lnTo>
                    <a:pt x="2558793" y="0"/>
                  </a:lnTo>
                  <a:lnTo>
                    <a:pt x="2558793" y="9144"/>
                  </a:lnTo>
                  <a:lnTo>
                    <a:pt x="2586225" y="9144"/>
                  </a:lnTo>
                  <a:close/>
                </a:path>
                <a:path w="8326120" h="5367655">
                  <a:moveTo>
                    <a:pt x="2624325" y="9144"/>
                  </a:moveTo>
                  <a:lnTo>
                    <a:pt x="2624325" y="0"/>
                  </a:lnTo>
                  <a:lnTo>
                    <a:pt x="2596893" y="0"/>
                  </a:lnTo>
                  <a:lnTo>
                    <a:pt x="2596893" y="9144"/>
                  </a:lnTo>
                  <a:lnTo>
                    <a:pt x="2624325" y="9144"/>
                  </a:lnTo>
                  <a:close/>
                </a:path>
                <a:path w="8326120" h="5367655">
                  <a:moveTo>
                    <a:pt x="2662425" y="9144"/>
                  </a:moveTo>
                  <a:lnTo>
                    <a:pt x="2662425" y="0"/>
                  </a:lnTo>
                  <a:lnTo>
                    <a:pt x="2634993" y="0"/>
                  </a:lnTo>
                  <a:lnTo>
                    <a:pt x="2634993" y="9144"/>
                  </a:lnTo>
                  <a:lnTo>
                    <a:pt x="2662425" y="9144"/>
                  </a:lnTo>
                  <a:close/>
                </a:path>
                <a:path w="8326120" h="5367655">
                  <a:moveTo>
                    <a:pt x="2700525" y="9144"/>
                  </a:moveTo>
                  <a:lnTo>
                    <a:pt x="2700525" y="0"/>
                  </a:lnTo>
                  <a:lnTo>
                    <a:pt x="2673093" y="0"/>
                  </a:lnTo>
                  <a:lnTo>
                    <a:pt x="2673093" y="9144"/>
                  </a:lnTo>
                  <a:lnTo>
                    <a:pt x="2700525" y="9144"/>
                  </a:lnTo>
                  <a:close/>
                </a:path>
                <a:path w="8326120" h="5367655">
                  <a:moveTo>
                    <a:pt x="2738625" y="9144"/>
                  </a:moveTo>
                  <a:lnTo>
                    <a:pt x="2738625" y="0"/>
                  </a:lnTo>
                  <a:lnTo>
                    <a:pt x="2711193" y="0"/>
                  </a:lnTo>
                  <a:lnTo>
                    <a:pt x="2711193" y="9144"/>
                  </a:lnTo>
                  <a:lnTo>
                    <a:pt x="2738625" y="9144"/>
                  </a:lnTo>
                  <a:close/>
                </a:path>
                <a:path w="8326120" h="5367655">
                  <a:moveTo>
                    <a:pt x="2776725" y="9144"/>
                  </a:moveTo>
                  <a:lnTo>
                    <a:pt x="2776725" y="0"/>
                  </a:lnTo>
                  <a:lnTo>
                    <a:pt x="2749293" y="0"/>
                  </a:lnTo>
                  <a:lnTo>
                    <a:pt x="2749293" y="9144"/>
                  </a:lnTo>
                  <a:lnTo>
                    <a:pt x="2776725" y="9144"/>
                  </a:lnTo>
                  <a:close/>
                </a:path>
                <a:path w="8326120" h="5367655">
                  <a:moveTo>
                    <a:pt x="2814825" y="9144"/>
                  </a:moveTo>
                  <a:lnTo>
                    <a:pt x="2814825" y="0"/>
                  </a:lnTo>
                  <a:lnTo>
                    <a:pt x="2787393" y="0"/>
                  </a:lnTo>
                  <a:lnTo>
                    <a:pt x="2787393" y="9144"/>
                  </a:lnTo>
                  <a:lnTo>
                    <a:pt x="2814825" y="9144"/>
                  </a:lnTo>
                  <a:close/>
                </a:path>
                <a:path w="8326120" h="5367655">
                  <a:moveTo>
                    <a:pt x="2852925" y="9144"/>
                  </a:moveTo>
                  <a:lnTo>
                    <a:pt x="2852925" y="0"/>
                  </a:lnTo>
                  <a:lnTo>
                    <a:pt x="2825493" y="0"/>
                  </a:lnTo>
                  <a:lnTo>
                    <a:pt x="2825493" y="9144"/>
                  </a:lnTo>
                  <a:lnTo>
                    <a:pt x="2852925" y="9144"/>
                  </a:lnTo>
                  <a:close/>
                </a:path>
                <a:path w="8326120" h="5367655">
                  <a:moveTo>
                    <a:pt x="2891025" y="9144"/>
                  </a:moveTo>
                  <a:lnTo>
                    <a:pt x="2891025" y="0"/>
                  </a:lnTo>
                  <a:lnTo>
                    <a:pt x="2863593" y="0"/>
                  </a:lnTo>
                  <a:lnTo>
                    <a:pt x="2863593" y="9144"/>
                  </a:lnTo>
                  <a:lnTo>
                    <a:pt x="2891025" y="9144"/>
                  </a:lnTo>
                  <a:close/>
                </a:path>
                <a:path w="8326120" h="5367655">
                  <a:moveTo>
                    <a:pt x="2929125" y="9144"/>
                  </a:moveTo>
                  <a:lnTo>
                    <a:pt x="2929125" y="0"/>
                  </a:lnTo>
                  <a:lnTo>
                    <a:pt x="2901693" y="0"/>
                  </a:lnTo>
                  <a:lnTo>
                    <a:pt x="2901693" y="9144"/>
                  </a:lnTo>
                  <a:lnTo>
                    <a:pt x="2929125" y="9144"/>
                  </a:lnTo>
                  <a:close/>
                </a:path>
                <a:path w="8326120" h="5367655">
                  <a:moveTo>
                    <a:pt x="2967225" y="9144"/>
                  </a:moveTo>
                  <a:lnTo>
                    <a:pt x="2967225" y="0"/>
                  </a:lnTo>
                  <a:lnTo>
                    <a:pt x="2939793" y="0"/>
                  </a:lnTo>
                  <a:lnTo>
                    <a:pt x="2939793" y="9144"/>
                  </a:lnTo>
                  <a:lnTo>
                    <a:pt x="2967225" y="9144"/>
                  </a:lnTo>
                  <a:close/>
                </a:path>
                <a:path w="8326120" h="5367655">
                  <a:moveTo>
                    <a:pt x="3005325" y="9144"/>
                  </a:moveTo>
                  <a:lnTo>
                    <a:pt x="3005325" y="0"/>
                  </a:lnTo>
                  <a:lnTo>
                    <a:pt x="2977893" y="0"/>
                  </a:lnTo>
                  <a:lnTo>
                    <a:pt x="2977893" y="9144"/>
                  </a:lnTo>
                  <a:lnTo>
                    <a:pt x="3005325" y="9144"/>
                  </a:lnTo>
                  <a:close/>
                </a:path>
                <a:path w="8326120" h="5367655">
                  <a:moveTo>
                    <a:pt x="3043425" y="9144"/>
                  </a:moveTo>
                  <a:lnTo>
                    <a:pt x="3043425" y="0"/>
                  </a:lnTo>
                  <a:lnTo>
                    <a:pt x="3015993" y="0"/>
                  </a:lnTo>
                  <a:lnTo>
                    <a:pt x="3015993" y="9144"/>
                  </a:lnTo>
                  <a:lnTo>
                    <a:pt x="3043425" y="9144"/>
                  </a:lnTo>
                  <a:close/>
                </a:path>
                <a:path w="8326120" h="5367655">
                  <a:moveTo>
                    <a:pt x="3081525" y="9144"/>
                  </a:moveTo>
                  <a:lnTo>
                    <a:pt x="3081525" y="0"/>
                  </a:lnTo>
                  <a:lnTo>
                    <a:pt x="3054093" y="0"/>
                  </a:lnTo>
                  <a:lnTo>
                    <a:pt x="3054093" y="9144"/>
                  </a:lnTo>
                  <a:lnTo>
                    <a:pt x="3081525" y="9144"/>
                  </a:lnTo>
                  <a:close/>
                </a:path>
                <a:path w="8326120" h="5367655">
                  <a:moveTo>
                    <a:pt x="3119625" y="9144"/>
                  </a:moveTo>
                  <a:lnTo>
                    <a:pt x="3119625" y="0"/>
                  </a:lnTo>
                  <a:lnTo>
                    <a:pt x="3092193" y="0"/>
                  </a:lnTo>
                  <a:lnTo>
                    <a:pt x="3092193" y="9144"/>
                  </a:lnTo>
                  <a:lnTo>
                    <a:pt x="3119625" y="9144"/>
                  </a:lnTo>
                  <a:close/>
                </a:path>
                <a:path w="8326120" h="5367655">
                  <a:moveTo>
                    <a:pt x="3157725" y="9144"/>
                  </a:moveTo>
                  <a:lnTo>
                    <a:pt x="3157725" y="0"/>
                  </a:lnTo>
                  <a:lnTo>
                    <a:pt x="3130293" y="0"/>
                  </a:lnTo>
                  <a:lnTo>
                    <a:pt x="3130293" y="9144"/>
                  </a:lnTo>
                  <a:lnTo>
                    <a:pt x="3157725" y="9144"/>
                  </a:lnTo>
                  <a:close/>
                </a:path>
                <a:path w="8326120" h="5367655">
                  <a:moveTo>
                    <a:pt x="3195825" y="9144"/>
                  </a:moveTo>
                  <a:lnTo>
                    <a:pt x="3195825" y="0"/>
                  </a:lnTo>
                  <a:lnTo>
                    <a:pt x="3168393" y="0"/>
                  </a:lnTo>
                  <a:lnTo>
                    <a:pt x="3168393" y="9144"/>
                  </a:lnTo>
                  <a:lnTo>
                    <a:pt x="3195825" y="9144"/>
                  </a:lnTo>
                  <a:close/>
                </a:path>
                <a:path w="8326120" h="5367655">
                  <a:moveTo>
                    <a:pt x="3233925" y="9144"/>
                  </a:moveTo>
                  <a:lnTo>
                    <a:pt x="3233925" y="0"/>
                  </a:lnTo>
                  <a:lnTo>
                    <a:pt x="3206493" y="0"/>
                  </a:lnTo>
                  <a:lnTo>
                    <a:pt x="3206493" y="9144"/>
                  </a:lnTo>
                  <a:lnTo>
                    <a:pt x="3233925" y="9144"/>
                  </a:lnTo>
                  <a:close/>
                </a:path>
                <a:path w="8326120" h="5367655">
                  <a:moveTo>
                    <a:pt x="3272025" y="9144"/>
                  </a:moveTo>
                  <a:lnTo>
                    <a:pt x="3272025" y="0"/>
                  </a:lnTo>
                  <a:lnTo>
                    <a:pt x="3244593" y="0"/>
                  </a:lnTo>
                  <a:lnTo>
                    <a:pt x="3244593" y="9144"/>
                  </a:lnTo>
                  <a:lnTo>
                    <a:pt x="3272025" y="9144"/>
                  </a:lnTo>
                  <a:close/>
                </a:path>
                <a:path w="8326120" h="5367655">
                  <a:moveTo>
                    <a:pt x="3310125" y="9144"/>
                  </a:moveTo>
                  <a:lnTo>
                    <a:pt x="3310125" y="0"/>
                  </a:lnTo>
                  <a:lnTo>
                    <a:pt x="3282693" y="0"/>
                  </a:lnTo>
                  <a:lnTo>
                    <a:pt x="3282693" y="9144"/>
                  </a:lnTo>
                  <a:lnTo>
                    <a:pt x="3310125" y="9144"/>
                  </a:lnTo>
                  <a:close/>
                </a:path>
                <a:path w="8326120" h="5367655">
                  <a:moveTo>
                    <a:pt x="3348225" y="9144"/>
                  </a:moveTo>
                  <a:lnTo>
                    <a:pt x="3348225" y="0"/>
                  </a:lnTo>
                  <a:lnTo>
                    <a:pt x="3320793" y="0"/>
                  </a:lnTo>
                  <a:lnTo>
                    <a:pt x="3320793" y="9144"/>
                  </a:lnTo>
                  <a:lnTo>
                    <a:pt x="3348225" y="9144"/>
                  </a:lnTo>
                  <a:close/>
                </a:path>
                <a:path w="8326120" h="5367655">
                  <a:moveTo>
                    <a:pt x="3386325" y="9144"/>
                  </a:moveTo>
                  <a:lnTo>
                    <a:pt x="3386325" y="0"/>
                  </a:lnTo>
                  <a:lnTo>
                    <a:pt x="3358893" y="0"/>
                  </a:lnTo>
                  <a:lnTo>
                    <a:pt x="3358893" y="9144"/>
                  </a:lnTo>
                  <a:lnTo>
                    <a:pt x="3386325" y="9144"/>
                  </a:lnTo>
                  <a:close/>
                </a:path>
                <a:path w="8326120" h="5367655">
                  <a:moveTo>
                    <a:pt x="3424425" y="9144"/>
                  </a:moveTo>
                  <a:lnTo>
                    <a:pt x="3424425" y="0"/>
                  </a:lnTo>
                  <a:lnTo>
                    <a:pt x="3396993" y="0"/>
                  </a:lnTo>
                  <a:lnTo>
                    <a:pt x="3396993" y="9144"/>
                  </a:lnTo>
                  <a:lnTo>
                    <a:pt x="3424425" y="9144"/>
                  </a:lnTo>
                  <a:close/>
                </a:path>
                <a:path w="8326120" h="5367655">
                  <a:moveTo>
                    <a:pt x="3462525" y="9144"/>
                  </a:moveTo>
                  <a:lnTo>
                    <a:pt x="3462525" y="0"/>
                  </a:lnTo>
                  <a:lnTo>
                    <a:pt x="3435093" y="0"/>
                  </a:lnTo>
                  <a:lnTo>
                    <a:pt x="3435093" y="9144"/>
                  </a:lnTo>
                  <a:lnTo>
                    <a:pt x="3462525" y="9144"/>
                  </a:lnTo>
                  <a:close/>
                </a:path>
                <a:path w="8326120" h="5367655">
                  <a:moveTo>
                    <a:pt x="3500625" y="9144"/>
                  </a:moveTo>
                  <a:lnTo>
                    <a:pt x="3500625" y="0"/>
                  </a:lnTo>
                  <a:lnTo>
                    <a:pt x="3473193" y="0"/>
                  </a:lnTo>
                  <a:lnTo>
                    <a:pt x="3473193" y="9144"/>
                  </a:lnTo>
                  <a:lnTo>
                    <a:pt x="3500625" y="9144"/>
                  </a:lnTo>
                  <a:close/>
                </a:path>
                <a:path w="8326120" h="5367655">
                  <a:moveTo>
                    <a:pt x="3538725" y="9144"/>
                  </a:moveTo>
                  <a:lnTo>
                    <a:pt x="3538725" y="0"/>
                  </a:lnTo>
                  <a:lnTo>
                    <a:pt x="3511293" y="0"/>
                  </a:lnTo>
                  <a:lnTo>
                    <a:pt x="3511293" y="9144"/>
                  </a:lnTo>
                  <a:lnTo>
                    <a:pt x="3538725" y="9144"/>
                  </a:lnTo>
                  <a:close/>
                </a:path>
                <a:path w="8326120" h="5367655">
                  <a:moveTo>
                    <a:pt x="3576825" y="9144"/>
                  </a:moveTo>
                  <a:lnTo>
                    <a:pt x="3576825" y="0"/>
                  </a:lnTo>
                  <a:lnTo>
                    <a:pt x="3549393" y="0"/>
                  </a:lnTo>
                  <a:lnTo>
                    <a:pt x="3549393" y="9144"/>
                  </a:lnTo>
                  <a:lnTo>
                    <a:pt x="3576825" y="9144"/>
                  </a:lnTo>
                  <a:close/>
                </a:path>
                <a:path w="8326120" h="5367655">
                  <a:moveTo>
                    <a:pt x="3614925" y="9144"/>
                  </a:moveTo>
                  <a:lnTo>
                    <a:pt x="3614925" y="0"/>
                  </a:lnTo>
                  <a:lnTo>
                    <a:pt x="3587493" y="0"/>
                  </a:lnTo>
                  <a:lnTo>
                    <a:pt x="3587493" y="9144"/>
                  </a:lnTo>
                  <a:lnTo>
                    <a:pt x="3614925" y="9144"/>
                  </a:lnTo>
                  <a:close/>
                </a:path>
                <a:path w="8326120" h="5367655">
                  <a:moveTo>
                    <a:pt x="3653025" y="9144"/>
                  </a:moveTo>
                  <a:lnTo>
                    <a:pt x="3653025" y="0"/>
                  </a:lnTo>
                  <a:lnTo>
                    <a:pt x="3625593" y="0"/>
                  </a:lnTo>
                  <a:lnTo>
                    <a:pt x="3625593" y="9144"/>
                  </a:lnTo>
                  <a:lnTo>
                    <a:pt x="3653025" y="9144"/>
                  </a:lnTo>
                  <a:close/>
                </a:path>
                <a:path w="8326120" h="5367655">
                  <a:moveTo>
                    <a:pt x="3691125" y="9144"/>
                  </a:moveTo>
                  <a:lnTo>
                    <a:pt x="3691125" y="0"/>
                  </a:lnTo>
                  <a:lnTo>
                    <a:pt x="3663693" y="0"/>
                  </a:lnTo>
                  <a:lnTo>
                    <a:pt x="3663693" y="9144"/>
                  </a:lnTo>
                  <a:lnTo>
                    <a:pt x="3691125" y="9144"/>
                  </a:lnTo>
                  <a:close/>
                </a:path>
                <a:path w="8326120" h="5367655">
                  <a:moveTo>
                    <a:pt x="3729225" y="9144"/>
                  </a:moveTo>
                  <a:lnTo>
                    <a:pt x="3729225" y="0"/>
                  </a:lnTo>
                  <a:lnTo>
                    <a:pt x="3701793" y="0"/>
                  </a:lnTo>
                  <a:lnTo>
                    <a:pt x="3701793" y="9144"/>
                  </a:lnTo>
                  <a:lnTo>
                    <a:pt x="3729225" y="9144"/>
                  </a:lnTo>
                  <a:close/>
                </a:path>
                <a:path w="8326120" h="5367655">
                  <a:moveTo>
                    <a:pt x="3767325" y="9144"/>
                  </a:moveTo>
                  <a:lnTo>
                    <a:pt x="3767325" y="0"/>
                  </a:lnTo>
                  <a:lnTo>
                    <a:pt x="3739893" y="0"/>
                  </a:lnTo>
                  <a:lnTo>
                    <a:pt x="3739893" y="9144"/>
                  </a:lnTo>
                  <a:lnTo>
                    <a:pt x="3767325" y="9144"/>
                  </a:lnTo>
                  <a:close/>
                </a:path>
                <a:path w="8326120" h="5367655">
                  <a:moveTo>
                    <a:pt x="3805425" y="9144"/>
                  </a:moveTo>
                  <a:lnTo>
                    <a:pt x="3805425" y="0"/>
                  </a:lnTo>
                  <a:lnTo>
                    <a:pt x="3777993" y="0"/>
                  </a:lnTo>
                  <a:lnTo>
                    <a:pt x="3777993" y="9144"/>
                  </a:lnTo>
                  <a:lnTo>
                    <a:pt x="3805425" y="9144"/>
                  </a:lnTo>
                  <a:close/>
                </a:path>
                <a:path w="8326120" h="5367655">
                  <a:moveTo>
                    <a:pt x="3843525" y="9144"/>
                  </a:moveTo>
                  <a:lnTo>
                    <a:pt x="3843525" y="0"/>
                  </a:lnTo>
                  <a:lnTo>
                    <a:pt x="3816093" y="0"/>
                  </a:lnTo>
                  <a:lnTo>
                    <a:pt x="3816093" y="9144"/>
                  </a:lnTo>
                  <a:lnTo>
                    <a:pt x="3843525" y="9144"/>
                  </a:lnTo>
                  <a:close/>
                </a:path>
                <a:path w="8326120" h="5367655">
                  <a:moveTo>
                    <a:pt x="3881625" y="9144"/>
                  </a:moveTo>
                  <a:lnTo>
                    <a:pt x="3881625" y="0"/>
                  </a:lnTo>
                  <a:lnTo>
                    <a:pt x="3854193" y="0"/>
                  </a:lnTo>
                  <a:lnTo>
                    <a:pt x="3854193" y="9144"/>
                  </a:lnTo>
                  <a:lnTo>
                    <a:pt x="3881625" y="9144"/>
                  </a:lnTo>
                  <a:close/>
                </a:path>
                <a:path w="8326120" h="5367655">
                  <a:moveTo>
                    <a:pt x="3919725" y="9144"/>
                  </a:moveTo>
                  <a:lnTo>
                    <a:pt x="3919725" y="0"/>
                  </a:lnTo>
                  <a:lnTo>
                    <a:pt x="3892293" y="0"/>
                  </a:lnTo>
                  <a:lnTo>
                    <a:pt x="3892293" y="9144"/>
                  </a:lnTo>
                  <a:lnTo>
                    <a:pt x="3919725" y="9144"/>
                  </a:lnTo>
                  <a:close/>
                </a:path>
                <a:path w="8326120" h="5367655">
                  <a:moveTo>
                    <a:pt x="3957825" y="9144"/>
                  </a:moveTo>
                  <a:lnTo>
                    <a:pt x="3957825" y="0"/>
                  </a:lnTo>
                  <a:lnTo>
                    <a:pt x="3930393" y="0"/>
                  </a:lnTo>
                  <a:lnTo>
                    <a:pt x="3930393" y="9144"/>
                  </a:lnTo>
                  <a:lnTo>
                    <a:pt x="3957825" y="9144"/>
                  </a:lnTo>
                  <a:close/>
                </a:path>
                <a:path w="8326120" h="5367655">
                  <a:moveTo>
                    <a:pt x="3995925" y="9144"/>
                  </a:moveTo>
                  <a:lnTo>
                    <a:pt x="3995925" y="0"/>
                  </a:lnTo>
                  <a:lnTo>
                    <a:pt x="3968493" y="0"/>
                  </a:lnTo>
                  <a:lnTo>
                    <a:pt x="3968493" y="9144"/>
                  </a:lnTo>
                  <a:lnTo>
                    <a:pt x="3995925" y="9144"/>
                  </a:lnTo>
                  <a:close/>
                </a:path>
                <a:path w="8326120" h="5367655">
                  <a:moveTo>
                    <a:pt x="4034025" y="9144"/>
                  </a:moveTo>
                  <a:lnTo>
                    <a:pt x="4034025" y="0"/>
                  </a:lnTo>
                  <a:lnTo>
                    <a:pt x="4006593" y="0"/>
                  </a:lnTo>
                  <a:lnTo>
                    <a:pt x="4006593" y="9144"/>
                  </a:lnTo>
                  <a:lnTo>
                    <a:pt x="4034025" y="9144"/>
                  </a:lnTo>
                  <a:close/>
                </a:path>
                <a:path w="8326120" h="5367655">
                  <a:moveTo>
                    <a:pt x="4072125" y="9144"/>
                  </a:moveTo>
                  <a:lnTo>
                    <a:pt x="4072125" y="0"/>
                  </a:lnTo>
                  <a:lnTo>
                    <a:pt x="4044693" y="0"/>
                  </a:lnTo>
                  <a:lnTo>
                    <a:pt x="4044693" y="9144"/>
                  </a:lnTo>
                  <a:lnTo>
                    <a:pt x="4072125" y="9144"/>
                  </a:lnTo>
                  <a:close/>
                </a:path>
                <a:path w="8326120" h="5367655">
                  <a:moveTo>
                    <a:pt x="4110225" y="9144"/>
                  </a:moveTo>
                  <a:lnTo>
                    <a:pt x="4110225" y="0"/>
                  </a:lnTo>
                  <a:lnTo>
                    <a:pt x="4082793" y="0"/>
                  </a:lnTo>
                  <a:lnTo>
                    <a:pt x="4082793" y="9144"/>
                  </a:lnTo>
                  <a:lnTo>
                    <a:pt x="4110225" y="9144"/>
                  </a:lnTo>
                  <a:close/>
                </a:path>
                <a:path w="8326120" h="5367655">
                  <a:moveTo>
                    <a:pt x="4148325" y="9144"/>
                  </a:moveTo>
                  <a:lnTo>
                    <a:pt x="4148325" y="0"/>
                  </a:lnTo>
                  <a:lnTo>
                    <a:pt x="4120893" y="0"/>
                  </a:lnTo>
                  <a:lnTo>
                    <a:pt x="4120893" y="9144"/>
                  </a:lnTo>
                  <a:lnTo>
                    <a:pt x="4148325" y="9144"/>
                  </a:lnTo>
                  <a:close/>
                </a:path>
                <a:path w="8326120" h="5367655">
                  <a:moveTo>
                    <a:pt x="4186425" y="9144"/>
                  </a:moveTo>
                  <a:lnTo>
                    <a:pt x="4186425" y="0"/>
                  </a:lnTo>
                  <a:lnTo>
                    <a:pt x="4158993" y="0"/>
                  </a:lnTo>
                  <a:lnTo>
                    <a:pt x="4158993" y="9144"/>
                  </a:lnTo>
                  <a:lnTo>
                    <a:pt x="4186425" y="9144"/>
                  </a:lnTo>
                  <a:close/>
                </a:path>
                <a:path w="8326120" h="5367655">
                  <a:moveTo>
                    <a:pt x="4224525" y="9144"/>
                  </a:moveTo>
                  <a:lnTo>
                    <a:pt x="4224525" y="0"/>
                  </a:lnTo>
                  <a:lnTo>
                    <a:pt x="4197093" y="0"/>
                  </a:lnTo>
                  <a:lnTo>
                    <a:pt x="4197093" y="9144"/>
                  </a:lnTo>
                  <a:lnTo>
                    <a:pt x="4224525" y="9144"/>
                  </a:lnTo>
                  <a:close/>
                </a:path>
                <a:path w="8326120" h="5367655">
                  <a:moveTo>
                    <a:pt x="4262625" y="9144"/>
                  </a:moveTo>
                  <a:lnTo>
                    <a:pt x="4262625" y="0"/>
                  </a:lnTo>
                  <a:lnTo>
                    <a:pt x="4235193" y="0"/>
                  </a:lnTo>
                  <a:lnTo>
                    <a:pt x="4235193" y="9144"/>
                  </a:lnTo>
                  <a:lnTo>
                    <a:pt x="4262625" y="9144"/>
                  </a:lnTo>
                  <a:close/>
                </a:path>
                <a:path w="8326120" h="5367655">
                  <a:moveTo>
                    <a:pt x="4300725" y="9144"/>
                  </a:moveTo>
                  <a:lnTo>
                    <a:pt x="4300725" y="0"/>
                  </a:lnTo>
                  <a:lnTo>
                    <a:pt x="4273293" y="0"/>
                  </a:lnTo>
                  <a:lnTo>
                    <a:pt x="4273293" y="9144"/>
                  </a:lnTo>
                  <a:lnTo>
                    <a:pt x="4300725" y="9144"/>
                  </a:lnTo>
                  <a:close/>
                </a:path>
                <a:path w="8326120" h="5367655">
                  <a:moveTo>
                    <a:pt x="4338825" y="9144"/>
                  </a:moveTo>
                  <a:lnTo>
                    <a:pt x="4338825" y="0"/>
                  </a:lnTo>
                  <a:lnTo>
                    <a:pt x="4311393" y="0"/>
                  </a:lnTo>
                  <a:lnTo>
                    <a:pt x="4311393" y="9144"/>
                  </a:lnTo>
                  <a:lnTo>
                    <a:pt x="4338825" y="9144"/>
                  </a:lnTo>
                  <a:close/>
                </a:path>
                <a:path w="8326120" h="5367655">
                  <a:moveTo>
                    <a:pt x="4376925" y="9144"/>
                  </a:moveTo>
                  <a:lnTo>
                    <a:pt x="4376925" y="0"/>
                  </a:lnTo>
                  <a:lnTo>
                    <a:pt x="4349493" y="0"/>
                  </a:lnTo>
                  <a:lnTo>
                    <a:pt x="4349493" y="9144"/>
                  </a:lnTo>
                  <a:lnTo>
                    <a:pt x="4376925" y="9144"/>
                  </a:lnTo>
                  <a:close/>
                </a:path>
                <a:path w="8326120" h="5367655">
                  <a:moveTo>
                    <a:pt x="4415025" y="9144"/>
                  </a:moveTo>
                  <a:lnTo>
                    <a:pt x="4415025" y="0"/>
                  </a:lnTo>
                  <a:lnTo>
                    <a:pt x="4387593" y="0"/>
                  </a:lnTo>
                  <a:lnTo>
                    <a:pt x="4387593" y="9144"/>
                  </a:lnTo>
                  <a:lnTo>
                    <a:pt x="4415025" y="9144"/>
                  </a:lnTo>
                  <a:close/>
                </a:path>
                <a:path w="8326120" h="5367655">
                  <a:moveTo>
                    <a:pt x="4453125" y="9144"/>
                  </a:moveTo>
                  <a:lnTo>
                    <a:pt x="4453125" y="0"/>
                  </a:lnTo>
                  <a:lnTo>
                    <a:pt x="4425693" y="0"/>
                  </a:lnTo>
                  <a:lnTo>
                    <a:pt x="4425693" y="9144"/>
                  </a:lnTo>
                  <a:lnTo>
                    <a:pt x="4453125" y="9144"/>
                  </a:lnTo>
                  <a:close/>
                </a:path>
                <a:path w="8326120" h="5367655">
                  <a:moveTo>
                    <a:pt x="4491225" y="9144"/>
                  </a:moveTo>
                  <a:lnTo>
                    <a:pt x="4491225" y="0"/>
                  </a:lnTo>
                  <a:lnTo>
                    <a:pt x="4463793" y="0"/>
                  </a:lnTo>
                  <a:lnTo>
                    <a:pt x="4463793" y="9144"/>
                  </a:lnTo>
                  <a:lnTo>
                    <a:pt x="4491225" y="9144"/>
                  </a:lnTo>
                  <a:close/>
                </a:path>
                <a:path w="8326120" h="5367655">
                  <a:moveTo>
                    <a:pt x="4529325" y="9144"/>
                  </a:moveTo>
                  <a:lnTo>
                    <a:pt x="4529325" y="0"/>
                  </a:lnTo>
                  <a:lnTo>
                    <a:pt x="4501893" y="0"/>
                  </a:lnTo>
                  <a:lnTo>
                    <a:pt x="4501893" y="9144"/>
                  </a:lnTo>
                  <a:lnTo>
                    <a:pt x="4529325" y="9144"/>
                  </a:lnTo>
                  <a:close/>
                </a:path>
                <a:path w="8326120" h="5367655">
                  <a:moveTo>
                    <a:pt x="4567425" y="9144"/>
                  </a:moveTo>
                  <a:lnTo>
                    <a:pt x="4567425" y="0"/>
                  </a:lnTo>
                  <a:lnTo>
                    <a:pt x="4539993" y="0"/>
                  </a:lnTo>
                  <a:lnTo>
                    <a:pt x="4539993" y="9144"/>
                  </a:lnTo>
                  <a:lnTo>
                    <a:pt x="4567425" y="9144"/>
                  </a:lnTo>
                  <a:close/>
                </a:path>
                <a:path w="8326120" h="5367655">
                  <a:moveTo>
                    <a:pt x="4605525" y="9144"/>
                  </a:moveTo>
                  <a:lnTo>
                    <a:pt x="4605525" y="0"/>
                  </a:lnTo>
                  <a:lnTo>
                    <a:pt x="4578093" y="0"/>
                  </a:lnTo>
                  <a:lnTo>
                    <a:pt x="4578093" y="9144"/>
                  </a:lnTo>
                  <a:lnTo>
                    <a:pt x="4605525" y="9144"/>
                  </a:lnTo>
                  <a:close/>
                </a:path>
                <a:path w="8326120" h="5367655">
                  <a:moveTo>
                    <a:pt x="4643625" y="9144"/>
                  </a:moveTo>
                  <a:lnTo>
                    <a:pt x="4643625" y="0"/>
                  </a:lnTo>
                  <a:lnTo>
                    <a:pt x="4616193" y="0"/>
                  </a:lnTo>
                  <a:lnTo>
                    <a:pt x="4616193" y="9144"/>
                  </a:lnTo>
                  <a:lnTo>
                    <a:pt x="4643625" y="9144"/>
                  </a:lnTo>
                  <a:close/>
                </a:path>
                <a:path w="8326120" h="5367655">
                  <a:moveTo>
                    <a:pt x="4681725" y="9144"/>
                  </a:moveTo>
                  <a:lnTo>
                    <a:pt x="4681725" y="0"/>
                  </a:lnTo>
                  <a:lnTo>
                    <a:pt x="4654293" y="0"/>
                  </a:lnTo>
                  <a:lnTo>
                    <a:pt x="4654293" y="9144"/>
                  </a:lnTo>
                  <a:lnTo>
                    <a:pt x="4681725" y="9144"/>
                  </a:lnTo>
                  <a:close/>
                </a:path>
                <a:path w="8326120" h="5367655">
                  <a:moveTo>
                    <a:pt x="4719825" y="9144"/>
                  </a:moveTo>
                  <a:lnTo>
                    <a:pt x="4719825" y="0"/>
                  </a:lnTo>
                  <a:lnTo>
                    <a:pt x="4692393" y="0"/>
                  </a:lnTo>
                  <a:lnTo>
                    <a:pt x="4692393" y="9144"/>
                  </a:lnTo>
                  <a:lnTo>
                    <a:pt x="4719825" y="9144"/>
                  </a:lnTo>
                  <a:close/>
                </a:path>
                <a:path w="8326120" h="5367655">
                  <a:moveTo>
                    <a:pt x="4757925" y="9144"/>
                  </a:moveTo>
                  <a:lnTo>
                    <a:pt x="4757925" y="0"/>
                  </a:lnTo>
                  <a:lnTo>
                    <a:pt x="4730493" y="0"/>
                  </a:lnTo>
                  <a:lnTo>
                    <a:pt x="4730493" y="9144"/>
                  </a:lnTo>
                  <a:lnTo>
                    <a:pt x="4757925" y="9144"/>
                  </a:lnTo>
                  <a:close/>
                </a:path>
                <a:path w="8326120" h="5367655">
                  <a:moveTo>
                    <a:pt x="4796025" y="9144"/>
                  </a:moveTo>
                  <a:lnTo>
                    <a:pt x="4796025" y="0"/>
                  </a:lnTo>
                  <a:lnTo>
                    <a:pt x="4768593" y="0"/>
                  </a:lnTo>
                  <a:lnTo>
                    <a:pt x="4768593" y="9144"/>
                  </a:lnTo>
                  <a:lnTo>
                    <a:pt x="4796025" y="9144"/>
                  </a:lnTo>
                  <a:close/>
                </a:path>
                <a:path w="8326120" h="5367655">
                  <a:moveTo>
                    <a:pt x="4834125" y="9144"/>
                  </a:moveTo>
                  <a:lnTo>
                    <a:pt x="4834125" y="0"/>
                  </a:lnTo>
                  <a:lnTo>
                    <a:pt x="4806693" y="0"/>
                  </a:lnTo>
                  <a:lnTo>
                    <a:pt x="4806693" y="9144"/>
                  </a:lnTo>
                  <a:lnTo>
                    <a:pt x="4834125" y="9144"/>
                  </a:lnTo>
                  <a:close/>
                </a:path>
                <a:path w="8326120" h="5367655">
                  <a:moveTo>
                    <a:pt x="4872225" y="9144"/>
                  </a:moveTo>
                  <a:lnTo>
                    <a:pt x="4872225" y="0"/>
                  </a:lnTo>
                  <a:lnTo>
                    <a:pt x="4844793" y="0"/>
                  </a:lnTo>
                  <a:lnTo>
                    <a:pt x="4844793" y="9144"/>
                  </a:lnTo>
                  <a:lnTo>
                    <a:pt x="4872225" y="9144"/>
                  </a:lnTo>
                  <a:close/>
                </a:path>
                <a:path w="8326120" h="5367655">
                  <a:moveTo>
                    <a:pt x="4910325" y="9144"/>
                  </a:moveTo>
                  <a:lnTo>
                    <a:pt x="4910325" y="0"/>
                  </a:lnTo>
                  <a:lnTo>
                    <a:pt x="4882893" y="0"/>
                  </a:lnTo>
                  <a:lnTo>
                    <a:pt x="4882893" y="9144"/>
                  </a:lnTo>
                  <a:lnTo>
                    <a:pt x="4910325" y="9144"/>
                  </a:lnTo>
                  <a:close/>
                </a:path>
                <a:path w="8326120" h="5367655">
                  <a:moveTo>
                    <a:pt x="4948425" y="9144"/>
                  </a:moveTo>
                  <a:lnTo>
                    <a:pt x="4948425" y="0"/>
                  </a:lnTo>
                  <a:lnTo>
                    <a:pt x="4920993" y="0"/>
                  </a:lnTo>
                  <a:lnTo>
                    <a:pt x="4920993" y="9144"/>
                  </a:lnTo>
                  <a:lnTo>
                    <a:pt x="4948425" y="9144"/>
                  </a:lnTo>
                  <a:close/>
                </a:path>
                <a:path w="8326120" h="5367655">
                  <a:moveTo>
                    <a:pt x="4986525" y="9144"/>
                  </a:moveTo>
                  <a:lnTo>
                    <a:pt x="4986525" y="0"/>
                  </a:lnTo>
                  <a:lnTo>
                    <a:pt x="4959093" y="0"/>
                  </a:lnTo>
                  <a:lnTo>
                    <a:pt x="4959093" y="9144"/>
                  </a:lnTo>
                  <a:lnTo>
                    <a:pt x="4986525" y="9144"/>
                  </a:lnTo>
                  <a:close/>
                </a:path>
                <a:path w="8326120" h="5367655">
                  <a:moveTo>
                    <a:pt x="5024625" y="9144"/>
                  </a:moveTo>
                  <a:lnTo>
                    <a:pt x="5024625" y="0"/>
                  </a:lnTo>
                  <a:lnTo>
                    <a:pt x="4997193" y="0"/>
                  </a:lnTo>
                  <a:lnTo>
                    <a:pt x="4997193" y="9144"/>
                  </a:lnTo>
                  <a:lnTo>
                    <a:pt x="5024625" y="9144"/>
                  </a:lnTo>
                  <a:close/>
                </a:path>
                <a:path w="8326120" h="5367655">
                  <a:moveTo>
                    <a:pt x="5062725" y="9144"/>
                  </a:moveTo>
                  <a:lnTo>
                    <a:pt x="5062725" y="0"/>
                  </a:lnTo>
                  <a:lnTo>
                    <a:pt x="5035293" y="0"/>
                  </a:lnTo>
                  <a:lnTo>
                    <a:pt x="5035293" y="9144"/>
                  </a:lnTo>
                  <a:lnTo>
                    <a:pt x="5062725" y="9144"/>
                  </a:lnTo>
                  <a:close/>
                </a:path>
                <a:path w="8326120" h="5367655">
                  <a:moveTo>
                    <a:pt x="5100825" y="9144"/>
                  </a:moveTo>
                  <a:lnTo>
                    <a:pt x="5100825" y="0"/>
                  </a:lnTo>
                  <a:lnTo>
                    <a:pt x="5073393" y="0"/>
                  </a:lnTo>
                  <a:lnTo>
                    <a:pt x="5073393" y="9144"/>
                  </a:lnTo>
                  <a:lnTo>
                    <a:pt x="5100825" y="9144"/>
                  </a:lnTo>
                  <a:close/>
                </a:path>
                <a:path w="8326120" h="5367655">
                  <a:moveTo>
                    <a:pt x="5138925" y="9144"/>
                  </a:moveTo>
                  <a:lnTo>
                    <a:pt x="5138925" y="0"/>
                  </a:lnTo>
                  <a:lnTo>
                    <a:pt x="5111493" y="0"/>
                  </a:lnTo>
                  <a:lnTo>
                    <a:pt x="5111493" y="9144"/>
                  </a:lnTo>
                  <a:lnTo>
                    <a:pt x="5138925" y="9144"/>
                  </a:lnTo>
                  <a:close/>
                </a:path>
                <a:path w="8326120" h="5367655">
                  <a:moveTo>
                    <a:pt x="5177025" y="9144"/>
                  </a:moveTo>
                  <a:lnTo>
                    <a:pt x="5177025" y="0"/>
                  </a:lnTo>
                  <a:lnTo>
                    <a:pt x="5149593" y="0"/>
                  </a:lnTo>
                  <a:lnTo>
                    <a:pt x="5149593" y="9144"/>
                  </a:lnTo>
                  <a:lnTo>
                    <a:pt x="5177025" y="9144"/>
                  </a:lnTo>
                  <a:close/>
                </a:path>
                <a:path w="8326120" h="5367655">
                  <a:moveTo>
                    <a:pt x="5215125" y="9144"/>
                  </a:moveTo>
                  <a:lnTo>
                    <a:pt x="5215125" y="0"/>
                  </a:lnTo>
                  <a:lnTo>
                    <a:pt x="5187693" y="0"/>
                  </a:lnTo>
                  <a:lnTo>
                    <a:pt x="5187693" y="9144"/>
                  </a:lnTo>
                  <a:lnTo>
                    <a:pt x="5215125" y="9144"/>
                  </a:lnTo>
                  <a:close/>
                </a:path>
                <a:path w="8326120" h="5367655">
                  <a:moveTo>
                    <a:pt x="5253225" y="9144"/>
                  </a:moveTo>
                  <a:lnTo>
                    <a:pt x="5253225" y="0"/>
                  </a:lnTo>
                  <a:lnTo>
                    <a:pt x="5225793" y="0"/>
                  </a:lnTo>
                  <a:lnTo>
                    <a:pt x="5225793" y="9144"/>
                  </a:lnTo>
                  <a:lnTo>
                    <a:pt x="5253225" y="9144"/>
                  </a:lnTo>
                  <a:close/>
                </a:path>
                <a:path w="8326120" h="5367655">
                  <a:moveTo>
                    <a:pt x="5291325" y="9144"/>
                  </a:moveTo>
                  <a:lnTo>
                    <a:pt x="5291325" y="0"/>
                  </a:lnTo>
                  <a:lnTo>
                    <a:pt x="5263893" y="0"/>
                  </a:lnTo>
                  <a:lnTo>
                    <a:pt x="5263893" y="9144"/>
                  </a:lnTo>
                  <a:lnTo>
                    <a:pt x="5291325" y="9144"/>
                  </a:lnTo>
                  <a:close/>
                </a:path>
                <a:path w="8326120" h="5367655">
                  <a:moveTo>
                    <a:pt x="5329425" y="9144"/>
                  </a:moveTo>
                  <a:lnTo>
                    <a:pt x="5329425" y="0"/>
                  </a:lnTo>
                  <a:lnTo>
                    <a:pt x="5301993" y="0"/>
                  </a:lnTo>
                  <a:lnTo>
                    <a:pt x="5301993" y="9144"/>
                  </a:lnTo>
                  <a:lnTo>
                    <a:pt x="5329425" y="9144"/>
                  </a:lnTo>
                  <a:close/>
                </a:path>
                <a:path w="8326120" h="5367655">
                  <a:moveTo>
                    <a:pt x="5367525" y="9144"/>
                  </a:moveTo>
                  <a:lnTo>
                    <a:pt x="5367525" y="0"/>
                  </a:lnTo>
                  <a:lnTo>
                    <a:pt x="5340093" y="0"/>
                  </a:lnTo>
                  <a:lnTo>
                    <a:pt x="5340093" y="9144"/>
                  </a:lnTo>
                  <a:lnTo>
                    <a:pt x="5367525" y="9144"/>
                  </a:lnTo>
                  <a:close/>
                </a:path>
                <a:path w="8326120" h="5367655">
                  <a:moveTo>
                    <a:pt x="5405625" y="9144"/>
                  </a:moveTo>
                  <a:lnTo>
                    <a:pt x="5405625" y="0"/>
                  </a:lnTo>
                  <a:lnTo>
                    <a:pt x="5378193" y="0"/>
                  </a:lnTo>
                  <a:lnTo>
                    <a:pt x="5378193" y="9144"/>
                  </a:lnTo>
                  <a:lnTo>
                    <a:pt x="5405625" y="9144"/>
                  </a:lnTo>
                  <a:close/>
                </a:path>
                <a:path w="8326120" h="5367655">
                  <a:moveTo>
                    <a:pt x="5443725" y="9144"/>
                  </a:moveTo>
                  <a:lnTo>
                    <a:pt x="5443725" y="0"/>
                  </a:lnTo>
                  <a:lnTo>
                    <a:pt x="5416293" y="0"/>
                  </a:lnTo>
                  <a:lnTo>
                    <a:pt x="5416293" y="9144"/>
                  </a:lnTo>
                  <a:lnTo>
                    <a:pt x="5443725" y="9144"/>
                  </a:lnTo>
                  <a:close/>
                </a:path>
                <a:path w="8326120" h="5367655">
                  <a:moveTo>
                    <a:pt x="5481825" y="9144"/>
                  </a:moveTo>
                  <a:lnTo>
                    <a:pt x="5481825" y="0"/>
                  </a:lnTo>
                  <a:lnTo>
                    <a:pt x="5454393" y="0"/>
                  </a:lnTo>
                  <a:lnTo>
                    <a:pt x="5454393" y="9144"/>
                  </a:lnTo>
                  <a:lnTo>
                    <a:pt x="5481825" y="9144"/>
                  </a:lnTo>
                  <a:close/>
                </a:path>
                <a:path w="8326120" h="5367655">
                  <a:moveTo>
                    <a:pt x="5519925" y="9144"/>
                  </a:moveTo>
                  <a:lnTo>
                    <a:pt x="5519925" y="0"/>
                  </a:lnTo>
                  <a:lnTo>
                    <a:pt x="5492493" y="0"/>
                  </a:lnTo>
                  <a:lnTo>
                    <a:pt x="5492493" y="9144"/>
                  </a:lnTo>
                  <a:lnTo>
                    <a:pt x="5519925" y="9144"/>
                  </a:lnTo>
                  <a:close/>
                </a:path>
                <a:path w="8326120" h="5367655">
                  <a:moveTo>
                    <a:pt x="5558025" y="9144"/>
                  </a:moveTo>
                  <a:lnTo>
                    <a:pt x="5558025" y="0"/>
                  </a:lnTo>
                  <a:lnTo>
                    <a:pt x="5530593" y="0"/>
                  </a:lnTo>
                  <a:lnTo>
                    <a:pt x="5530593" y="9144"/>
                  </a:lnTo>
                  <a:lnTo>
                    <a:pt x="5558025" y="9144"/>
                  </a:lnTo>
                  <a:close/>
                </a:path>
                <a:path w="8326120" h="5367655">
                  <a:moveTo>
                    <a:pt x="5596125" y="9144"/>
                  </a:moveTo>
                  <a:lnTo>
                    <a:pt x="5596125" y="0"/>
                  </a:lnTo>
                  <a:lnTo>
                    <a:pt x="5568693" y="0"/>
                  </a:lnTo>
                  <a:lnTo>
                    <a:pt x="5568693" y="9144"/>
                  </a:lnTo>
                  <a:lnTo>
                    <a:pt x="5596125" y="9144"/>
                  </a:lnTo>
                  <a:close/>
                </a:path>
                <a:path w="8326120" h="5367655">
                  <a:moveTo>
                    <a:pt x="5634225" y="9144"/>
                  </a:moveTo>
                  <a:lnTo>
                    <a:pt x="5634225" y="0"/>
                  </a:lnTo>
                  <a:lnTo>
                    <a:pt x="5606793" y="0"/>
                  </a:lnTo>
                  <a:lnTo>
                    <a:pt x="5606793" y="9144"/>
                  </a:lnTo>
                  <a:lnTo>
                    <a:pt x="5634225" y="9144"/>
                  </a:lnTo>
                  <a:close/>
                </a:path>
                <a:path w="8326120" h="5367655">
                  <a:moveTo>
                    <a:pt x="5672325" y="9144"/>
                  </a:moveTo>
                  <a:lnTo>
                    <a:pt x="5672325" y="0"/>
                  </a:lnTo>
                  <a:lnTo>
                    <a:pt x="5644893" y="0"/>
                  </a:lnTo>
                  <a:lnTo>
                    <a:pt x="5644893" y="9144"/>
                  </a:lnTo>
                  <a:lnTo>
                    <a:pt x="5672325" y="9144"/>
                  </a:lnTo>
                  <a:close/>
                </a:path>
                <a:path w="8326120" h="5367655">
                  <a:moveTo>
                    <a:pt x="5710425" y="9144"/>
                  </a:moveTo>
                  <a:lnTo>
                    <a:pt x="5710425" y="0"/>
                  </a:lnTo>
                  <a:lnTo>
                    <a:pt x="5682993" y="0"/>
                  </a:lnTo>
                  <a:lnTo>
                    <a:pt x="5682993" y="9144"/>
                  </a:lnTo>
                  <a:lnTo>
                    <a:pt x="5710425" y="9144"/>
                  </a:lnTo>
                  <a:close/>
                </a:path>
                <a:path w="8326120" h="5367655">
                  <a:moveTo>
                    <a:pt x="5748525" y="9144"/>
                  </a:moveTo>
                  <a:lnTo>
                    <a:pt x="5748525" y="0"/>
                  </a:lnTo>
                  <a:lnTo>
                    <a:pt x="5721093" y="0"/>
                  </a:lnTo>
                  <a:lnTo>
                    <a:pt x="5721093" y="9144"/>
                  </a:lnTo>
                  <a:lnTo>
                    <a:pt x="5748525" y="9144"/>
                  </a:lnTo>
                  <a:close/>
                </a:path>
                <a:path w="8326120" h="5367655">
                  <a:moveTo>
                    <a:pt x="5786625" y="9144"/>
                  </a:moveTo>
                  <a:lnTo>
                    <a:pt x="5786625" y="0"/>
                  </a:lnTo>
                  <a:lnTo>
                    <a:pt x="5759193" y="0"/>
                  </a:lnTo>
                  <a:lnTo>
                    <a:pt x="5759193" y="9144"/>
                  </a:lnTo>
                  <a:lnTo>
                    <a:pt x="5786625" y="9144"/>
                  </a:lnTo>
                  <a:close/>
                </a:path>
                <a:path w="8326120" h="5367655">
                  <a:moveTo>
                    <a:pt x="5824725" y="9144"/>
                  </a:moveTo>
                  <a:lnTo>
                    <a:pt x="5824725" y="0"/>
                  </a:lnTo>
                  <a:lnTo>
                    <a:pt x="5797293" y="0"/>
                  </a:lnTo>
                  <a:lnTo>
                    <a:pt x="5797293" y="9144"/>
                  </a:lnTo>
                  <a:lnTo>
                    <a:pt x="5824725" y="9144"/>
                  </a:lnTo>
                  <a:close/>
                </a:path>
                <a:path w="8326120" h="5367655">
                  <a:moveTo>
                    <a:pt x="5862825" y="9144"/>
                  </a:moveTo>
                  <a:lnTo>
                    <a:pt x="5862825" y="0"/>
                  </a:lnTo>
                  <a:lnTo>
                    <a:pt x="5835393" y="0"/>
                  </a:lnTo>
                  <a:lnTo>
                    <a:pt x="5835393" y="9144"/>
                  </a:lnTo>
                  <a:lnTo>
                    <a:pt x="5862825" y="9144"/>
                  </a:lnTo>
                  <a:close/>
                </a:path>
                <a:path w="8326120" h="5367655">
                  <a:moveTo>
                    <a:pt x="5900925" y="9144"/>
                  </a:moveTo>
                  <a:lnTo>
                    <a:pt x="5900925" y="0"/>
                  </a:lnTo>
                  <a:lnTo>
                    <a:pt x="5873493" y="0"/>
                  </a:lnTo>
                  <a:lnTo>
                    <a:pt x="5873493" y="9144"/>
                  </a:lnTo>
                  <a:lnTo>
                    <a:pt x="5900925" y="9144"/>
                  </a:lnTo>
                  <a:close/>
                </a:path>
                <a:path w="8326120" h="5367655">
                  <a:moveTo>
                    <a:pt x="5939025" y="9144"/>
                  </a:moveTo>
                  <a:lnTo>
                    <a:pt x="5939025" y="0"/>
                  </a:lnTo>
                  <a:lnTo>
                    <a:pt x="5911593" y="0"/>
                  </a:lnTo>
                  <a:lnTo>
                    <a:pt x="5911593" y="9144"/>
                  </a:lnTo>
                  <a:lnTo>
                    <a:pt x="5939025" y="9144"/>
                  </a:lnTo>
                  <a:close/>
                </a:path>
                <a:path w="8326120" h="5367655">
                  <a:moveTo>
                    <a:pt x="5977125" y="9144"/>
                  </a:moveTo>
                  <a:lnTo>
                    <a:pt x="5977125" y="0"/>
                  </a:lnTo>
                  <a:lnTo>
                    <a:pt x="5949693" y="0"/>
                  </a:lnTo>
                  <a:lnTo>
                    <a:pt x="5949693" y="9144"/>
                  </a:lnTo>
                  <a:lnTo>
                    <a:pt x="5977125" y="9144"/>
                  </a:lnTo>
                  <a:close/>
                </a:path>
                <a:path w="8326120" h="5367655">
                  <a:moveTo>
                    <a:pt x="6015225" y="9144"/>
                  </a:moveTo>
                  <a:lnTo>
                    <a:pt x="6015225" y="0"/>
                  </a:lnTo>
                  <a:lnTo>
                    <a:pt x="5987793" y="0"/>
                  </a:lnTo>
                  <a:lnTo>
                    <a:pt x="5987793" y="9144"/>
                  </a:lnTo>
                  <a:lnTo>
                    <a:pt x="6015225" y="9144"/>
                  </a:lnTo>
                  <a:close/>
                </a:path>
                <a:path w="8326120" h="5367655">
                  <a:moveTo>
                    <a:pt x="6053325" y="9144"/>
                  </a:moveTo>
                  <a:lnTo>
                    <a:pt x="6053325" y="0"/>
                  </a:lnTo>
                  <a:lnTo>
                    <a:pt x="6025893" y="0"/>
                  </a:lnTo>
                  <a:lnTo>
                    <a:pt x="6025893" y="9144"/>
                  </a:lnTo>
                  <a:lnTo>
                    <a:pt x="6053325" y="9144"/>
                  </a:lnTo>
                  <a:close/>
                </a:path>
                <a:path w="8326120" h="5367655">
                  <a:moveTo>
                    <a:pt x="6091425" y="9144"/>
                  </a:moveTo>
                  <a:lnTo>
                    <a:pt x="6091425" y="0"/>
                  </a:lnTo>
                  <a:lnTo>
                    <a:pt x="6063993" y="0"/>
                  </a:lnTo>
                  <a:lnTo>
                    <a:pt x="6063993" y="9144"/>
                  </a:lnTo>
                  <a:lnTo>
                    <a:pt x="6091425" y="9144"/>
                  </a:lnTo>
                  <a:close/>
                </a:path>
                <a:path w="8326120" h="5367655">
                  <a:moveTo>
                    <a:pt x="6129525" y="9144"/>
                  </a:moveTo>
                  <a:lnTo>
                    <a:pt x="6129525" y="0"/>
                  </a:lnTo>
                  <a:lnTo>
                    <a:pt x="6102093" y="0"/>
                  </a:lnTo>
                  <a:lnTo>
                    <a:pt x="6102093" y="9144"/>
                  </a:lnTo>
                  <a:lnTo>
                    <a:pt x="6129525" y="9144"/>
                  </a:lnTo>
                  <a:close/>
                </a:path>
                <a:path w="8326120" h="5367655">
                  <a:moveTo>
                    <a:pt x="6167625" y="9144"/>
                  </a:moveTo>
                  <a:lnTo>
                    <a:pt x="6167625" y="0"/>
                  </a:lnTo>
                  <a:lnTo>
                    <a:pt x="6140193" y="0"/>
                  </a:lnTo>
                  <a:lnTo>
                    <a:pt x="6140193" y="9144"/>
                  </a:lnTo>
                  <a:lnTo>
                    <a:pt x="6167625" y="9144"/>
                  </a:lnTo>
                  <a:close/>
                </a:path>
                <a:path w="8326120" h="5367655">
                  <a:moveTo>
                    <a:pt x="6205725" y="9144"/>
                  </a:moveTo>
                  <a:lnTo>
                    <a:pt x="6205725" y="0"/>
                  </a:lnTo>
                  <a:lnTo>
                    <a:pt x="6178293" y="0"/>
                  </a:lnTo>
                  <a:lnTo>
                    <a:pt x="6178293" y="9144"/>
                  </a:lnTo>
                  <a:lnTo>
                    <a:pt x="6205725" y="9144"/>
                  </a:lnTo>
                  <a:close/>
                </a:path>
                <a:path w="8326120" h="5367655">
                  <a:moveTo>
                    <a:pt x="6243825" y="9144"/>
                  </a:moveTo>
                  <a:lnTo>
                    <a:pt x="6243825" y="0"/>
                  </a:lnTo>
                  <a:lnTo>
                    <a:pt x="6216393" y="0"/>
                  </a:lnTo>
                  <a:lnTo>
                    <a:pt x="6216393" y="9144"/>
                  </a:lnTo>
                  <a:lnTo>
                    <a:pt x="6243825" y="9144"/>
                  </a:lnTo>
                  <a:close/>
                </a:path>
                <a:path w="8326120" h="5367655">
                  <a:moveTo>
                    <a:pt x="6281925" y="9144"/>
                  </a:moveTo>
                  <a:lnTo>
                    <a:pt x="6281925" y="0"/>
                  </a:lnTo>
                  <a:lnTo>
                    <a:pt x="6254493" y="0"/>
                  </a:lnTo>
                  <a:lnTo>
                    <a:pt x="6254493" y="9144"/>
                  </a:lnTo>
                  <a:lnTo>
                    <a:pt x="6281925" y="9144"/>
                  </a:lnTo>
                  <a:close/>
                </a:path>
                <a:path w="8326120" h="5367655">
                  <a:moveTo>
                    <a:pt x="6320025" y="9144"/>
                  </a:moveTo>
                  <a:lnTo>
                    <a:pt x="6320025" y="0"/>
                  </a:lnTo>
                  <a:lnTo>
                    <a:pt x="6292593" y="0"/>
                  </a:lnTo>
                  <a:lnTo>
                    <a:pt x="6292593" y="9144"/>
                  </a:lnTo>
                  <a:lnTo>
                    <a:pt x="6320025" y="9144"/>
                  </a:lnTo>
                  <a:close/>
                </a:path>
                <a:path w="8326120" h="5367655">
                  <a:moveTo>
                    <a:pt x="6358125" y="9144"/>
                  </a:moveTo>
                  <a:lnTo>
                    <a:pt x="6358125" y="0"/>
                  </a:lnTo>
                  <a:lnTo>
                    <a:pt x="6330693" y="0"/>
                  </a:lnTo>
                  <a:lnTo>
                    <a:pt x="6330693" y="9144"/>
                  </a:lnTo>
                  <a:lnTo>
                    <a:pt x="6358125" y="9144"/>
                  </a:lnTo>
                  <a:close/>
                </a:path>
                <a:path w="8326120" h="5367655">
                  <a:moveTo>
                    <a:pt x="6396225" y="9144"/>
                  </a:moveTo>
                  <a:lnTo>
                    <a:pt x="6396225" y="0"/>
                  </a:lnTo>
                  <a:lnTo>
                    <a:pt x="6368793" y="0"/>
                  </a:lnTo>
                  <a:lnTo>
                    <a:pt x="6368793" y="9144"/>
                  </a:lnTo>
                  <a:lnTo>
                    <a:pt x="6396225" y="9144"/>
                  </a:lnTo>
                  <a:close/>
                </a:path>
                <a:path w="8326120" h="5367655">
                  <a:moveTo>
                    <a:pt x="6434325" y="9144"/>
                  </a:moveTo>
                  <a:lnTo>
                    <a:pt x="6434325" y="0"/>
                  </a:lnTo>
                  <a:lnTo>
                    <a:pt x="6406893" y="0"/>
                  </a:lnTo>
                  <a:lnTo>
                    <a:pt x="6406893" y="9144"/>
                  </a:lnTo>
                  <a:lnTo>
                    <a:pt x="6434325" y="9144"/>
                  </a:lnTo>
                  <a:close/>
                </a:path>
                <a:path w="8326120" h="5367655">
                  <a:moveTo>
                    <a:pt x="6472425" y="9144"/>
                  </a:moveTo>
                  <a:lnTo>
                    <a:pt x="6472425" y="0"/>
                  </a:lnTo>
                  <a:lnTo>
                    <a:pt x="6444993" y="0"/>
                  </a:lnTo>
                  <a:lnTo>
                    <a:pt x="6444993" y="9144"/>
                  </a:lnTo>
                  <a:lnTo>
                    <a:pt x="6472425" y="9144"/>
                  </a:lnTo>
                  <a:close/>
                </a:path>
                <a:path w="8326120" h="5367655">
                  <a:moveTo>
                    <a:pt x="6510525" y="9144"/>
                  </a:moveTo>
                  <a:lnTo>
                    <a:pt x="6510525" y="0"/>
                  </a:lnTo>
                  <a:lnTo>
                    <a:pt x="6483093" y="0"/>
                  </a:lnTo>
                  <a:lnTo>
                    <a:pt x="6483093" y="9144"/>
                  </a:lnTo>
                  <a:lnTo>
                    <a:pt x="6510525" y="9144"/>
                  </a:lnTo>
                  <a:close/>
                </a:path>
                <a:path w="8326120" h="5367655">
                  <a:moveTo>
                    <a:pt x="6548625" y="9144"/>
                  </a:moveTo>
                  <a:lnTo>
                    <a:pt x="6548625" y="0"/>
                  </a:lnTo>
                  <a:lnTo>
                    <a:pt x="6521193" y="0"/>
                  </a:lnTo>
                  <a:lnTo>
                    <a:pt x="6521193" y="9144"/>
                  </a:lnTo>
                  <a:lnTo>
                    <a:pt x="6548625" y="9144"/>
                  </a:lnTo>
                  <a:close/>
                </a:path>
                <a:path w="8326120" h="5367655">
                  <a:moveTo>
                    <a:pt x="6586725" y="9144"/>
                  </a:moveTo>
                  <a:lnTo>
                    <a:pt x="6586725" y="0"/>
                  </a:lnTo>
                  <a:lnTo>
                    <a:pt x="6559293" y="0"/>
                  </a:lnTo>
                  <a:lnTo>
                    <a:pt x="6559293" y="9144"/>
                  </a:lnTo>
                  <a:lnTo>
                    <a:pt x="6586725" y="9144"/>
                  </a:lnTo>
                  <a:close/>
                </a:path>
                <a:path w="8326120" h="5367655">
                  <a:moveTo>
                    <a:pt x="6624825" y="9144"/>
                  </a:moveTo>
                  <a:lnTo>
                    <a:pt x="6624825" y="0"/>
                  </a:lnTo>
                  <a:lnTo>
                    <a:pt x="6597393" y="0"/>
                  </a:lnTo>
                  <a:lnTo>
                    <a:pt x="6597393" y="9144"/>
                  </a:lnTo>
                  <a:lnTo>
                    <a:pt x="6624825" y="9144"/>
                  </a:lnTo>
                  <a:close/>
                </a:path>
                <a:path w="8326120" h="5367655">
                  <a:moveTo>
                    <a:pt x="6662925" y="9144"/>
                  </a:moveTo>
                  <a:lnTo>
                    <a:pt x="6662925" y="0"/>
                  </a:lnTo>
                  <a:lnTo>
                    <a:pt x="6635493" y="0"/>
                  </a:lnTo>
                  <a:lnTo>
                    <a:pt x="6635493" y="9144"/>
                  </a:lnTo>
                  <a:lnTo>
                    <a:pt x="6662925" y="9144"/>
                  </a:lnTo>
                  <a:close/>
                </a:path>
                <a:path w="8326120" h="5367655">
                  <a:moveTo>
                    <a:pt x="6701025" y="9144"/>
                  </a:moveTo>
                  <a:lnTo>
                    <a:pt x="6701025" y="0"/>
                  </a:lnTo>
                  <a:lnTo>
                    <a:pt x="6673593" y="0"/>
                  </a:lnTo>
                  <a:lnTo>
                    <a:pt x="6673593" y="9144"/>
                  </a:lnTo>
                  <a:lnTo>
                    <a:pt x="6701025" y="9144"/>
                  </a:lnTo>
                  <a:close/>
                </a:path>
                <a:path w="8326120" h="5367655">
                  <a:moveTo>
                    <a:pt x="6739125" y="9144"/>
                  </a:moveTo>
                  <a:lnTo>
                    <a:pt x="6739125" y="0"/>
                  </a:lnTo>
                  <a:lnTo>
                    <a:pt x="6711693" y="0"/>
                  </a:lnTo>
                  <a:lnTo>
                    <a:pt x="6711693" y="9144"/>
                  </a:lnTo>
                  <a:lnTo>
                    <a:pt x="6739125" y="9144"/>
                  </a:lnTo>
                  <a:close/>
                </a:path>
                <a:path w="8326120" h="5367655">
                  <a:moveTo>
                    <a:pt x="6777225" y="9144"/>
                  </a:moveTo>
                  <a:lnTo>
                    <a:pt x="6777225" y="0"/>
                  </a:lnTo>
                  <a:lnTo>
                    <a:pt x="6749793" y="0"/>
                  </a:lnTo>
                  <a:lnTo>
                    <a:pt x="6749793" y="9144"/>
                  </a:lnTo>
                  <a:lnTo>
                    <a:pt x="6777225" y="9144"/>
                  </a:lnTo>
                  <a:close/>
                </a:path>
                <a:path w="8326120" h="5367655">
                  <a:moveTo>
                    <a:pt x="6815325" y="9144"/>
                  </a:moveTo>
                  <a:lnTo>
                    <a:pt x="6815325" y="0"/>
                  </a:lnTo>
                  <a:lnTo>
                    <a:pt x="6787893" y="0"/>
                  </a:lnTo>
                  <a:lnTo>
                    <a:pt x="6787893" y="9144"/>
                  </a:lnTo>
                  <a:lnTo>
                    <a:pt x="6815325" y="9144"/>
                  </a:lnTo>
                  <a:close/>
                </a:path>
                <a:path w="8326120" h="5367655">
                  <a:moveTo>
                    <a:pt x="6853425" y="9144"/>
                  </a:moveTo>
                  <a:lnTo>
                    <a:pt x="6853425" y="0"/>
                  </a:lnTo>
                  <a:lnTo>
                    <a:pt x="6825993" y="0"/>
                  </a:lnTo>
                  <a:lnTo>
                    <a:pt x="6825993" y="9144"/>
                  </a:lnTo>
                  <a:lnTo>
                    <a:pt x="6853425" y="9144"/>
                  </a:lnTo>
                  <a:close/>
                </a:path>
                <a:path w="8326120" h="5367655">
                  <a:moveTo>
                    <a:pt x="6891525" y="9144"/>
                  </a:moveTo>
                  <a:lnTo>
                    <a:pt x="6891525" y="0"/>
                  </a:lnTo>
                  <a:lnTo>
                    <a:pt x="6864093" y="0"/>
                  </a:lnTo>
                  <a:lnTo>
                    <a:pt x="6864093" y="9144"/>
                  </a:lnTo>
                  <a:lnTo>
                    <a:pt x="6891525" y="9144"/>
                  </a:lnTo>
                  <a:close/>
                </a:path>
                <a:path w="8326120" h="5367655">
                  <a:moveTo>
                    <a:pt x="6929625" y="9144"/>
                  </a:moveTo>
                  <a:lnTo>
                    <a:pt x="6929625" y="0"/>
                  </a:lnTo>
                  <a:lnTo>
                    <a:pt x="6902193" y="0"/>
                  </a:lnTo>
                  <a:lnTo>
                    <a:pt x="6902193" y="9144"/>
                  </a:lnTo>
                  <a:lnTo>
                    <a:pt x="6929625" y="9144"/>
                  </a:lnTo>
                  <a:close/>
                </a:path>
                <a:path w="8326120" h="5367655">
                  <a:moveTo>
                    <a:pt x="6967725" y="9144"/>
                  </a:moveTo>
                  <a:lnTo>
                    <a:pt x="6967725" y="0"/>
                  </a:lnTo>
                  <a:lnTo>
                    <a:pt x="6940293" y="0"/>
                  </a:lnTo>
                  <a:lnTo>
                    <a:pt x="6940293" y="9144"/>
                  </a:lnTo>
                  <a:lnTo>
                    <a:pt x="6967725" y="9144"/>
                  </a:lnTo>
                  <a:close/>
                </a:path>
                <a:path w="8326120" h="5367655">
                  <a:moveTo>
                    <a:pt x="7005825" y="9144"/>
                  </a:moveTo>
                  <a:lnTo>
                    <a:pt x="7005825" y="0"/>
                  </a:lnTo>
                  <a:lnTo>
                    <a:pt x="6978393" y="0"/>
                  </a:lnTo>
                  <a:lnTo>
                    <a:pt x="6978393" y="9144"/>
                  </a:lnTo>
                  <a:lnTo>
                    <a:pt x="7005825" y="9144"/>
                  </a:lnTo>
                  <a:close/>
                </a:path>
                <a:path w="8326120" h="5367655">
                  <a:moveTo>
                    <a:pt x="7043925" y="9144"/>
                  </a:moveTo>
                  <a:lnTo>
                    <a:pt x="7043925" y="0"/>
                  </a:lnTo>
                  <a:lnTo>
                    <a:pt x="7016493" y="0"/>
                  </a:lnTo>
                  <a:lnTo>
                    <a:pt x="7016493" y="9144"/>
                  </a:lnTo>
                  <a:lnTo>
                    <a:pt x="7043925" y="9144"/>
                  </a:lnTo>
                  <a:close/>
                </a:path>
                <a:path w="8326120" h="5367655">
                  <a:moveTo>
                    <a:pt x="7082025" y="9144"/>
                  </a:moveTo>
                  <a:lnTo>
                    <a:pt x="7082025" y="0"/>
                  </a:lnTo>
                  <a:lnTo>
                    <a:pt x="7054593" y="0"/>
                  </a:lnTo>
                  <a:lnTo>
                    <a:pt x="7054593" y="9144"/>
                  </a:lnTo>
                  <a:lnTo>
                    <a:pt x="7082025" y="9144"/>
                  </a:lnTo>
                  <a:close/>
                </a:path>
                <a:path w="8326120" h="5367655">
                  <a:moveTo>
                    <a:pt x="7120125" y="9144"/>
                  </a:moveTo>
                  <a:lnTo>
                    <a:pt x="7120125" y="0"/>
                  </a:lnTo>
                  <a:lnTo>
                    <a:pt x="7092693" y="0"/>
                  </a:lnTo>
                  <a:lnTo>
                    <a:pt x="7092693" y="9144"/>
                  </a:lnTo>
                  <a:lnTo>
                    <a:pt x="7120125" y="9144"/>
                  </a:lnTo>
                  <a:close/>
                </a:path>
                <a:path w="8326120" h="5367655">
                  <a:moveTo>
                    <a:pt x="7158225" y="9144"/>
                  </a:moveTo>
                  <a:lnTo>
                    <a:pt x="7158225" y="0"/>
                  </a:lnTo>
                  <a:lnTo>
                    <a:pt x="7130793" y="0"/>
                  </a:lnTo>
                  <a:lnTo>
                    <a:pt x="7130793" y="9144"/>
                  </a:lnTo>
                  <a:lnTo>
                    <a:pt x="7158225" y="9144"/>
                  </a:lnTo>
                  <a:close/>
                </a:path>
                <a:path w="8326120" h="5367655">
                  <a:moveTo>
                    <a:pt x="7196325" y="9144"/>
                  </a:moveTo>
                  <a:lnTo>
                    <a:pt x="7196325" y="0"/>
                  </a:lnTo>
                  <a:lnTo>
                    <a:pt x="7168893" y="0"/>
                  </a:lnTo>
                  <a:lnTo>
                    <a:pt x="7168893" y="9144"/>
                  </a:lnTo>
                  <a:lnTo>
                    <a:pt x="7196325" y="9144"/>
                  </a:lnTo>
                  <a:close/>
                </a:path>
                <a:path w="8326120" h="5367655">
                  <a:moveTo>
                    <a:pt x="7234425" y="9144"/>
                  </a:moveTo>
                  <a:lnTo>
                    <a:pt x="7234425" y="0"/>
                  </a:lnTo>
                  <a:lnTo>
                    <a:pt x="7206993" y="0"/>
                  </a:lnTo>
                  <a:lnTo>
                    <a:pt x="7206993" y="9144"/>
                  </a:lnTo>
                  <a:lnTo>
                    <a:pt x="7234425" y="9144"/>
                  </a:lnTo>
                  <a:close/>
                </a:path>
                <a:path w="8326120" h="5367655">
                  <a:moveTo>
                    <a:pt x="7272525" y="9144"/>
                  </a:moveTo>
                  <a:lnTo>
                    <a:pt x="7272525" y="0"/>
                  </a:lnTo>
                  <a:lnTo>
                    <a:pt x="7245093" y="0"/>
                  </a:lnTo>
                  <a:lnTo>
                    <a:pt x="7245093" y="9144"/>
                  </a:lnTo>
                  <a:lnTo>
                    <a:pt x="7272525" y="9144"/>
                  </a:lnTo>
                  <a:close/>
                </a:path>
                <a:path w="8326120" h="5367655">
                  <a:moveTo>
                    <a:pt x="7310625" y="9144"/>
                  </a:moveTo>
                  <a:lnTo>
                    <a:pt x="7310625" y="0"/>
                  </a:lnTo>
                  <a:lnTo>
                    <a:pt x="7283193" y="0"/>
                  </a:lnTo>
                  <a:lnTo>
                    <a:pt x="7283193" y="9144"/>
                  </a:lnTo>
                  <a:lnTo>
                    <a:pt x="7310625" y="9144"/>
                  </a:lnTo>
                  <a:close/>
                </a:path>
                <a:path w="8326120" h="5367655">
                  <a:moveTo>
                    <a:pt x="7348725" y="9144"/>
                  </a:moveTo>
                  <a:lnTo>
                    <a:pt x="7348725" y="0"/>
                  </a:lnTo>
                  <a:lnTo>
                    <a:pt x="7321293" y="0"/>
                  </a:lnTo>
                  <a:lnTo>
                    <a:pt x="7321293" y="9144"/>
                  </a:lnTo>
                  <a:lnTo>
                    <a:pt x="7348725" y="9144"/>
                  </a:lnTo>
                  <a:close/>
                </a:path>
                <a:path w="8326120" h="5367655">
                  <a:moveTo>
                    <a:pt x="7386825" y="9144"/>
                  </a:moveTo>
                  <a:lnTo>
                    <a:pt x="7386825" y="0"/>
                  </a:lnTo>
                  <a:lnTo>
                    <a:pt x="7359393" y="0"/>
                  </a:lnTo>
                  <a:lnTo>
                    <a:pt x="7359393" y="9144"/>
                  </a:lnTo>
                  <a:lnTo>
                    <a:pt x="7386825" y="9144"/>
                  </a:lnTo>
                  <a:close/>
                </a:path>
                <a:path w="8326120" h="5367655">
                  <a:moveTo>
                    <a:pt x="7424925" y="9144"/>
                  </a:moveTo>
                  <a:lnTo>
                    <a:pt x="7424925" y="0"/>
                  </a:lnTo>
                  <a:lnTo>
                    <a:pt x="7397493" y="0"/>
                  </a:lnTo>
                  <a:lnTo>
                    <a:pt x="7397493" y="9144"/>
                  </a:lnTo>
                  <a:lnTo>
                    <a:pt x="7424925" y="9144"/>
                  </a:lnTo>
                  <a:close/>
                </a:path>
                <a:path w="8326120" h="5367655">
                  <a:moveTo>
                    <a:pt x="7463025" y="9144"/>
                  </a:moveTo>
                  <a:lnTo>
                    <a:pt x="7463025" y="0"/>
                  </a:lnTo>
                  <a:lnTo>
                    <a:pt x="7435593" y="0"/>
                  </a:lnTo>
                  <a:lnTo>
                    <a:pt x="7435593" y="9144"/>
                  </a:lnTo>
                  <a:lnTo>
                    <a:pt x="7463025" y="9144"/>
                  </a:lnTo>
                  <a:close/>
                </a:path>
                <a:path w="8326120" h="5367655">
                  <a:moveTo>
                    <a:pt x="7501125" y="9144"/>
                  </a:moveTo>
                  <a:lnTo>
                    <a:pt x="7501125" y="0"/>
                  </a:lnTo>
                  <a:lnTo>
                    <a:pt x="7473693" y="0"/>
                  </a:lnTo>
                  <a:lnTo>
                    <a:pt x="7473693" y="9144"/>
                  </a:lnTo>
                  <a:lnTo>
                    <a:pt x="7501125" y="9144"/>
                  </a:lnTo>
                  <a:close/>
                </a:path>
                <a:path w="8326120" h="5367655">
                  <a:moveTo>
                    <a:pt x="7539225" y="9144"/>
                  </a:moveTo>
                  <a:lnTo>
                    <a:pt x="7539225" y="0"/>
                  </a:lnTo>
                  <a:lnTo>
                    <a:pt x="7511793" y="0"/>
                  </a:lnTo>
                  <a:lnTo>
                    <a:pt x="7511793" y="9144"/>
                  </a:lnTo>
                  <a:lnTo>
                    <a:pt x="7539225" y="9144"/>
                  </a:lnTo>
                  <a:close/>
                </a:path>
                <a:path w="8326120" h="5367655">
                  <a:moveTo>
                    <a:pt x="7577325" y="9144"/>
                  </a:moveTo>
                  <a:lnTo>
                    <a:pt x="7577325" y="0"/>
                  </a:lnTo>
                  <a:lnTo>
                    <a:pt x="7549893" y="0"/>
                  </a:lnTo>
                  <a:lnTo>
                    <a:pt x="7549893" y="9144"/>
                  </a:lnTo>
                  <a:lnTo>
                    <a:pt x="7577325" y="9144"/>
                  </a:lnTo>
                  <a:close/>
                </a:path>
                <a:path w="8326120" h="5367655">
                  <a:moveTo>
                    <a:pt x="7615425" y="9144"/>
                  </a:moveTo>
                  <a:lnTo>
                    <a:pt x="7615425" y="0"/>
                  </a:lnTo>
                  <a:lnTo>
                    <a:pt x="7587993" y="0"/>
                  </a:lnTo>
                  <a:lnTo>
                    <a:pt x="7587993" y="9144"/>
                  </a:lnTo>
                  <a:lnTo>
                    <a:pt x="7615425" y="9144"/>
                  </a:lnTo>
                  <a:close/>
                </a:path>
                <a:path w="8326120" h="5367655">
                  <a:moveTo>
                    <a:pt x="7653525" y="9144"/>
                  </a:moveTo>
                  <a:lnTo>
                    <a:pt x="7653525" y="0"/>
                  </a:lnTo>
                  <a:lnTo>
                    <a:pt x="7626093" y="0"/>
                  </a:lnTo>
                  <a:lnTo>
                    <a:pt x="7626093" y="9144"/>
                  </a:lnTo>
                  <a:lnTo>
                    <a:pt x="7653525" y="9144"/>
                  </a:lnTo>
                  <a:close/>
                </a:path>
                <a:path w="8326120" h="5367655">
                  <a:moveTo>
                    <a:pt x="7691625" y="9144"/>
                  </a:moveTo>
                  <a:lnTo>
                    <a:pt x="7691625" y="0"/>
                  </a:lnTo>
                  <a:lnTo>
                    <a:pt x="7664193" y="0"/>
                  </a:lnTo>
                  <a:lnTo>
                    <a:pt x="7664193" y="9144"/>
                  </a:lnTo>
                  <a:lnTo>
                    <a:pt x="7691625" y="9144"/>
                  </a:lnTo>
                  <a:close/>
                </a:path>
                <a:path w="8326120" h="5367655">
                  <a:moveTo>
                    <a:pt x="7729725" y="9144"/>
                  </a:moveTo>
                  <a:lnTo>
                    <a:pt x="7729725" y="0"/>
                  </a:lnTo>
                  <a:lnTo>
                    <a:pt x="7702293" y="0"/>
                  </a:lnTo>
                  <a:lnTo>
                    <a:pt x="7702293" y="9144"/>
                  </a:lnTo>
                  <a:lnTo>
                    <a:pt x="7729725" y="9144"/>
                  </a:lnTo>
                  <a:close/>
                </a:path>
                <a:path w="8326120" h="5367655">
                  <a:moveTo>
                    <a:pt x="7767825" y="9144"/>
                  </a:moveTo>
                  <a:lnTo>
                    <a:pt x="7767825" y="0"/>
                  </a:lnTo>
                  <a:lnTo>
                    <a:pt x="7740393" y="0"/>
                  </a:lnTo>
                  <a:lnTo>
                    <a:pt x="7740393" y="9144"/>
                  </a:lnTo>
                  <a:lnTo>
                    <a:pt x="7767825" y="9144"/>
                  </a:lnTo>
                  <a:close/>
                </a:path>
                <a:path w="8326120" h="5367655">
                  <a:moveTo>
                    <a:pt x="7805925" y="9144"/>
                  </a:moveTo>
                  <a:lnTo>
                    <a:pt x="7805925" y="0"/>
                  </a:lnTo>
                  <a:lnTo>
                    <a:pt x="7778493" y="0"/>
                  </a:lnTo>
                  <a:lnTo>
                    <a:pt x="7778493" y="9144"/>
                  </a:lnTo>
                  <a:lnTo>
                    <a:pt x="7805925" y="9144"/>
                  </a:lnTo>
                  <a:close/>
                </a:path>
                <a:path w="8326120" h="5367655">
                  <a:moveTo>
                    <a:pt x="7844025" y="9144"/>
                  </a:moveTo>
                  <a:lnTo>
                    <a:pt x="7844025" y="0"/>
                  </a:lnTo>
                  <a:lnTo>
                    <a:pt x="7816593" y="0"/>
                  </a:lnTo>
                  <a:lnTo>
                    <a:pt x="7816593" y="9144"/>
                  </a:lnTo>
                  <a:lnTo>
                    <a:pt x="7844025" y="9144"/>
                  </a:lnTo>
                  <a:close/>
                </a:path>
                <a:path w="8326120" h="5367655">
                  <a:moveTo>
                    <a:pt x="7882125" y="9144"/>
                  </a:moveTo>
                  <a:lnTo>
                    <a:pt x="7882125" y="0"/>
                  </a:lnTo>
                  <a:lnTo>
                    <a:pt x="7854693" y="0"/>
                  </a:lnTo>
                  <a:lnTo>
                    <a:pt x="7854693" y="9144"/>
                  </a:lnTo>
                  <a:lnTo>
                    <a:pt x="7882125" y="9144"/>
                  </a:lnTo>
                  <a:close/>
                </a:path>
                <a:path w="8326120" h="5367655">
                  <a:moveTo>
                    <a:pt x="7920225" y="9144"/>
                  </a:moveTo>
                  <a:lnTo>
                    <a:pt x="7920225" y="0"/>
                  </a:lnTo>
                  <a:lnTo>
                    <a:pt x="7892793" y="0"/>
                  </a:lnTo>
                  <a:lnTo>
                    <a:pt x="7892793" y="9144"/>
                  </a:lnTo>
                  <a:lnTo>
                    <a:pt x="7920225" y="9144"/>
                  </a:lnTo>
                  <a:close/>
                </a:path>
                <a:path w="8326120" h="5367655">
                  <a:moveTo>
                    <a:pt x="7958325" y="9144"/>
                  </a:moveTo>
                  <a:lnTo>
                    <a:pt x="7958325" y="0"/>
                  </a:lnTo>
                  <a:lnTo>
                    <a:pt x="7930893" y="0"/>
                  </a:lnTo>
                  <a:lnTo>
                    <a:pt x="7930893" y="9144"/>
                  </a:lnTo>
                  <a:lnTo>
                    <a:pt x="7958325" y="9144"/>
                  </a:lnTo>
                  <a:close/>
                </a:path>
                <a:path w="8326120" h="5367655">
                  <a:moveTo>
                    <a:pt x="7996425" y="9144"/>
                  </a:moveTo>
                  <a:lnTo>
                    <a:pt x="7996425" y="0"/>
                  </a:lnTo>
                  <a:lnTo>
                    <a:pt x="7968993" y="0"/>
                  </a:lnTo>
                  <a:lnTo>
                    <a:pt x="7968993" y="9144"/>
                  </a:lnTo>
                  <a:lnTo>
                    <a:pt x="7996425" y="9144"/>
                  </a:lnTo>
                  <a:close/>
                </a:path>
                <a:path w="8326120" h="5367655">
                  <a:moveTo>
                    <a:pt x="8034525" y="9144"/>
                  </a:moveTo>
                  <a:lnTo>
                    <a:pt x="8034525" y="0"/>
                  </a:lnTo>
                  <a:lnTo>
                    <a:pt x="8007093" y="0"/>
                  </a:lnTo>
                  <a:lnTo>
                    <a:pt x="8007093" y="9144"/>
                  </a:lnTo>
                  <a:lnTo>
                    <a:pt x="8034525" y="9144"/>
                  </a:lnTo>
                  <a:close/>
                </a:path>
                <a:path w="8326120" h="5367655">
                  <a:moveTo>
                    <a:pt x="8072625" y="9144"/>
                  </a:moveTo>
                  <a:lnTo>
                    <a:pt x="8072625" y="0"/>
                  </a:lnTo>
                  <a:lnTo>
                    <a:pt x="8045193" y="0"/>
                  </a:lnTo>
                  <a:lnTo>
                    <a:pt x="8045193" y="9144"/>
                  </a:lnTo>
                  <a:lnTo>
                    <a:pt x="8072625" y="9144"/>
                  </a:lnTo>
                  <a:close/>
                </a:path>
                <a:path w="8326120" h="5367655">
                  <a:moveTo>
                    <a:pt x="8110725" y="9144"/>
                  </a:moveTo>
                  <a:lnTo>
                    <a:pt x="8110725" y="0"/>
                  </a:lnTo>
                  <a:lnTo>
                    <a:pt x="8083293" y="0"/>
                  </a:lnTo>
                  <a:lnTo>
                    <a:pt x="8083293" y="9144"/>
                  </a:lnTo>
                  <a:lnTo>
                    <a:pt x="8110725" y="9144"/>
                  </a:lnTo>
                  <a:close/>
                </a:path>
                <a:path w="8326120" h="5367655">
                  <a:moveTo>
                    <a:pt x="8148825" y="9144"/>
                  </a:moveTo>
                  <a:lnTo>
                    <a:pt x="8148825" y="0"/>
                  </a:lnTo>
                  <a:lnTo>
                    <a:pt x="8121393" y="0"/>
                  </a:lnTo>
                  <a:lnTo>
                    <a:pt x="8121393" y="9144"/>
                  </a:lnTo>
                  <a:lnTo>
                    <a:pt x="8148825" y="9144"/>
                  </a:lnTo>
                  <a:close/>
                </a:path>
                <a:path w="8326120" h="5367655">
                  <a:moveTo>
                    <a:pt x="8186925" y="9144"/>
                  </a:moveTo>
                  <a:lnTo>
                    <a:pt x="8186925" y="0"/>
                  </a:lnTo>
                  <a:lnTo>
                    <a:pt x="8159493" y="0"/>
                  </a:lnTo>
                  <a:lnTo>
                    <a:pt x="8159493" y="9144"/>
                  </a:lnTo>
                  <a:lnTo>
                    <a:pt x="8186925" y="9144"/>
                  </a:lnTo>
                  <a:close/>
                </a:path>
                <a:path w="8326120" h="5367655">
                  <a:moveTo>
                    <a:pt x="8225025" y="9144"/>
                  </a:moveTo>
                  <a:lnTo>
                    <a:pt x="8225025" y="0"/>
                  </a:lnTo>
                  <a:lnTo>
                    <a:pt x="8197593" y="0"/>
                  </a:lnTo>
                  <a:lnTo>
                    <a:pt x="8197593" y="9144"/>
                  </a:lnTo>
                  <a:lnTo>
                    <a:pt x="8225025" y="9144"/>
                  </a:lnTo>
                  <a:close/>
                </a:path>
                <a:path w="8326120" h="5367655">
                  <a:moveTo>
                    <a:pt x="8263125" y="9144"/>
                  </a:moveTo>
                  <a:lnTo>
                    <a:pt x="8263125" y="0"/>
                  </a:lnTo>
                  <a:lnTo>
                    <a:pt x="8235693" y="0"/>
                  </a:lnTo>
                  <a:lnTo>
                    <a:pt x="8235693" y="9144"/>
                  </a:lnTo>
                  <a:lnTo>
                    <a:pt x="8263125" y="9144"/>
                  </a:lnTo>
                  <a:close/>
                </a:path>
                <a:path w="8326120" h="5367655">
                  <a:moveTo>
                    <a:pt x="8301225" y="9144"/>
                  </a:moveTo>
                  <a:lnTo>
                    <a:pt x="8301225" y="0"/>
                  </a:lnTo>
                  <a:lnTo>
                    <a:pt x="8273793" y="0"/>
                  </a:lnTo>
                  <a:lnTo>
                    <a:pt x="8273793" y="9144"/>
                  </a:lnTo>
                  <a:lnTo>
                    <a:pt x="8301225" y="9144"/>
                  </a:lnTo>
                  <a:close/>
                </a:path>
                <a:path w="8326120" h="5367655">
                  <a:moveTo>
                    <a:pt x="8325609" y="22860"/>
                  </a:moveTo>
                  <a:lnTo>
                    <a:pt x="8325609" y="1524"/>
                  </a:lnTo>
                  <a:lnTo>
                    <a:pt x="8324085" y="0"/>
                  </a:lnTo>
                  <a:lnTo>
                    <a:pt x="8311893" y="0"/>
                  </a:lnTo>
                  <a:lnTo>
                    <a:pt x="8311893" y="9144"/>
                  </a:lnTo>
                  <a:lnTo>
                    <a:pt x="8316465" y="9144"/>
                  </a:lnTo>
                  <a:lnTo>
                    <a:pt x="8316465" y="4572"/>
                  </a:lnTo>
                  <a:lnTo>
                    <a:pt x="8321037" y="9144"/>
                  </a:lnTo>
                  <a:lnTo>
                    <a:pt x="8321037" y="22860"/>
                  </a:lnTo>
                  <a:lnTo>
                    <a:pt x="8325609" y="22860"/>
                  </a:lnTo>
                  <a:close/>
                </a:path>
                <a:path w="8326120" h="5367655">
                  <a:moveTo>
                    <a:pt x="8321037" y="9144"/>
                  </a:moveTo>
                  <a:lnTo>
                    <a:pt x="8316465" y="4572"/>
                  </a:lnTo>
                  <a:lnTo>
                    <a:pt x="8316465" y="9144"/>
                  </a:lnTo>
                  <a:lnTo>
                    <a:pt x="8321037" y="9144"/>
                  </a:lnTo>
                  <a:close/>
                </a:path>
                <a:path w="8326120" h="5367655">
                  <a:moveTo>
                    <a:pt x="8321037" y="22860"/>
                  </a:moveTo>
                  <a:lnTo>
                    <a:pt x="8321037" y="9144"/>
                  </a:lnTo>
                  <a:lnTo>
                    <a:pt x="8316465" y="9144"/>
                  </a:lnTo>
                  <a:lnTo>
                    <a:pt x="8316465" y="22860"/>
                  </a:lnTo>
                  <a:lnTo>
                    <a:pt x="8321037" y="22860"/>
                  </a:lnTo>
                  <a:close/>
                </a:path>
                <a:path w="8326120" h="5367655">
                  <a:moveTo>
                    <a:pt x="8325609" y="60960"/>
                  </a:moveTo>
                  <a:lnTo>
                    <a:pt x="8325609" y="32004"/>
                  </a:lnTo>
                  <a:lnTo>
                    <a:pt x="8316465" y="32004"/>
                  </a:lnTo>
                  <a:lnTo>
                    <a:pt x="8316465" y="60960"/>
                  </a:lnTo>
                  <a:lnTo>
                    <a:pt x="8325609" y="60960"/>
                  </a:lnTo>
                  <a:close/>
                </a:path>
                <a:path w="8326120" h="5367655">
                  <a:moveTo>
                    <a:pt x="8325609" y="99060"/>
                  </a:moveTo>
                  <a:lnTo>
                    <a:pt x="8325609" y="70104"/>
                  </a:lnTo>
                  <a:lnTo>
                    <a:pt x="8316465" y="70104"/>
                  </a:lnTo>
                  <a:lnTo>
                    <a:pt x="8316465" y="99060"/>
                  </a:lnTo>
                  <a:lnTo>
                    <a:pt x="8325609" y="99060"/>
                  </a:lnTo>
                  <a:close/>
                </a:path>
                <a:path w="8326120" h="5367655">
                  <a:moveTo>
                    <a:pt x="8325609" y="137160"/>
                  </a:moveTo>
                  <a:lnTo>
                    <a:pt x="8325609" y="108204"/>
                  </a:lnTo>
                  <a:lnTo>
                    <a:pt x="8316465" y="108204"/>
                  </a:lnTo>
                  <a:lnTo>
                    <a:pt x="8316465" y="137160"/>
                  </a:lnTo>
                  <a:lnTo>
                    <a:pt x="8325609" y="137160"/>
                  </a:lnTo>
                  <a:close/>
                </a:path>
                <a:path w="8326120" h="5367655">
                  <a:moveTo>
                    <a:pt x="8325609" y="175260"/>
                  </a:moveTo>
                  <a:lnTo>
                    <a:pt x="8325609" y="146304"/>
                  </a:lnTo>
                  <a:lnTo>
                    <a:pt x="8316465" y="146304"/>
                  </a:lnTo>
                  <a:lnTo>
                    <a:pt x="8316465" y="175260"/>
                  </a:lnTo>
                  <a:lnTo>
                    <a:pt x="8325609" y="175260"/>
                  </a:lnTo>
                  <a:close/>
                </a:path>
                <a:path w="8326120" h="5367655">
                  <a:moveTo>
                    <a:pt x="8325609" y="213360"/>
                  </a:moveTo>
                  <a:lnTo>
                    <a:pt x="8325609" y="184404"/>
                  </a:lnTo>
                  <a:lnTo>
                    <a:pt x="8316465" y="184404"/>
                  </a:lnTo>
                  <a:lnTo>
                    <a:pt x="8316465" y="213360"/>
                  </a:lnTo>
                  <a:lnTo>
                    <a:pt x="8325609" y="213360"/>
                  </a:lnTo>
                  <a:close/>
                </a:path>
                <a:path w="8326120" h="5367655">
                  <a:moveTo>
                    <a:pt x="8325609" y="251460"/>
                  </a:moveTo>
                  <a:lnTo>
                    <a:pt x="8325609" y="222504"/>
                  </a:lnTo>
                  <a:lnTo>
                    <a:pt x="8316465" y="222504"/>
                  </a:lnTo>
                  <a:lnTo>
                    <a:pt x="8316465" y="251460"/>
                  </a:lnTo>
                  <a:lnTo>
                    <a:pt x="8325609" y="251460"/>
                  </a:lnTo>
                  <a:close/>
                </a:path>
                <a:path w="8326120" h="5367655">
                  <a:moveTo>
                    <a:pt x="8325609" y="289560"/>
                  </a:moveTo>
                  <a:lnTo>
                    <a:pt x="8325609" y="260604"/>
                  </a:lnTo>
                  <a:lnTo>
                    <a:pt x="8316465" y="260604"/>
                  </a:lnTo>
                  <a:lnTo>
                    <a:pt x="8316465" y="289560"/>
                  </a:lnTo>
                  <a:lnTo>
                    <a:pt x="8325609" y="289560"/>
                  </a:lnTo>
                  <a:close/>
                </a:path>
                <a:path w="8326120" h="5367655">
                  <a:moveTo>
                    <a:pt x="8325609" y="327660"/>
                  </a:moveTo>
                  <a:lnTo>
                    <a:pt x="8325609" y="298704"/>
                  </a:lnTo>
                  <a:lnTo>
                    <a:pt x="8316465" y="298704"/>
                  </a:lnTo>
                  <a:lnTo>
                    <a:pt x="8316465" y="327660"/>
                  </a:lnTo>
                  <a:lnTo>
                    <a:pt x="8325609" y="327660"/>
                  </a:lnTo>
                  <a:close/>
                </a:path>
                <a:path w="8326120" h="5367655">
                  <a:moveTo>
                    <a:pt x="8325609" y="365760"/>
                  </a:moveTo>
                  <a:lnTo>
                    <a:pt x="8325609" y="336804"/>
                  </a:lnTo>
                  <a:lnTo>
                    <a:pt x="8316465" y="336804"/>
                  </a:lnTo>
                  <a:lnTo>
                    <a:pt x="8316465" y="365760"/>
                  </a:lnTo>
                  <a:lnTo>
                    <a:pt x="8325609" y="365760"/>
                  </a:lnTo>
                  <a:close/>
                </a:path>
                <a:path w="8326120" h="5367655">
                  <a:moveTo>
                    <a:pt x="8325609" y="403860"/>
                  </a:moveTo>
                  <a:lnTo>
                    <a:pt x="8325609" y="374904"/>
                  </a:lnTo>
                  <a:lnTo>
                    <a:pt x="8316465" y="374904"/>
                  </a:lnTo>
                  <a:lnTo>
                    <a:pt x="8316465" y="403860"/>
                  </a:lnTo>
                  <a:lnTo>
                    <a:pt x="8325609" y="403860"/>
                  </a:lnTo>
                  <a:close/>
                </a:path>
                <a:path w="8326120" h="5367655">
                  <a:moveTo>
                    <a:pt x="8325609" y="441960"/>
                  </a:moveTo>
                  <a:lnTo>
                    <a:pt x="8325609" y="413004"/>
                  </a:lnTo>
                  <a:lnTo>
                    <a:pt x="8316465" y="413004"/>
                  </a:lnTo>
                  <a:lnTo>
                    <a:pt x="8316465" y="441960"/>
                  </a:lnTo>
                  <a:lnTo>
                    <a:pt x="8325609" y="441960"/>
                  </a:lnTo>
                  <a:close/>
                </a:path>
                <a:path w="8326120" h="5367655">
                  <a:moveTo>
                    <a:pt x="8325609" y="480060"/>
                  </a:moveTo>
                  <a:lnTo>
                    <a:pt x="8325609" y="451104"/>
                  </a:lnTo>
                  <a:lnTo>
                    <a:pt x="8316465" y="451104"/>
                  </a:lnTo>
                  <a:lnTo>
                    <a:pt x="8316465" y="480060"/>
                  </a:lnTo>
                  <a:lnTo>
                    <a:pt x="8325609" y="480060"/>
                  </a:lnTo>
                  <a:close/>
                </a:path>
                <a:path w="8326120" h="5367655">
                  <a:moveTo>
                    <a:pt x="8325609" y="518160"/>
                  </a:moveTo>
                  <a:lnTo>
                    <a:pt x="8325609" y="489204"/>
                  </a:lnTo>
                  <a:lnTo>
                    <a:pt x="8316465" y="489204"/>
                  </a:lnTo>
                  <a:lnTo>
                    <a:pt x="8316465" y="518160"/>
                  </a:lnTo>
                  <a:lnTo>
                    <a:pt x="8325609" y="518160"/>
                  </a:lnTo>
                  <a:close/>
                </a:path>
                <a:path w="8326120" h="5367655">
                  <a:moveTo>
                    <a:pt x="8325609" y="556260"/>
                  </a:moveTo>
                  <a:lnTo>
                    <a:pt x="8325609" y="527304"/>
                  </a:lnTo>
                  <a:lnTo>
                    <a:pt x="8316465" y="527304"/>
                  </a:lnTo>
                  <a:lnTo>
                    <a:pt x="8316465" y="556260"/>
                  </a:lnTo>
                  <a:lnTo>
                    <a:pt x="8325609" y="556260"/>
                  </a:lnTo>
                  <a:close/>
                </a:path>
                <a:path w="8326120" h="5367655">
                  <a:moveTo>
                    <a:pt x="8325609" y="594360"/>
                  </a:moveTo>
                  <a:lnTo>
                    <a:pt x="8325609" y="565404"/>
                  </a:lnTo>
                  <a:lnTo>
                    <a:pt x="8316465" y="565404"/>
                  </a:lnTo>
                  <a:lnTo>
                    <a:pt x="8316465" y="594360"/>
                  </a:lnTo>
                  <a:lnTo>
                    <a:pt x="8325609" y="594360"/>
                  </a:lnTo>
                  <a:close/>
                </a:path>
                <a:path w="8326120" h="5367655">
                  <a:moveTo>
                    <a:pt x="8325609" y="632460"/>
                  </a:moveTo>
                  <a:lnTo>
                    <a:pt x="8325609" y="603504"/>
                  </a:lnTo>
                  <a:lnTo>
                    <a:pt x="8316465" y="603504"/>
                  </a:lnTo>
                  <a:lnTo>
                    <a:pt x="8316465" y="632460"/>
                  </a:lnTo>
                  <a:lnTo>
                    <a:pt x="8325609" y="632460"/>
                  </a:lnTo>
                  <a:close/>
                </a:path>
                <a:path w="8326120" h="5367655">
                  <a:moveTo>
                    <a:pt x="8325609" y="670560"/>
                  </a:moveTo>
                  <a:lnTo>
                    <a:pt x="8325609" y="641604"/>
                  </a:lnTo>
                  <a:lnTo>
                    <a:pt x="8316465" y="641604"/>
                  </a:lnTo>
                  <a:lnTo>
                    <a:pt x="8316465" y="670560"/>
                  </a:lnTo>
                  <a:lnTo>
                    <a:pt x="8325609" y="670560"/>
                  </a:lnTo>
                  <a:close/>
                </a:path>
                <a:path w="8326120" h="5367655">
                  <a:moveTo>
                    <a:pt x="8325609" y="708660"/>
                  </a:moveTo>
                  <a:lnTo>
                    <a:pt x="8325609" y="679704"/>
                  </a:lnTo>
                  <a:lnTo>
                    <a:pt x="8316465" y="679704"/>
                  </a:lnTo>
                  <a:lnTo>
                    <a:pt x="8316465" y="708660"/>
                  </a:lnTo>
                  <a:lnTo>
                    <a:pt x="8325609" y="708660"/>
                  </a:lnTo>
                  <a:close/>
                </a:path>
                <a:path w="8326120" h="5367655">
                  <a:moveTo>
                    <a:pt x="8325609" y="746760"/>
                  </a:moveTo>
                  <a:lnTo>
                    <a:pt x="8325609" y="717804"/>
                  </a:lnTo>
                  <a:lnTo>
                    <a:pt x="8316465" y="717804"/>
                  </a:lnTo>
                  <a:lnTo>
                    <a:pt x="8316465" y="746760"/>
                  </a:lnTo>
                  <a:lnTo>
                    <a:pt x="8325609" y="746760"/>
                  </a:lnTo>
                  <a:close/>
                </a:path>
                <a:path w="8326120" h="5367655">
                  <a:moveTo>
                    <a:pt x="8325609" y="784860"/>
                  </a:moveTo>
                  <a:lnTo>
                    <a:pt x="8325609" y="755904"/>
                  </a:lnTo>
                  <a:lnTo>
                    <a:pt x="8316465" y="755904"/>
                  </a:lnTo>
                  <a:lnTo>
                    <a:pt x="8316465" y="784860"/>
                  </a:lnTo>
                  <a:lnTo>
                    <a:pt x="8325609" y="784860"/>
                  </a:lnTo>
                  <a:close/>
                </a:path>
                <a:path w="8326120" h="5367655">
                  <a:moveTo>
                    <a:pt x="8325609" y="822960"/>
                  </a:moveTo>
                  <a:lnTo>
                    <a:pt x="8325609" y="794004"/>
                  </a:lnTo>
                  <a:lnTo>
                    <a:pt x="8316465" y="794004"/>
                  </a:lnTo>
                  <a:lnTo>
                    <a:pt x="8316465" y="822960"/>
                  </a:lnTo>
                  <a:lnTo>
                    <a:pt x="8325609" y="822960"/>
                  </a:lnTo>
                  <a:close/>
                </a:path>
                <a:path w="8326120" h="5367655">
                  <a:moveTo>
                    <a:pt x="8325609" y="861060"/>
                  </a:moveTo>
                  <a:lnTo>
                    <a:pt x="8325609" y="832104"/>
                  </a:lnTo>
                  <a:lnTo>
                    <a:pt x="8316465" y="832104"/>
                  </a:lnTo>
                  <a:lnTo>
                    <a:pt x="8316465" y="861060"/>
                  </a:lnTo>
                  <a:lnTo>
                    <a:pt x="8325609" y="861060"/>
                  </a:lnTo>
                  <a:close/>
                </a:path>
                <a:path w="8326120" h="5367655">
                  <a:moveTo>
                    <a:pt x="8325609" y="899160"/>
                  </a:moveTo>
                  <a:lnTo>
                    <a:pt x="8325609" y="870204"/>
                  </a:lnTo>
                  <a:lnTo>
                    <a:pt x="8316465" y="870204"/>
                  </a:lnTo>
                  <a:lnTo>
                    <a:pt x="8316465" y="899160"/>
                  </a:lnTo>
                  <a:lnTo>
                    <a:pt x="8325609" y="899160"/>
                  </a:lnTo>
                  <a:close/>
                </a:path>
                <a:path w="8326120" h="5367655">
                  <a:moveTo>
                    <a:pt x="8325609" y="937260"/>
                  </a:moveTo>
                  <a:lnTo>
                    <a:pt x="8325609" y="908304"/>
                  </a:lnTo>
                  <a:lnTo>
                    <a:pt x="8316465" y="908304"/>
                  </a:lnTo>
                  <a:lnTo>
                    <a:pt x="8316465" y="937260"/>
                  </a:lnTo>
                  <a:lnTo>
                    <a:pt x="8325609" y="937260"/>
                  </a:lnTo>
                  <a:close/>
                </a:path>
                <a:path w="8326120" h="5367655">
                  <a:moveTo>
                    <a:pt x="8325609" y="975360"/>
                  </a:moveTo>
                  <a:lnTo>
                    <a:pt x="8325609" y="946404"/>
                  </a:lnTo>
                  <a:lnTo>
                    <a:pt x="8316465" y="946404"/>
                  </a:lnTo>
                  <a:lnTo>
                    <a:pt x="8316465" y="975360"/>
                  </a:lnTo>
                  <a:lnTo>
                    <a:pt x="8325609" y="975360"/>
                  </a:lnTo>
                  <a:close/>
                </a:path>
                <a:path w="8326120" h="5367655">
                  <a:moveTo>
                    <a:pt x="8325609" y="1013460"/>
                  </a:moveTo>
                  <a:lnTo>
                    <a:pt x="8325609" y="984504"/>
                  </a:lnTo>
                  <a:lnTo>
                    <a:pt x="8316465" y="984504"/>
                  </a:lnTo>
                  <a:lnTo>
                    <a:pt x="8316465" y="1013460"/>
                  </a:lnTo>
                  <a:lnTo>
                    <a:pt x="8325609" y="1013460"/>
                  </a:lnTo>
                  <a:close/>
                </a:path>
                <a:path w="8326120" h="5367655">
                  <a:moveTo>
                    <a:pt x="8325609" y="1051560"/>
                  </a:moveTo>
                  <a:lnTo>
                    <a:pt x="8325609" y="1022604"/>
                  </a:lnTo>
                  <a:lnTo>
                    <a:pt x="8316465" y="1022604"/>
                  </a:lnTo>
                  <a:lnTo>
                    <a:pt x="8316465" y="1051560"/>
                  </a:lnTo>
                  <a:lnTo>
                    <a:pt x="8325609" y="1051560"/>
                  </a:lnTo>
                  <a:close/>
                </a:path>
                <a:path w="8326120" h="5367655">
                  <a:moveTo>
                    <a:pt x="8325609" y="1089660"/>
                  </a:moveTo>
                  <a:lnTo>
                    <a:pt x="8325609" y="1060704"/>
                  </a:lnTo>
                  <a:lnTo>
                    <a:pt x="8316465" y="1060704"/>
                  </a:lnTo>
                  <a:lnTo>
                    <a:pt x="8316465" y="1089660"/>
                  </a:lnTo>
                  <a:lnTo>
                    <a:pt x="8325609" y="1089660"/>
                  </a:lnTo>
                  <a:close/>
                </a:path>
                <a:path w="8326120" h="5367655">
                  <a:moveTo>
                    <a:pt x="8325609" y="1127760"/>
                  </a:moveTo>
                  <a:lnTo>
                    <a:pt x="8325609" y="1098804"/>
                  </a:lnTo>
                  <a:lnTo>
                    <a:pt x="8316465" y="1098804"/>
                  </a:lnTo>
                  <a:lnTo>
                    <a:pt x="8316465" y="1127760"/>
                  </a:lnTo>
                  <a:lnTo>
                    <a:pt x="8325609" y="1127760"/>
                  </a:lnTo>
                  <a:close/>
                </a:path>
                <a:path w="8326120" h="5367655">
                  <a:moveTo>
                    <a:pt x="8325609" y="1165860"/>
                  </a:moveTo>
                  <a:lnTo>
                    <a:pt x="8325609" y="1136904"/>
                  </a:lnTo>
                  <a:lnTo>
                    <a:pt x="8316465" y="1136904"/>
                  </a:lnTo>
                  <a:lnTo>
                    <a:pt x="8316465" y="1165860"/>
                  </a:lnTo>
                  <a:lnTo>
                    <a:pt x="8325609" y="1165860"/>
                  </a:lnTo>
                  <a:close/>
                </a:path>
                <a:path w="8326120" h="5367655">
                  <a:moveTo>
                    <a:pt x="8325609" y="1203960"/>
                  </a:moveTo>
                  <a:lnTo>
                    <a:pt x="8325609" y="1175004"/>
                  </a:lnTo>
                  <a:lnTo>
                    <a:pt x="8316465" y="1175004"/>
                  </a:lnTo>
                  <a:lnTo>
                    <a:pt x="8316465" y="1203960"/>
                  </a:lnTo>
                  <a:lnTo>
                    <a:pt x="8325609" y="1203960"/>
                  </a:lnTo>
                  <a:close/>
                </a:path>
                <a:path w="8326120" h="5367655">
                  <a:moveTo>
                    <a:pt x="8325609" y="1242060"/>
                  </a:moveTo>
                  <a:lnTo>
                    <a:pt x="8325609" y="1213104"/>
                  </a:lnTo>
                  <a:lnTo>
                    <a:pt x="8316465" y="1213104"/>
                  </a:lnTo>
                  <a:lnTo>
                    <a:pt x="8316465" y="1242060"/>
                  </a:lnTo>
                  <a:lnTo>
                    <a:pt x="8325609" y="1242060"/>
                  </a:lnTo>
                  <a:close/>
                </a:path>
                <a:path w="8326120" h="5367655">
                  <a:moveTo>
                    <a:pt x="8325609" y="1280160"/>
                  </a:moveTo>
                  <a:lnTo>
                    <a:pt x="8325609" y="1251204"/>
                  </a:lnTo>
                  <a:lnTo>
                    <a:pt x="8316465" y="1251204"/>
                  </a:lnTo>
                  <a:lnTo>
                    <a:pt x="8316465" y="1280160"/>
                  </a:lnTo>
                  <a:lnTo>
                    <a:pt x="8325609" y="1280160"/>
                  </a:lnTo>
                  <a:close/>
                </a:path>
                <a:path w="8326120" h="5367655">
                  <a:moveTo>
                    <a:pt x="8325609" y="1318260"/>
                  </a:moveTo>
                  <a:lnTo>
                    <a:pt x="8325609" y="1289304"/>
                  </a:lnTo>
                  <a:lnTo>
                    <a:pt x="8316465" y="1289304"/>
                  </a:lnTo>
                  <a:lnTo>
                    <a:pt x="8316465" y="1318260"/>
                  </a:lnTo>
                  <a:lnTo>
                    <a:pt x="8325609" y="1318260"/>
                  </a:lnTo>
                  <a:close/>
                </a:path>
                <a:path w="8326120" h="5367655">
                  <a:moveTo>
                    <a:pt x="8325609" y="1356360"/>
                  </a:moveTo>
                  <a:lnTo>
                    <a:pt x="8325609" y="1327404"/>
                  </a:lnTo>
                  <a:lnTo>
                    <a:pt x="8316465" y="1327404"/>
                  </a:lnTo>
                  <a:lnTo>
                    <a:pt x="8316465" y="1356360"/>
                  </a:lnTo>
                  <a:lnTo>
                    <a:pt x="8325609" y="1356360"/>
                  </a:lnTo>
                  <a:close/>
                </a:path>
                <a:path w="8326120" h="5367655">
                  <a:moveTo>
                    <a:pt x="8325609" y="1394460"/>
                  </a:moveTo>
                  <a:lnTo>
                    <a:pt x="8325609" y="1365504"/>
                  </a:lnTo>
                  <a:lnTo>
                    <a:pt x="8316465" y="1365504"/>
                  </a:lnTo>
                  <a:lnTo>
                    <a:pt x="8316465" y="1394460"/>
                  </a:lnTo>
                  <a:lnTo>
                    <a:pt x="8325609" y="1394460"/>
                  </a:lnTo>
                  <a:close/>
                </a:path>
                <a:path w="8326120" h="5367655">
                  <a:moveTo>
                    <a:pt x="8325609" y="1432560"/>
                  </a:moveTo>
                  <a:lnTo>
                    <a:pt x="8325609" y="1403604"/>
                  </a:lnTo>
                  <a:lnTo>
                    <a:pt x="8316465" y="1403604"/>
                  </a:lnTo>
                  <a:lnTo>
                    <a:pt x="8316465" y="1432560"/>
                  </a:lnTo>
                  <a:lnTo>
                    <a:pt x="8325609" y="1432560"/>
                  </a:lnTo>
                  <a:close/>
                </a:path>
                <a:path w="8326120" h="5367655">
                  <a:moveTo>
                    <a:pt x="8325609" y="1470660"/>
                  </a:moveTo>
                  <a:lnTo>
                    <a:pt x="8325609" y="1441704"/>
                  </a:lnTo>
                  <a:lnTo>
                    <a:pt x="8316465" y="1441704"/>
                  </a:lnTo>
                  <a:lnTo>
                    <a:pt x="8316465" y="1470660"/>
                  </a:lnTo>
                  <a:lnTo>
                    <a:pt x="8325609" y="1470660"/>
                  </a:lnTo>
                  <a:close/>
                </a:path>
                <a:path w="8326120" h="5367655">
                  <a:moveTo>
                    <a:pt x="8325609" y="1508760"/>
                  </a:moveTo>
                  <a:lnTo>
                    <a:pt x="8325609" y="1479804"/>
                  </a:lnTo>
                  <a:lnTo>
                    <a:pt x="8316465" y="1479804"/>
                  </a:lnTo>
                  <a:lnTo>
                    <a:pt x="8316465" y="1508760"/>
                  </a:lnTo>
                  <a:lnTo>
                    <a:pt x="8325609" y="1508760"/>
                  </a:lnTo>
                  <a:close/>
                </a:path>
                <a:path w="8326120" h="5367655">
                  <a:moveTo>
                    <a:pt x="8325609" y="1546860"/>
                  </a:moveTo>
                  <a:lnTo>
                    <a:pt x="8325609" y="1517904"/>
                  </a:lnTo>
                  <a:lnTo>
                    <a:pt x="8316465" y="1517904"/>
                  </a:lnTo>
                  <a:lnTo>
                    <a:pt x="8316465" y="1546860"/>
                  </a:lnTo>
                  <a:lnTo>
                    <a:pt x="8325609" y="1546860"/>
                  </a:lnTo>
                  <a:close/>
                </a:path>
                <a:path w="8326120" h="5367655">
                  <a:moveTo>
                    <a:pt x="8325609" y="1584960"/>
                  </a:moveTo>
                  <a:lnTo>
                    <a:pt x="8325609" y="1556004"/>
                  </a:lnTo>
                  <a:lnTo>
                    <a:pt x="8316465" y="1556004"/>
                  </a:lnTo>
                  <a:lnTo>
                    <a:pt x="8316465" y="1584960"/>
                  </a:lnTo>
                  <a:lnTo>
                    <a:pt x="8325609" y="1584960"/>
                  </a:lnTo>
                  <a:close/>
                </a:path>
                <a:path w="8326120" h="5367655">
                  <a:moveTo>
                    <a:pt x="8325609" y="1623060"/>
                  </a:moveTo>
                  <a:lnTo>
                    <a:pt x="8325609" y="1594104"/>
                  </a:lnTo>
                  <a:lnTo>
                    <a:pt x="8316465" y="1594104"/>
                  </a:lnTo>
                  <a:lnTo>
                    <a:pt x="8316465" y="1623060"/>
                  </a:lnTo>
                  <a:lnTo>
                    <a:pt x="8325609" y="1623060"/>
                  </a:lnTo>
                  <a:close/>
                </a:path>
                <a:path w="8326120" h="5367655">
                  <a:moveTo>
                    <a:pt x="8325609" y="1661160"/>
                  </a:moveTo>
                  <a:lnTo>
                    <a:pt x="8325609" y="1632204"/>
                  </a:lnTo>
                  <a:lnTo>
                    <a:pt x="8316465" y="1632204"/>
                  </a:lnTo>
                  <a:lnTo>
                    <a:pt x="8316465" y="1661160"/>
                  </a:lnTo>
                  <a:lnTo>
                    <a:pt x="8325609" y="1661160"/>
                  </a:lnTo>
                  <a:close/>
                </a:path>
                <a:path w="8326120" h="5367655">
                  <a:moveTo>
                    <a:pt x="8325609" y="1699260"/>
                  </a:moveTo>
                  <a:lnTo>
                    <a:pt x="8325609" y="1670304"/>
                  </a:lnTo>
                  <a:lnTo>
                    <a:pt x="8316465" y="1670304"/>
                  </a:lnTo>
                  <a:lnTo>
                    <a:pt x="8316465" y="1699260"/>
                  </a:lnTo>
                  <a:lnTo>
                    <a:pt x="8325609" y="1699260"/>
                  </a:lnTo>
                  <a:close/>
                </a:path>
                <a:path w="8326120" h="5367655">
                  <a:moveTo>
                    <a:pt x="8325609" y="1737360"/>
                  </a:moveTo>
                  <a:lnTo>
                    <a:pt x="8325609" y="1708404"/>
                  </a:lnTo>
                  <a:lnTo>
                    <a:pt x="8316465" y="1708404"/>
                  </a:lnTo>
                  <a:lnTo>
                    <a:pt x="8316465" y="1737360"/>
                  </a:lnTo>
                  <a:lnTo>
                    <a:pt x="8325609" y="1737360"/>
                  </a:lnTo>
                  <a:close/>
                </a:path>
                <a:path w="8326120" h="5367655">
                  <a:moveTo>
                    <a:pt x="8325609" y="1775460"/>
                  </a:moveTo>
                  <a:lnTo>
                    <a:pt x="8325609" y="1746504"/>
                  </a:lnTo>
                  <a:lnTo>
                    <a:pt x="8316465" y="1746504"/>
                  </a:lnTo>
                  <a:lnTo>
                    <a:pt x="8316465" y="1775460"/>
                  </a:lnTo>
                  <a:lnTo>
                    <a:pt x="8325609" y="1775460"/>
                  </a:lnTo>
                  <a:close/>
                </a:path>
                <a:path w="8326120" h="5367655">
                  <a:moveTo>
                    <a:pt x="8325609" y="1813560"/>
                  </a:moveTo>
                  <a:lnTo>
                    <a:pt x="8325609" y="1784604"/>
                  </a:lnTo>
                  <a:lnTo>
                    <a:pt x="8316465" y="1784604"/>
                  </a:lnTo>
                  <a:lnTo>
                    <a:pt x="8316465" y="1813560"/>
                  </a:lnTo>
                  <a:lnTo>
                    <a:pt x="8325609" y="1813560"/>
                  </a:lnTo>
                  <a:close/>
                </a:path>
                <a:path w="8326120" h="5367655">
                  <a:moveTo>
                    <a:pt x="8325609" y="1851660"/>
                  </a:moveTo>
                  <a:lnTo>
                    <a:pt x="8325609" y="1822704"/>
                  </a:lnTo>
                  <a:lnTo>
                    <a:pt x="8316465" y="1822704"/>
                  </a:lnTo>
                  <a:lnTo>
                    <a:pt x="8316465" y="1851660"/>
                  </a:lnTo>
                  <a:lnTo>
                    <a:pt x="8325609" y="1851660"/>
                  </a:lnTo>
                  <a:close/>
                </a:path>
                <a:path w="8326120" h="5367655">
                  <a:moveTo>
                    <a:pt x="8325609" y="1889760"/>
                  </a:moveTo>
                  <a:lnTo>
                    <a:pt x="8325609" y="1860804"/>
                  </a:lnTo>
                  <a:lnTo>
                    <a:pt x="8316465" y="1860804"/>
                  </a:lnTo>
                  <a:lnTo>
                    <a:pt x="8316465" y="1889760"/>
                  </a:lnTo>
                  <a:lnTo>
                    <a:pt x="8325609" y="1889760"/>
                  </a:lnTo>
                  <a:close/>
                </a:path>
                <a:path w="8326120" h="5367655">
                  <a:moveTo>
                    <a:pt x="8325609" y="1927860"/>
                  </a:moveTo>
                  <a:lnTo>
                    <a:pt x="8325609" y="1898904"/>
                  </a:lnTo>
                  <a:lnTo>
                    <a:pt x="8316465" y="1898904"/>
                  </a:lnTo>
                  <a:lnTo>
                    <a:pt x="8316465" y="1927860"/>
                  </a:lnTo>
                  <a:lnTo>
                    <a:pt x="8325609" y="1927860"/>
                  </a:lnTo>
                  <a:close/>
                </a:path>
                <a:path w="8326120" h="5367655">
                  <a:moveTo>
                    <a:pt x="8325609" y="1965960"/>
                  </a:moveTo>
                  <a:lnTo>
                    <a:pt x="8325609" y="1937004"/>
                  </a:lnTo>
                  <a:lnTo>
                    <a:pt x="8316465" y="1937004"/>
                  </a:lnTo>
                  <a:lnTo>
                    <a:pt x="8316465" y="1965960"/>
                  </a:lnTo>
                  <a:lnTo>
                    <a:pt x="8325609" y="1965960"/>
                  </a:lnTo>
                  <a:close/>
                </a:path>
                <a:path w="8326120" h="5367655">
                  <a:moveTo>
                    <a:pt x="8325609" y="2004060"/>
                  </a:moveTo>
                  <a:lnTo>
                    <a:pt x="8325609" y="1975104"/>
                  </a:lnTo>
                  <a:lnTo>
                    <a:pt x="8316465" y="1975104"/>
                  </a:lnTo>
                  <a:lnTo>
                    <a:pt x="8316465" y="2004060"/>
                  </a:lnTo>
                  <a:lnTo>
                    <a:pt x="8325609" y="2004060"/>
                  </a:lnTo>
                  <a:close/>
                </a:path>
                <a:path w="8326120" h="5367655">
                  <a:moveTo>
                    <a:pt x="8325609" y="2042160"/>
                  </a:moveTo>
                  <a:lnTo>
                    <a:pt x="8325609" y="2013204"/>
                  </a:lnTo>
                  <a:lnTo>
                    <a:pt x="8316465" y="2013204"/>
                  </a:lnTo>
                  <a:lnTo>
                    <a:pt x="8316465" y="2042160"/>
                  </a:lnTo>
                  <a:lnTo>
                    <a:pt x="8325609" y="2042160"/>
                  </a:lnTo>
                  <a:close/>
                </a:path>
                <a:path w="8326120" h="5367655">
                  <a:moveTo>
                    <a:pt x="8325609" y="2080260"/>
                  </a:moveTo>
                  <a:lnTo>
                    <a:pt x="8325609" y="2051304"/>
                  </a:lnTo>
                  <a:lnTo>
                    <a:pt x="8316465" y="2051304"/>
                  </a:lnTo>
                  <a:lnTo>
                    <a:pt x="8316465" y="2080260"/>
                  </a:lnTo>
                  <a:lnTo>
                    <a:pt x="8325609" y="2080260"/>
                  </a:lnTo>
                  <a:close/>
                </a:path>
                <a:path w="8326120" h="5367655">
                  <a:moveTo>
                    <a:pt x="8325609" y="2118360"/>
                  </a:moveTo>
                  <a:lnTo>
                    <a:pt x="8325609" y="2089404"/>
                  </a:lnTo>
                  <a:lnTo>
                    <a:pt x="8316465" y="2089404"/>
                  </a:lnTo>
                  <a:lnTo>
                    <a:pt x="8316465" y="2118360"/>
                  </a:lnTo>
                  <a:lnTo>
                    <a:pt x="8325609" y="2118360"/>
                  </a:lnTo>
                  <a:close/>
                </a:path>
                <a:path w="8326120" h="5367655">
                  <a:moveTo>
                    <a:pt x="8325609" y="2156460"/>
                  </a:moveTo>
                  <a:lnTo>
                    <a:pt x="8325609" y="2127504"/>
                  </a:lnTo>
                  <a:lnTo>
                    <a:pt x="8316465" y="2127504"/>
                  </a:lnTo>
                  <a:lnTo>
                    <a:pt x="8316465" y="2156460"/>
                  </a:lnTo>
                  <a:lnTo>
                    <a:pt x="8325609" y="2156460"/>
                  </a:lnTo>
                  <a:close/>
                </a:path>
                <a:path w="8326120" h="5367655">
                  <a:moveTo>
                    <a:pt x="8325609" y="2194560"/>
                  </a:moveTo>
                  <a:lnTo>
                    <a:pt x="8325609" y="2165604"/>
                  </a:lnTo>
                  <a:lnTo>
                    <a:pt x="8316465" y="2165604"/>
                  </a:lnTo>
                  <a:lnTo>
                    <a:pt x="8316465" y="2194560"/>
                  </a:lnTo>
                  <a:lnTo>
                    <a:pt x="8325609" y="2194560"/>
                  </a:lnTo>
                  <a:close/>
                </a:path>
                <a:path w="8326120" h="5367655">
                  <a:moveTo>
                    <a:pt x="8325609" y="2232660"/>
                  </a:moveTo>
                  <a:lnTo>
                    <a:pt x="8325609" y="2203704"/>
                  </a:lnTo>
                  <a:lnTo>
                    <a:pt x="8316465" y="2203704"/>
                  </a:lnTo>
                  <a:lnTo>
                    <a:pt x="8316465" y="2232660"/>
                  </a:lnTo>
                  <a:lnTo>
                    <a:pt x="8325609" y="2232660"/>
                  </a:lnTo>
                  <a:close/>
                </a:path>
              </a:pathLst>
            </a:custGeom>
            <a:solidFill>
              <a:srgbClr val="548D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90934" y="1831847"/>
              <a:ext cx="7554468" cy="232714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035300" y="4180166"/>
              <a:ext cx="6093460" cy="2277110"/>
            </a:xfrm>
            <a:custGeom>
              <a:avLst/>
              <a:gdLst/>
              <a:ahLst/>
              <a:cxnLst/>
              <a:rect l="l" t="t" r="r" b="b"/>
              <a:pathLst>
                <a:path w="6093459" h="2277110">
                  <a:moveTo>
                    <a:pt x="6093460" y="268389"/>
                  </a:moveTo>
                  <a:lnTo>
                    <a:pt x="5078730" y="268389"/>
                  </a:lnTo>
                  <a:lnTo>
                    <a:pt x="5078730" y="177266"/>
                  </a:lnTo>
                  <a:lnTo>
                    <a:pt x="5077460" y="177266"/>
                  </a:lnTo>
                  <a:lnTo>
                    <a:pt x="5077460" y="0"/>
                  </a:lnTo>
                  <a:lnTo>
                    <a:pt x="3554730" y="0"/>
                  </a:lnTo>
                  <a:lnTo>
                    <a:pt x="3554730" y="268389"/>
                  </a:lnTo>
                  <a:lnTo>
                    <a:pt x="0" y="268389"/>
                  </a:lnTo>
                  <a:lnTo>
                    <a:pt x="0" y="2277021"/>
                  </a:lnTo>
                  <a:lnTo>
                    <a:pt x="3554730" y="2277021"/>
                  </a:lnTo>
                  <a:lnTo>
                    <a:pt x="5077460" y="2277021"/>
                  </a:lnTo>
                  <a:lnTo>
                    <a:pt x="5078730" y="2277021"/>
                  </a:lnTo>
                  <a:lnTo>
                    <a:pt x="6093460" y="2277021"/>
                  </a:lnTo>
                  <a:lnTo>
                    <a:pt x="6093460" y="268389"/>
                  </a:lnTo>
                  <a:close/>
                </a:path>
              </a:pathLst>
            </a:custGeom>
            <a:solidFill>
              <a:srgbClr val="DCE6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028066" y="3904488"/>
              <a:ext cx="6106795" cy="2560320"/>
            </a:xfrm>
            <a:custGeom>
              <a:avLst/>
              <a:gdLst/>
              <a:ahLst/>
              <a:cxnLst/>
              <a:rect l="l" t="t" r="r" b="b"/>
              <a:pathLst>
                <a:path w="6106795" h="2560320">
                  <a:moveTo>
                    <a:pt x="13716" y="1380744"/>
                  </a:moveTo>
                  <a:lnTo>
                    <a:pt x="13716" y="1362456"/>
                  </a:lnTo>
                  <a:lnTo>
                    <a:pt x="0" y="1362456"/>
                  </a:lnTo>
                  <a:lnTo>
                    <a:pt x="0" y="1380744"/>
                  </a:lnTo>
                  <a:lnTo>
                    <a:pt x="13716" y="1380744"/>
                  </a:lnTo>
                  <a:close/>
                </a:path>
                <a:path w="6106795" h="2560320">
                  <a:moveTo>
                    <a:pt x="13716" y="1418844"/>
                  </a:moveTo>
                  <a:lnTo>
                    <a:pt x="13716" y="1380744"/>
                  </a:lnTo>
                  <a:lnTo>
                    <a:pt x="0" y="1380744"/>
                  </a:lnTo>
                  <a:lnTo>
                    <a:pt x="0" y="1418844"/>
                  </a:lnTo>
                  <a:lnTo>
                    <a:pt x="13716" y="1418844"/>
                  </a:lnTo>
                  <a:close/>
                </a:path>
                <a:path w="6106795" h="2560320">
                  <a:moveTo>
                    <a:pt x="13716" y="1470660"/>
                  </a:moveTo>
                  <a:lnTo>
                    <a:pt x="13716" y="1432560"/>
                  </a:lnTo>
                  <a:lnTo>
                    <a:pt x="0" y="1432560"/>
                  </a:lnTo>
                  <a:lnTo>
                    <a:pt x="0" y="1470660"/>
                  </a:lnTo>
                  <a:lnTo>
                    <a:pt x="13716" y="1470660"/>
                  </a:lnTo>
                  <a:close/>
                </a:path>
                <a:path w="6106795" h="2560320">
                  <a:moveTo>
                    <a:pt x="13716" y="1520952"/>
                  </a:moveTo>
                  <a:lnTo>
                    <a:pt x="13716" y="1482852"/>
                  </a:lnTo>
                  <a:lnTo>
                    <a:pt x="0" y="1482852"/>
                  </a:lnTo>
                  <a:lnTo>
                    <a:pt x="0" y="1520952"/>
                  </a:lnTo>
                  <a:lnTo>
                    <a:pt x="13716" y="1520952"/>
                  </a:lnTo>
                  <a:close/>
                </a:path>
                <a:path w="6106795" h="2560320">
                  <a:moveTo>
                    <a:pt x="13716" y="1571244"/>
                  </a:moveTo>
                  <a:lnTo>
                    <a:pt x="13716" y="1533144"/>
                  </a:lnTo>
                  <a:lnTo>
                    <a:pt x="0" y="1533144"/>
                  </a:lnTo>
                  <a:lnTo>
                    <a:pt x="0" y="1571244"/>
                  </a:lnTo>
                  <a:lnTo>
                    <a:pt x="13716" y="1571244"/>
                  </a:lnTo>
                  <a:close/>
                </a:path>
                <a:path w="6106795" h="2560320">
                  <a:moveTo>
                    <a:pt x="13716" y="1623060"/>
                  </a:moveTo>
                  <a:lnTo>
                    <a:pt x="13716" y="1584960"/>
                  </a:lnTo>
                  <a:lnTo>
                    <a:pt x="0" y="1584960"/>
                  </a:lnTo>
                  <a:lnTo>
                    <a:pt x="0" y="1623060"/>
                  </a:lnTo>
                  <a:lnTo>
                    <a:pt x="13716" y="1623060"/>
                  </a:lnTo>
                  <a:close/>
                </a:path>
                <a:path w="6106795" h="2560320">
                  <a:moveTo>
                    <a:pt x="13716" y="1673352"/>
                  </a:moveTo>
                  <a:lnTo>
                    <a:pt x="13716" y="1635252"/>
                  </a:lnTo>
                  <a:lnTo>
                    <a:pt x="0" y="1635252"/>
                  </a:lnTo>
                  <a:lnTo>
                    <a:pt x="0" y="1673352"/>
                  </a:lnTo>
                  <a:lnTo>
                    <a:pt x="13716" y="1673352"/>
                  </a:lnTo>
                  <a:close/>
                </a:path>
                <a:path w="6106795" h="2560320">
                  <a:moveTo>
                    <a:pt x="13716" y="1723644"/>
                  </a:moveTo>
                  <a:lnTo>
                    <a:pt x="13716" y="1685544"/>
                  </a:lnTo>
                  <a:lnTo>
                    <a:pt x="0" y="1685544"/>
                  </a:lnTo>
                  <a:lnTo>
                    <a:pt x="0" y="1723644"/>
                  </a:lnTo>
                  <a:lnTo>
                    <a:pt x="13716" y="1723644"/>
                  </a:lnTo>
                  <a:close/>
                </a:path>
                <a:path w="6106795" h="2560320">
                  <a:moveTo>
                    <a:pt x="13716" y="1775460"/>
                  </a:moveTo>
                  <a:lnTo>
                    <a:pt x="13716" y="1737360"/>
                  </a:lnTo>
                  <a:lnTo>
                    <a:pt x="0" y="1737360"/>
                  </a:lnTo>
                  <a:lnTo>
                    <a:pt x="0" y="1775460"/>
                  </a:lnTo>
                  <a:lnTo>
                    <a:pt x="13716" y="1775460"/>
                  </a:lnTo>
                  <a:close/>
                </a:path>
                <a:path w="6106795" h="2560320">
                  <a:moveTo>
                    <a:pt x="13716" y="1825752"/>
                  </a:moveTo>
                  <a:lnTo>
                    <a:pt x="13716" y="1787652"/>
                  </a:lnTo>
                  <a:lnTo>
                    <a:pt x="0" y="1787652"/>
                  </a:lnTo>
                  <a:lnTo>
                    <a:pt x="0" y="1825752"/>
                  </a:lnTo>
                  <a:lnTo>
                    <a:pt x="13716" y="1825752"/>
                  </a:lnTo>
                  <a:close/>
                </a:path>
                <a:path w="6106795" h="2560320">
                  <a:moveTo>
                    <a:pt x="13716" y="1876044"/>
                  </a:moveTo>
                  <a:lnTo>
                    <a:pt x="13716" y="1837944"/>
                  </a:lnTo>
                  <a:lnTo>
                    <a:pt x="0" y="1837944"/>
                  </a:lnTo>
                  <a:lnTo>
                    <a:pt x="0" y="1876044"/>
                  </a:lnTo>
                  <a:lnTo>
                    <a:pt x="13716" y="1876044"/>
                  </a:lnTo>
                  <a:close/>
                </a:path>
                <a:path w="6106795" h="2560320">
                  <a:moveTo>
                    <a:pt x="13716" y="1927860"/>
                  </a:moveTo>
                  <a:lnTo>
                    <a:pt x="13716" y="1889760"/>
                  </a:lnTo>
                  <a:lnTo>
                    <a:pt x="0" y="1889760"/>
                  </a:lnTo>
                  <a:lnTo>
                    <a:pt x="0" y="1927860"/>
                  </a:lnTo>
                  <a:lnTo>
                    <a:pt x="13716" y="1927860"/>
                  </a:lnTo>
                  <a:close/>
                </a:path>
                <a:path w="6106795" h="2560320">
                  <a:moveTo>
                    <a:pt x="13716" y="1978152"/>
                  </a:moveTo>
                  <a:lnTo>
                    <a:pt x="13716" y="1940052"/>
                  </a:lnTo>
                  <a:lnTo>
                    <a:pt x="0" y="1940052"/>
                  </a:lnTo>
                  <a:lnTo>
                    <a:pt x="0" y="1978152"/>
                  </a:lnTo>
                  <a:lnTo>
                    <a:pt x="13716" y="1978152"/>
                  </a:lnTo>
                  <a:close/>
                </a:path>
                <a:path w="6106795" h="2560320">
                  <a:moveTo>
                    <a:pt x="13716" y="2028444"/>
                  </a:moveTo>
                  <a:lnTo>
                    <a:pt x="13716" y="1990344"/>
                  </a:lnTo>
                  <a:lnTo>
                    <a:pt x="0" y="1990344"/>
                  </a:lnTo>
                  <a:lnTo>
                    <a:pt x="0" y="2028444"/>
                  </a:lnTo>
                  <a:lnTo>
                    <a:pt x="13716" y="2028444"/>
                  </a:lnTo>
                  <a:close/>
                </a:path>
                <a:path w="6106795" h="2560320">
                  <a:moveTo>
                    <a:pt x="13716" y="2080260"/>
                  </a:moveTo>
                  <a:lnTo>
                    <a:pt x="13716" y="2042160"/>
                  </a:lnTo>
                  <a:lnTo>
                    <a:pt x="0" y="2042160"/>
                  </a:lnTo>
                  <a:lnTo>
                    <a:pt x="0" y="2080260"/>
                  </a:lnTo>
                  <a:lnTo>
                    <a:pt x="13716" y="2080260"/>
                  </a:lnTo>
                  <a:close/>
                </a:path>
                <a:path w="6106795" h="2560320">
                  <a:moveTo>
                    <a:pt x="13716" y="2130552"/>
                  </a:moveTo>
                  <a:lnTo>
                    <a:pt x="13716" y="2092452"/>
                  </a:lnTo>
                  <a:lnTo>
                    <a:pt x="0" y="2092452"/>
                  </a:lnTo>
                  <a:lnTo>
                    <a:pt x="0" y="2130552"/>
                  </a:lnTo>
                  <a:lnTo>
                    <a:pt x="13716" y="2130552"/>
                  </a:lnTo>
                  <a:close/>
                </a:path>
                <a:path w="6106795" h="2560320">
                  <a:moveTo>
                    <a:pt x="13716" y="2180844"/>
                  </a:moveTo>
                  <a:lnTo>
                    <a:pt x="13716" y="2142744"/>
                  </a:lnTo>
                  <a:lnTo>
                    <a:pt x="0" y="2142744"/>
                  </a:lnTo>
                  <a:lnTo>
                    <a:pt x="0" y="2180844"/>
                  </a:lnTo>
                  <a:lnTo>
                    <a:pt x="13716" y="2180844"/>
                  </a:lnTo>
                  <a:close/>
                </a:path>
                <a:path w="6106795" h="2560320">
                  <a:moveTo>
                    <a:pt x="13716" y="2232660"/>
                  </a:moveTo>
                  <a:lnTo>
                    <a:pt x="13716" y="2194560"/>
                  </a:lnTo>
                  <a:lnTo>
                    <a:pt x="0" y="2194560"/>
                  </a:lnTo>
                  <a:lnTo>
                    <a:pt x="0" y="2232660"/>
                  </a:lnTo>
                  <a:lnTo>
                    <a:pt x="13716" y="2232660"/>
                  </a:lnTo>
                  <a:close/>
                </a:path>
                <a:path w="6106795" h="2560320">
                  <a:moveTo>
                    <a:pt x="13716" y="2282952"/>
                  </a:moveTo>
                  <a:lnTo>
                    <a:pt x="13716" y="2244852"/>
                  </a:lnTo>
                  <a:lnTo>
                    <a:pt x="0" y="2244852"/>
                  </a:lnTo>
                  <a:lnTo>
                    <a:pt x="0" y="2282952"/>
                  </a:lnTo>
                  <a:lnTo>
                    <a:pt x="13716" y="2282952"/>
                  </a:lnTo>
                  <a:close/>
                </a:path>
                <a:path w="6106795" h="2560320">
                  <a:moveTo>
                    <a:pt x="13716" y="2333244"/>
                  </a:moveTo>
                  <a:lnTo>
                    <a:pt x="13716" y="2295144"/>
                  </a:lnTo>
                  <a:lnTo>
                    <a:pt x="0" y="2295144"/>
                  </a:lnTo>
                  <a:lnTo>
                    <a:pt x="0" y="2333244"/>
                  </a:lnTo>
                  <a:lnTo>
                    <a:pt x="13716" y="2333244"/>
                  </a:lnTo>
                  <a:close/>
                </a:path>
                <a:path w="6106795" h="2560320">
                  <a:moveTo>
                    <a:pt x="13716" y="2385060"/>
                  </a:moveTo>
                  <a:lnTo>
                    <a:pt x="13716" y="2346960"/>
                  </a:lnTo>
                  <a:lnTo>
                    <a:pt x="0" y="2346960"/>
                  </a:lnTo>
                  <a:lnTo>
                    <a:pt x="0" y="2385060"/>
                  </a:lnTo>
                  <a:lnTo>
                    <a:pt x="13716" y="2385060"/>
                  </a:lnTo>
                  <a:close/>
                </a:path>
                <a:path w="6106795" h="2560320">
                  <a:moveTo>
                    <a:pt x="13716" y="2435352"/>
                  </a:moveTo>
                  <a:lnTo>
                    <a:pt x="13716" y="2397252"/>
                  </a:lnTo>
                  <a:lnTo>
                    <a:pt x="0" y="2397252"/>
                  </a:lnTo>
                  <a:lnTo>
                    <a:pt x="0" y="2435352"/>
                  </a:lnTo>
                  <a:lnTo>
                    <a:pt x="13716" y="2435352"/>
                  </a:lnTo>
                  <a:close/>
                </a:path>
                <a:path w="6106795" h="2560320">
                  <a:moveTo>
                    <a:pt x="13716" y="2485644"/>
                  </a:moveTo>
                  <a:lnTo>
                    <a:pt x="13716" y="2447544"/>
                  </a:lnTo>
                  <a:lnTo>
                    <a:pt x="0" y="2447544"/>
                  </a:lnTo>
                  <a:lnTo>
                    <a:pt x="0" y="2485644"/>
                  </a:lnTo>
                  <a:lnTo>
                    <a:pt x="13716" y="2485644"/>
                  </a:lnTo>
                  <a:close/>
                </a:path>
                <a:path w="6106795" h="2560320">
                  <a:moveTo>
                    <a:pt x="13716" y="2537460"/>
                  </a:moveTo>
                  <a:lnTo>
                    <a:pt x="13716" y="2499360"/>
                  </a:lnTo>
                  <a:lnTo>
                    <a:pt x="0" y="2499360"/>
                  </a:lnTo>
                  <a:lnTo>
                    <a:pt x="0" y="2537460"/>
                  </a:lnTo>
                  <a:lnTo>
                    <a:pt x="13716" y="2537460"/>
                  </a:lnTo>
                  <a:close/>
                </a:path>
                <a:path w="6106795" h="2560320">
                  <a:moveTo>
                    <a:pt x="13716" y="2560320"/>
                  </a:moveTo>
                  <a:lnTo>
                    <a:pt x="13716" y="2552700"/>
                  </a:lnTo>
                  <a:lnTo>
                    <a:pt x="10668" y="2549652"/>
                  </a:lnTo>
                  <a:lnTo>
                    <a:pt x="0" y="2549652"/>
                  </a:lnTo>
                  <a:lnTo>
                    <a:pt x="0" y="2557272"/>
                  </a:lnTo>
                  <a:lnTo>
                    <a:pt x="3048" y="2560320"/>
                  </a:lnTo>
                  <a:lnTo>
                    <a:pt x="13716" y="2560320"/>
                  </a:lnTo>
                  <a:close/>
                </a:path>
                <a:path w="6106795" h="2560320">
                  <a:moveTo>
                    <a:pt x="41148" y="2560320"/>
                  </a:moveTo>
                  <a:lnTo>
                    <a:pt x="41148" y="2546604"/>
                  </a:lnTo>
                  <a:lnTo>
                    <a:pt x="7620" y="2546604"/>
                  </a:lnTo>
                  <a:lnTo>
                    <a:pt x="10668" y="2549652"/>
                  </a:lnTo>
                  <a:lnTo>
                    <a:pt x="13716" y="2549652"/>
                  </a:lnTo>
                  <a:lnTo>
                    <a:pt x="13716" y="2560320"/>
                  </a:lnTo>
                  <a:lnTo>
                    <a:pt x="41148" y="2560320"/>
                  </a:lnTo>
                  <a:close/>
                </a:path>
                <a:path w="6106795" h="2560320">
                  <a:moveTo>
                    <a:pt x="13716" y="2552700"/>
                  </a:moveTo>
                  <a:lnTo>
                    <a:pt x="13716" y="2549652"/>
                  </a:lnTo>
                  <a:lnTo>
                    <a:pt x="10668" y="2549652"/>
                  </a:lnTo>
                  <a:lnTo>
                    <a:pt x="13716" y="2552700"/>
                  </a:lnTo>
                  <a:close/>
                </a:path>
                <a:path w="6106795" h="2560320">
                  <a:moveTo>
                    <a:pt x="92964" y="2560320"/>
                  </a:moveTo>
                  <a:lnTo>
                    <a:pt x="92964" y="2546604"/>
                  </a:lnTo>
                  <a:lnTo>
                    <a:pt x="54864" y="2546604"/>
                  </a:lnTo>
                  <a:lnTo>
                    <a:pt x="54864" y="2560320"/>
                  </a:lnTo>
                  <a:lnTo>
                    <a:pt x="92964" y="2560320"/>
                  </a:lnTo>
                  <a:close/>
                </a:path>
                <a:path w="6106795" h="2560320">
                  <a:moveTo>
                    <a:pt x="143256" y="2560320"/>
                  </a:moveTo>
                  <a:lnTo>
                    <a:pt x="143256" y="2546604"/>
                  </a:lnTo>
                  <a:lnTo>
                    <a:pt x="105156" y="2546604"/>
                  </a:lnTo>
                  <a:lnTo>
                    <a:pt x="105156" y="2560320"/>
                  </a:lnTo>
                  <a:lnTo>
                    <a:pt x="143256" y="2560320"/>
                  </a:lnTo>
                  <a:close/>
                </a:path>
                <a:path w="6106795" h="2560320">
                  <a:moveTo>
                    <a:pt x="193548" y="2560320"/>
                  </a:moveTo>
                  <a:lnTo>
                    <a:pt x="193548" y="2546604"/>
                  </a:lnTo>
                  <a:lnTo>
                    <a:pt x="155448" y="2546604"/>
                  </a:lnTo>
                  <a:lnTo>
                    <a:pt x="155448" y="2560320"/>
                  </a:lnTo>
                  <a:lnTo>
                    <a:pt x="193548" y="2560320"/>
                  </a:lnTo>
                  <a:close/>
                </a:path>
                <a:path w="6106795" h="2560320">
                  <a:moveTo>
                    <a:pt x="245364" y="2560320"/>
                  </a:moveTo>
                  <a:lnTo>
                    <a:pt x="245364" y="2546604"/>
                  </a:lnTo>
                  <a:lnTo>
                    <a:pt x="207264" y="2546604"/>
                  </a:lnTo>
                  <a:lnTo>
                    <a:pt x="207264" y="2560320"/>
                  </a:lnTo>
                  <a:lnTo>
                    <a:pt x="245364" y="2560320"/>
                  </a:lnTo>
                  <a:close/>
                </a:path>
                <a:path w="6106795" h="2560320">
                  <a:moveTo>
                    <a:pt x="295656" y="2560320"/>
                  </a:moveTo>
                  <a:lnTo>
                    <a:pt x="295656" y="2546604"/>
                  </a:lnTo>
                  <a:lnTo>
                    <a:pt x="257556" y="2546604"/>
                  </a:lnTo>
                  <a:lnTo>
                    <a:pt x="257556" y="2560320"/>
                  </a:lnTo>
                  <a:lnTo>
                    <a:pt x="295656" y="2560320"/>
                  </a:lnTo>
                  <a:close/>
                </a:path>
                <a:path w="6106795" h="2560320">
                  <a:moveTo>
                    <a:pt x="345948" y="2560320"/>
                  </a:moveTo>
                  <a:lnTo>
                    <a:pt x="345948" y="2546604"/>
                  </a:lnTo>
                  <a:lnTo>
                    <a:pt x="307848" y="2546604"/>
                  </a:lnTo>
                  <a:lnTo>
                    <a:pt x="307848" y="2560320"/>
                  </a:lnTo>
                  <a:lnTo>
                    <a:pt x="345948" y="2560320"/>
                  </a:lnTo>
                  <a:close/>
                </a:path>
                <a:path w="6106795" h="2560320">
                  <a:moveTo>
                    <a:pt x="397764" y="2560320"/>
                  </a:moveTo>
                  <a:lnTo>
                    <a:pt x="397764" y="2546604"/>
                  </a:lnTo>
                  <a:lnTo>
                    <a:pt x="359664" y="2546604"/>
                  </a:lnTo>
                  <a:lnTo>
                    <a:pt x="359664" y="2560320"/>
                  </a:lnTo>
                  <a:lnTo>
                    <a:pt x="397764" y="2560320"/>
                  </a:lnTo>
                  <a:close/>
                </a:path>
                <a:path w="6106795" h="2560320">
                  <a:moveTo>
                    <a:pt x="448056" y="2560320"/>
                  </a:moveTo>
                  <a:lnTo>
                    <a:pt x="448056" y="2546604"/>
                  </a:lnTo>
                  <a:lnTo>
                    <a:pt x="409956" y="2546604"/>
                  </a:lnTo>
                  <a:lnTo>
                    <a:pt x="409956" y="2560320"/>
                  </a:lnTo>
                  <a:lnTo>
                    <a:pt x="448056" y="2560320"/>
                  </a:lnTo>
                  <a:close/>
                </a:path>
                <a:path w="6106795" h="2560320">
                  <a:moveTo>
                    <a:pt x="498348" y="2560320"/>
                  </a:moveTo>
                  <a:lnTo>
                    <a:pt x="498348" y="2546604"/>
                  </a:lnTo>
                  <a:lnTo>
                    <a:pt x="460248" y="2546604"/>
                  </a:lnTo>
                  <a:lnTo>
                    <a:pt x="460248" y="2560320"/>
                  </a:lnTo>
                  <a:lnTo>
                    <a:pt x="498348" y="2560320"/>
                  </a:lnTo>
                  <a:close/>
                </a:path>
                <a:path w="6106795" h="2560320">
                  <a:moveTo>
                    <a:pt x="550164" y="2560320"/>
                  </a:moveTo>
                  <a:lnTo>
                    <a:pt x="550164" y="2546604"/>
                  </a:lnTo>
                  <a:lnTo>
                    <a:pt x="512064" y="2546604"/>
                  </a:lnTo>
                  <a:lnTo>
                    <a:pt x="512064" y="2560320"/>
                  </a:lnTo>
                  <a:lnTo>
                    <a:pt x="550164" y="2560320"/>
                  </a:lnTo>
                  <a:close/>
                </a:path>
                <a:path w="6106795" h="2560320">
                  <a:moveTo>
                    <a:pt x="600456" y="2560320"/>
                  </a:moveTo>
                  <a:lnTo>
                    <a:pt x="600456" y="2546604"/>
                  </a:lnTo>
                  <a:lnTo>
                    <a:pt x="562356" y="2546604"/>
                  </a:lnTo>
                  <a:lnTo>
                    <a:pt x="562356" y="2560320"/>
                  </a:lnTo>
                  <a:lnTo>
                    <a:pt x="600456" y="2560320"/>
                  </a:lnTo>
                  <a:close/>
                </a:path>
                <a:path w="6106795" h="2560320">
                  <a:moveTo>
                    <a:pt x="650748" y="2560320"/>
                  </a:moveTo>
                  <a:lnTo>
                    <a:pt x="650748" y="2546604"/>
                  </a:lnTo>
                  <a:lnTo>
                    <a:pt x="612648" y="2546604"/>
                  </a:lnTo>
                  <a:lnTo>
                    <a:pt x="612648" y="2560320"/>
                  </a:lnTo>
                  <a:lnTo>
                    <a:pt x="650748" y="2560320"/>
                  </a:lnTo>
                  <a:close/>
                </a:path>
                <a:path w="6106795" h="2560320">
                  <a:moveTo>
                    <a:pt x="702564" y="2560320"/>
                  </a:moveTo>
                  <a:lnTo>
                    <a:pt x="702564" y="2546604"/>
                  </a:lnTo>
                  <a:lnTo>
                    <a:pt x="664464" y="2546604"/>
                  </a:lnTo>
                  <a:lnTo>
                    <a:pt x="664464" y="2560320"/>
                  </a:lnTo>
                  <a:lnTo>
                    <a:pt x="702564" y="2560320"/>
                  </a:lnTo>
                  <a:close/>
                </a:path>
                <a:path w="6106795" h="2560320">
                  <a:moveTo>
                    <a:pt x="752856" y="2560320"/>
                  </a:moveTo>
                  <a:lnTo>
                    <a:pt x="752856" y="2546604"/>
                  </a:lnTo>
                  <a:lnTo>
                    <a:pt x="714756" y="2546604"/>
                  </a:lnTo>
                  <a:lnTo>
                    <a:pt x="714756" y="2560320"/>
                  </a:lnTo>
                  <a:lnTo>
                    <a:pt x="752856" y="2560320"/>
                  </a:lnTo>
                  <a:close/>
                </a:path>
                <a:path w="6106795" h="2560320">
                  <a:moveTo>
                    <a:pt x="803148" y="2560320"/>
                  </a:moveTo>
                  <a:lnTo>
                    <a:pt x="803148" y="2546604"/>
                  </a:lnTo>
                  <a:lnTo>
                    <a:pt x="765048" y="2546604"/>
                  </a:lnTo>
                  <a:lnTo>
                    <a:pt x="765048" y="2560320"/>
                  </a:lnTo>
                  <a:lnTo>
                    <a:pt x="803148" y="2560320"/>
                  </a:lnTo>
                  <a:close/>
                </a:path>
                <a:path w="6106795" h="2560320">
                  <a:moveTo>
                    <a:pt x="854964" y="2560320"/>
                  </a:moveTo>
                  <a:lnTo>
                    <a:pt x="854964" y="2546604"/>
                  </a:lnTo>
                  <a:lnTo>
                    <a:pt x="816864" y="2546604"/>
                  </a:lnTo>
                  <a:lnTo>
                    <a:pt x="816864" y="2560320"/>
                  </a:lnTo>
                  <a:lnTo>
                    <a:pt x="854964" y="2560320"/>
                  </a:lnTo>
                  <a:close/>
                </a:path>
                <a:path w="6106795" h="2560320">
                  <a:moveTo>
                    <a:pt x="905256" y="2560320"/>
                  </a:moveTo>
                  <a:lnTo>
                    <a:pt x="905256" y="2546604"/>
                  </a:lnTo>
                  <a:lnTo>
                    <a:pt x="867156" y="2546604"/>
                  </a:lnTo>
                  <a:lnTo>
                    <a:pt x="867156" y="2560320"/>
                  </a:lnTo>
                  <a:lnTo>
                    <a:pt x="905256" y="2560320"/>
                  </a:lnTo>
                  <a:close/>
                </a:path>
                <a:path w="6106795" h="2560320">
                  <a:moveTo>
                    <a:pt x="955548" y="2560320"/>
                  </a:moveTo>
                  <a:lnTo>
                    <a:pt x="955548" y="2546604"/>
                  </a:lnTo>
                  <a:lnTo>
                    <a:pt x="917448" y="2546604"/>
                  </a:lnTo>
                  <a:lnTo>
                    <a:pt x="917448" y="2560320"/>
                  </a:lnTo>
                  <a:lnTo>
                    <a:pt x="955548" y="2560320"/>
                  </a:lnTo>
                  <a:close/>
                </a:path>
                <a:path w="6106795" h="2560320">
                  <a:moveTo>
                    <a:pt x="1007364" y="2560320"/>
                  </a:moveTo>
                  <a:lnTo>
                    <a:pt x="1007364" y="2546604"/>
                  </a:lnTo>
                  <a:lnTo>
                    <a:pt x="969264" y="2546604"/>
                  </a:lnTo>
                  <a:lnTo>
                    <a:pt x="969264" y="2560320"/>
                  </a:lnTo>
                  <a:lnTo>
                    <a:pt x="1007364" y="2560320"/>
                  </a:lnTo>
                  <a:close/>
                </a:path>
                <a:path w="6106795" h="2560320">
                  <a:moveTo>
                    <a:pt x="1057656" y="2560320"/>
                  </a:moveTo>
                  <a:lnTo>
                    <a:pt x="1057656" y="2546604"/>
                  </a:lnTo>
                  <a:lnTo>
                    <a:pt x="1019556" y="2546604"/>
                  </a:lnTo>
                  <a:lnTo>
                    <a:pt x="1019556" y="2560320"/>
                  </a:lnTo>
                  <a:lnTo>
                    <a:pt x="1057656" y="2560320"/>
                  </a:lnTo>
                  <a:close/>
                </a:path>
                <a:path w="6106795" h="2560320">
                  <a:moveTo>
                    <a:pt x="1107948" y="2560320"/>
                  </a:moveTo>
                  <a:lnTo>
                    <a:pt x="1107948" y="2546604"/>
                  </a:lnTo>
                  <a:lnTo>
                    <a:pt x="1069848" y="2546604"/>
                  </a:lnTo>
                  <a:lnTo>
                    <a:pt x="1069848" y="2560320"/>
                  </a:lnTo>
                  <a:lnTo>
                    <a:pt x="1107948" y="2560320"/>
                  </a:lnTo>
                  <a:close/>
                </a:path>
                <a:path w="6106795" h="2560320">
                  <a:moveTo>
                    <a:pt x="1159764" y="2560320"/>
                  </a:moveTo>
                  <a:lnTo>
                    <a:pt x="1159764" y="2546604"/>
                  </a:lnTo>
                  <a:lnTo>
                    <a:pt x="1121664" y="2546604"/>
                  </a:lnTo>
                  <a:lnTo>
                    <a:pt x="1121664" y="2560320"/>
                  </a:lnTo>
                  <a:lnTo>
                    <a:pt x="1159764" y="2560320"/>
                  </a:lnTo>
                  <a:close/>
                </a:path>
                <a:path w="6106795" h="2560320">
                  <a:moveTo>
                    <a:pt x="1210056" y="2560320"/>
                  </a:moveTo>
                  <a:lnTo>
                    <a:pt x="1210056" y="2546604"/>
                  </a:lnTo>
                  <a:lnTo>
                    <a:pt x="1171956" y="2546604"/>
                  </a:lnTo>
                  <a:lnTo>
                    <a:pt x="1171956" y="2560320"/>
                  </a:lnTo>
                  <a:lnTo>
                    <a:pt x="1210056" y="2560320"/>
                  </a:lnTo>
                  <a:close/>
                </a:path>
                <a:path w="6106795" h="2560320">
                  <a:moveTo>
                    <a:pt x="1260348" y="2560320"/>
                  </a:moveTo>
                  <a:lnTo>
                    <a:pt x="1260348" y="2546604"/>
                  </a:lnTo>
                  <a:lnTo>
                    <a:pt x="1222248" y="2546604"/>
                  </a:lnTo>
                  <a:lnTo>
                    <a:pt x="1222248" y="2560320"/>
                  </a:lnTo>
                  <a:lnTo>
                    <a:pt x="1260348" y="2560320"/>
                  </a:lnTo>
                  <a:close/>
                </a:path>
                <a:path w="6106795" h="2560320">
                  <a:moveTo>
                    <a:pt x="1312164" y="2560320"/>
                  </a:moveTo>
                  <a:lnTo>
                    <a:pt x="1312164" y="2546604"/>
                  </a:lnTo>
                  <a:lnTo>
                    <a:pt x="1274064" y="2546604"/>
                  </a:lnTo>
                  <a:lnTo>
                    <a:pt x="1274064" y="2560320"/>
                  </a:lnTo>
                  <a:lnTo>
                    <a:pt x="1312164" y="2560320"/>
                  </a:lnTo>
                  <a:close/>
                </a:path>
                <a:path w="6106795" h="2560320">
                  <a:moveTo>
                    <a:pt x="1362456" y="2560320"/>
                  </a:moveTo>
                  <a:lnTo>
                    <a:pt x="1362456" y="2546604"/>
                  </a:lnTo>
                  <a:lnTo>
                    <a:pt x="1324356" y="2546604"/>
                  </a:lnTo>
                  <a:lnTo>
                    <a:pt x="1324356" y="2560320"/>
                  </a:lnTo>
                  <a:lnTo>
                    <a:pt x="1362456" y="2560320"/>
                  </a:lnTo>
                  <a:close/>
                </a:path>
                <a:path w="6106795" h="2560320">
                  <a:moveTo>
                    <a:pt x="1412748" y="2560320"/>
                  </a:moveTo>
                  <a:lnTo>
                    <a:pt x="1412748" y="2546604"/>
                  </a:lnTo>
                  <a:lnTo>
                    <a:pt x="1374648" y="2546604"/>
                  </a:lnTo>
                  <a:lnTo>
                    <a:pt x="1374648" y="2560320"/>
                  </a:lnTo>
                  <a:lnTo>
                    <a:pt x="1412748" y="2560320"/>
                  </a:lnTo>
                  <a:close/>
                </a:path>
                <a:path w="6106795" h="2560320">
                  <a:moveTo>
                    <a:pt x="1464564" y="2560320"/>
                  </a:moveTo>
                  <a:lnTo>
                    <a:pt x="1464564" y="2546604"/>
                  </a:lnTo>
                  <a:lnTo>
                    <a:pt x="1426464" y="2546604"/>
                  </a:lnTo>
                  <a:lnTo>
                    <a:pt x="1426464" y="2560320"/>
                  </a:lnTo>
                  <a:lnTo>
                    <a:pt x="1464564" y="2560320"/>
                  </a:lnTo>
                  <a:close/>
                </a:path>
                <a:path w="6106795" h="2560320">
                  <a:moveTo>
                    <a:pt x="1514856" y="2560320"/>
                  </a:moveTo>
                  <a:lnTo>
                    <a:pt x="1514856" y="2546604"/>
                  </a:lnTo>
                  <a:lnTo>
                    <a:pt x="1476756" y="2546604"/>
                  </a:lnTo>
                  <a:lnTo>
                    <a:pt x="1476756" y="2560320"/>
                  </a:lnTo>
                  <a:lnTo>
                    <a:pt x="1514856" y="2560320"/>
                  </a:lnTo>
                  <a:close/>
                </a:path>
                <a:path w="6106795" h="2560320">
                  <a:moveTo>
                    <a:pt x="1565148" y="2560320"/>
                  </a:moveTo>
                  <a:lnTo>
                    <a:pt x="1565148" y="2546604"/>
                  </a:lnTo>
                  <a:lnTo>
                    <a:pt x="1527048" y="2546604"/>
                  </a:lnTo>
                  <a:lnTo>
                    <a:pt x="1527048" y="2560320"/>
                  </a:lnTo>
                  <a:lnTo>
                    <a:pt x="1565148" y="2560320"/>
                  </a:lnTo>
                  <a:close/>
                </a:path>
                <a:path w="6106795" h="2560320">
                  <a:moveTo>
                    <a:pt x="1616964" y="2560320"/>
                  </a:moveTo>
                  <a:lnTo>
                    <a:pt x="1616964" y="2546604"/>
                  </a:lnTo>
                  <a:lnTo>
                    <a:pt x="1578864" y="2546604"/>
                  </a:lnTo>
                  <a:lnTo>
                    <a:pt x="1578864" y="2560320"/>
                  </a:lnTo>
                  <a:lnTo>
                    <a:pt x="1616964" y="2560320"/>
                  </a:lnTo>
                  <a:close/>
                </a:path>
                <a:path w="6106795" h="2560320">
                  <a:moveTo>
                    <a:pt x="1667256" y="2560320"/>
                  </a:moveTo>
                  <a:lnTo>
                    <a:pt x="1667256" y="2546604"/>
                  </a:lnTo>
                  <a:lnTo>
                    <a:pt x="1629156" y="2546604"/>
                  </a:lnTo>
                  <a:lnTo>
                    <a:pt x="1629156" y="2560320"/>
                  </a:lnTo>
                  <a:lnTo>
                    <a:pt x="1667256" y="2560320"/>
                  </a:lnTo>
                  <a:close/>
                </a:path>
                <a:path w="6106795" h="2560320">
                  <a:moveTo>
                    <a:pt x="1717548" y="2560320"/>
                  </a:moveTo>
                  <a:lnTo>
                    <a:pt x="1717548" y="2546604"/>
                  </a:lnTo>
                  <a:lnTo>
                    <a:pt x="1679448" y="2546604"/>
                  </a:lnTo>
                  <a:lnTo>
                    <a:pt x="1679448" y="2560320"/>
                  </a:lnTo>
                  <a:lnTo>
                    <a:pt x="1717548" y="2560320"/>
                  </a:lnTo>
                  <a:close/>
                </a:path>
                <a:path w="6106795" h="2560320">
                  <a:moveTo>
                    <a:pt x="1769364" y="2560320"/>
                  </a:moveTo>
                  <a:lnTo>
                    <a:pt x="1769364" y="2546604"/>
                  </a:lnTo>
                  <a:lnTo>
                    <a:pt x="1731264" y="2546604"/>
                  </a:lnTo>
                  <a:lnTo>
                    <a:pt x="1731264" y="2560320"/>
                  </a:lnTo>
                  <a:lnTo>
                    <a:pt x="1769364" y="2560320"/>
                  </a:lnTo>
                  <a:close/>
                </a:path>
                <a:path w="6106795" h="2560320">
                  <a:moveTo>
                    <a:pt x="1819656" y="2560320"/>
                  </a:moveTo>
                  <a:lnTo>
                    <a:pt x="1819656" y="2546604"/>
                  </a:lnTo>
                  <a:lnTo>
                    <a:pt x="1781556" y="2546604"/>
                  </a:lnTo>
                  <a:lnTo>
                    <a:pt x="1781556" y="2560320"/>
                  </a:lnTo>
                  <a:lnTo>
                    <a:pt x="1819656" y="2560320"/>
                  </a:lnTo>
                  <a:close/>
                </a:path>
                <a:path w="6106795" h="2560320">
                  <a:moveTo>
                    <a:pt x="1869948" y="2560320"/>
                  </a:moveTo>
                  <a:lnTo>
                    <a:pt x="1869948" y="2546604"/>
                  </a:lnTo>
                  <a:lnTo>
                    <a:pt x="1831848" y="2546604"/>
                  </a:lnTo>
                  <a:lnTo>
                    <a:pt x="1831848" y="2560320"/>
                  </a:lnTo>
                  <a:lnTo>
                    <a:pt x="1869948" y="2560320"/>
                  </a:lnTo>
                  <a:close/>
                </a:path>
                <a:path w="6106795" h="2560320">
                  <a:moveTo>
                    <a:pt x="1921764" y="2560320"/>
                  </a:moveTo>
                  <a:lnTo>
                    <a:pt x="1921764" y="2546604"/>
                  </a:lnTo>
                  <a:lnTo>
                    <a:pt x="1883664" y="2546604"/>
                  </a:lnTo>
                  <a:lnTo>
                    <a:pt x="1883664" y="2560320"/>
                  </a:lnTo>
                  <a:lnTo>
                    <a:pt x="1921764" y="2560320"/>
                  </a:lnTo>
                  <a:close/>
                </a:path>
                <a:path w="6106795" h="2560320">
                  <a:moveTo>
                    <a:pt x="1972056" y="2560320"/>
                  </a:moveTo>
                  <a:lnTo>
                    <a:pt x="1972056" y="2546604"/>
                  </a:lnTo>
                  <a:lnTo>
                    <a:pt x="1933956" y="2546604"/>
                  </a:lnTo>
                  <a:lnTo>
                    <a:pt x="1933956" y="2560320"/>
                  </a:lnTo>
                  <a:lnTo>
                    <a:pt x="1972056" y="2560320"/>
                  </a:lnTo>
                  <a:close/>
                </a:path>
                <a:path w="6106795" h="2560320">
                  <a:moveTo>
                    <a:pt x="2022348" y="2560320"/>
                  </a:moveTo>
                  <a:lnTo>
                    <a:pt x="2022348" y="2546604"/>
                  </a:lnTo>
                  <a:lnTo>
                    <a:pt x="1984248" y="2546604"/>
                  </a:lnTo>
                  <a:lnTo>
                    <a:pt x="1984248" y="2560320"/>
                  </a:lnTo>
                  <a:lnTo>
                    <a:pt x="2022348" y="2560320"/>
                  </a:lnTo>
                  <a:close/>
                </a:path>
                <a:path w="6106795" h="2560320">
                  <a:moveTo>
                    <a:pt x="2074164" y="2560320"/>
                  </a:moveTo>
                  <a:lnTo>
                    <a:pt x="2074164" y="2546604"/>
                  </a:lnTo>
                  <a:lnTo>
                    <a:pt x="2036064" y="2546604"/>
                  </a:lnTo>
                  <a:lnTo>
                    <a:pt x="2036064" y="2560320"/>
                  </a:lnTo>
                  <a:lnTo>
                    <a:pt x="2074164" y="2560320"/>
                  </a:lnTo>
                  <a:close/>
                </a:path>
                <a:path w="6106795" h="2560320">
                  <a:moveTo>
                    <a:pt x="2124456" y="2560320"/>
                  </a:moveTo>
                  <a:lnTo>
                    <a:pt x="2124456" y="2546604"/>
                  </a:lnTo>
                  <a:lnTo>
                    <a:pt x="2086356" y="2546604"/>
                  </a:lnTo>
                  <a:lnTo>
                    <a:pt x="2086356" y="2560320"/>
                  </a:lnTo>
                  <a:lnTo>
                    <a:pt x="2124456" y="2560320"/>
                  </a:lnTo>
                  <a:close/>
                </a:path>
                <a:path w="6106795" h="2560320">
                  <a:moveTo>
                    <a:pt x="2174748" y="2560320"/>
                  </a:moveTo>
                  <a:lnTo>
                    <a:pt x="2174748" y="2546604"/>
                  </a:lnTo>
                  <a:lnTo>
                    <a:pt x="2136648" y="2546604"/>
                  </a:lnTo>
                  <a:lnTo>
                    <a:pt x="2136648" y="2560320"/>
                  </a:lnTo>
                  <a:lnTo>
                    <a:pt x="2174748" y="2560320"/>
                  </a:lnTo>
                  <a:close/>
                </a:path>
                <a:path w="6106795" h="2560320">
                  <a:moveTo>
                    <a:pt x="2226564" y="2560320"/>
                  </a:moveTo>
                  <a:lnTo>
                    <a:pt x="2226564" y="2546604"/>
                  </a:lnTo>
                  <a:lnTo>
                    <a:pt x="2188464" y="2546604"/>
                  </a:lnTo>
                  <a:lnTo>
                    <a:pt x="2188464" y="2560320"/>
                  </a:lnTo>
                  <a:lnTo>
                    <a:pt x="2226564" y="2560320"/>
                  </a:lnTo>
                  <a:close/>
                </a:path>
                <a:path w="6106795" h="2560320">
                  <a:moveTo>
                    <a:pt x="2276856" y="2560320"/>
                  </a:moveTo>
                  <a:lnTo>
                    <a:pt x="2276856" y="2546604"/>
                  </a:lnTo>
                  <a:lnTo>
                    <a:pt x="2238756" y="2546604"/>
                  </a:lnTo>
                  <a:lnTo>
                    <a:pt x="2238756" y="2560320"/>
                  </a:lnTo>
                  <a:lnTo>
                    <a:pt x="2276856" y="2560320"/>
                  </a:lnTo>
                  <a:close/>
                </a:path>
                <a:path w="6106795" h="2560320">
                  <a:moveTo>
                    <a:pt x="2327148" y="2560320"/>
                  </a:moveTo>
                  <a:lnTo>
                    <a:pt x="2327148" y="2546604"/>
                  </a:lnTo>
                  <a:lnTo>
                    <a:pt x="2289048" y="2546604"/>
                  </a:lnTo>
                  <a:lnTo>
                    <a:pt x="2289048" y="2560320"/>
                  </a:lnTo>
                  <a:lnTo>
                    <a:pt x="2327148" y="2560320"/>
                  </a:lnTo>
                  <a:close/>
                </a:path>
                <a:path w="6106795" h="2560320">
                  <a:moveTo>
                    <a:pt x="2378964" y="2560320"/>
                  </a:moveTo>
                  <a:lnTo>
                    <a:pt x="2378964" y="2546604"/>
                  </a:lnTo>
                  <a:lnTo>
                    <a:pt x="2340864" y="2546604"/>
                  </a:lnTo>
                  <a:lnTo>
                    <a:pt x="2340864" y="2560320"/>
                  </a:lnTo>
                  <a:lnTo>
                    <a:pt x="2378964" y="2560320"/>
                  </a:lnTo>
                  <a:close/>
                </a:path>
                <a:path w="6106795" h="2560320">
                  <a:moveTo>
                    <a:pt x="2429256" y="2560320"/>
                  </a:moveTo>
                  <a:lnTo>
                    <a:pt x="2429256" y="2546604"/>
                  </a:lnTo>
                  <a:lnTo>
                    <a:pt x="2391156" y="2546604"/>
                  </a:lnTo>
                  <a:lnTo>
                    <a:pt x="2391156" y="2560320"/>
                  </a:lnTo>
                  <a:lnTo>
                    <a:pt x="2429256" y="2560320"/>
                  </a:lnTo>
                  <a:close/>
                </a:path>
                <a:path w="6106795" h="2560320">
                  <a:moveTo>
                    <a:pt x="2479548" y="2560320"/>
                  </a:moveTo>
                  <a:lnTo>
                    <a:pt x="2479548" y="2546604"/>
                  </a:lnTo>
                  <a:lnTo>
                    <a:pt x="2441448" y="2546604"/>
                  </a:lnTo>
                  <a:lnTo>
                    <a:pt x="2441448" y="2560320"/>
                  </a:lnTo>
                  <a:lnTo>
                    <a:pt x="2479548" y="2560320"/>
                  </a:lnTo>
                  <a:close/>
                </a:path>
                <a:path w="6106795" h="2560320">
                  <a:moveTo>
                    <a:pt x="2531364" y="2560320"/>
                  </a:moveTo>
                  <a:lnTo>
                    <a:pt x="2531364" y="2546604"/>
                  </a:lnTo>
                  <a:lnTo>
                    <a:pt x="2493264" y="2546604"/>
                  </a:lnTo>
                  <a:lnTo>
                    <a:pt x="2493264" y="2560320"/>
                  </a:lnTo>
                  <a:lnTo>
                    <a:pt x="2531364" y="2560320"/>
                  </a:lnTo>
                  <a:close/>
                </a:path>
                <a:path w="6106795" h="2560320">
                  <a:moveTo>
                    <a:pt x="2581656" y="2560320"/>
                  </a:moveTo>
                  <a:lnTo>
                    <a:pt x="2581656" y="2546604"/>
                  </a:lnTo>
                  <a:lnTo>
                    <a:pt x="2543556" y="2546604"/>
                  </a:lnTo>
                  <a:lnTo>
                    <a:pt x="2543556" y="2560320"/>
                  </a:lnTo>
                  <a:lnTo>
                    <a:pt x="2581656" y="2560320"/>
                  </a:lnTo>
                  <a:close/>
                </a:path>
                <a:path w="6106795" h="2560320">
                  <a:moveTo>
                    <a:pt x="2631948" y="2560320"/>
                  </a:moveTo>
                  <a:lnTo>
                    <a:pt x="2631948" y="2546604"/>
                  </a:lnTo>
                  <a:lnTo>
                    <a:pt x="2593848" y="2546604"/>
                  </a:lnTo>
                  <a:lnTo>
                    <a:pt x="2593848" y="2560320"/>
                  </a:lnTo>
                  <a:lnTo>
                    <a:pt x="2631948" y="2560320"/>
                  </a:lnTo>
                  <a:close/>
                </a:path>
                <a:path w="6106795" h="2560320">
                  <a:moveTo>
                    <a:pt x="2683764" y="2560320"/>
                  </a:moveTo>
                  <a:lnTo>
                    <a:pt x="2683764" y="2546604"/>
                  </a:lnTo>
                  <a:lnTo>
                    <a:pt x="2645664" y="2546604"/>
                  </a:lnTo>
                  <a:lnTo>
                    <a:pt x="2645664" y="2560320"/>
                  </a:lnTo>
                  <a:lnTo>
                    <a:pt x="2683764" y="2560320"/>
                  </a:lnTo>
                  <a:close/>
                </a:path>
                <a:path w="6106795" h="2560320">
                  <a:moveTo>
                    <a:pt x="2734056" y="2560320"/>
                  </a:moveTo>
                  <a:lnTo>
                    <a:pt x="2734056" y="2546604"/>
                  </a:lnTo>
                  <a:lnTo>
                    <a:pt x="2695956" y="2546604"/>
                  </a:lnTo>
                  <a:lnTo>
                    <a:pt x="2695956" y="2560320"/>
                  </a:lnTo>
                  <a:lnTo>
                    <a:pt x="2734056" y="2560320"/>
                  </a:lnTo>
                  <a:close/>
                </a:path>
                <a:path w="6106795" h="2560320">
                  <a:moveTo>
                    <a:pt x="2784348" y="2560320"/>
                  </a:moveTo>
                  <a:lnTo>
                    <a:pt x="2784348" y="2546604"/>
                  </a:lnTo>
                  <a:lnTo>
                    <a:pt x="2746248" y="2546604"/>
                  </a:lnTo>
                  <a:lnTo>
                    <a:pt x="2746248" y="2560320"/>
                  </a:lnTo>
                  <a:lnTo>
                    <a:pt x="2784348" y="2560320"/>
                  </a:lnTo>
                  <a:close/>
                </a:path>
                <a:path w="6106795" h="2560320">
                  <a:moveTo>
                    <a:pt x="2836164" y="2560320"/>
                  </a:moveTo>
                  <a:lnTo>
                    <a:pt x="2836164" y="2546604"/>
                  </a:lnTo>
                  <a:lnTo>
                    <a:pt x="2798064" y="2546604"/>
                  </a:lnTo>
                  <a:lnTo>
                    <a:pt x="2798064" y="2560320"/>
                  </a:lnTo>
                  <a:lnTo>
                    <a:pt x="2836164" y="2560320"/>
                  </a:lnTo>
                  <a:close/>
                </a:path>
                <a:path w="6106795" h="2560320">
                  <a:moveTo>
                    <a:pt x="2886456" y="2560320"/>
                  </a:moveTo>
                  <a:lnTo>
                    <a:pt x="2886456" y="2546604"/>
                  </a:lnTo>
                  <a:lnTo>
                    <a:pt x="2848356" y="2546604"/>
                  </a:lnTo>
                  <a:lnTo>
                    <a:pt x="2848356" y="2560320"/>
                  </a:lnTo>
                  <a:lnTo>
                    <a:pt x="2886456" y="2560320"/>
                  </a:lnTo>
                  <a:close/>
                </a:path>
                <a:path w="6106795" h="2560320">
                  <a:moveTo>
                    <a:pt x="2936748" y="2560320"/>
                  </a:moveTo>
                  <a:lnTo>
                    <a:pt x="2936748" y="2546604"/>
                  </a:lnTo>
                  <a:lnTo>
                    <a:pt x="2898648" y="2546604"/>
                  </a:lnTo>
                  <a:lnTo>
                    <a:pt x="2898648" y="2560320"/>
                  </a:lnTo>
                  <a:lnTo>
                    <a:pt x="2936748" y="2560320"/>
                  </a:lnTo>
                  <a:close/>
                </a:path>
                <a:path w="6106795" h="2560320">
                  <a:moveTo>
                    <a:pt x="2988564" y="2560320"/>
                  </a:moveTo>
                  <a:lnTo>
                    <a:pt x="2988564" y="2546604"/>
                  </a:lnTo>
                  <a:lnTo>
                    <a:pt x="2950464" y="2546604"/>
                  </a:lnTo>
                  <a:lnTo>
                    <a:pt x="2950464" y="2560320"/>
                  </a:lnTo>
                  <a:lnTo>
                    <a:pt x="2988564" y="2560320"/>
                  </a:lnTo>
                  <a:close/>
                </a:path>
                <a:path w="6106795" h="2560320">
                  <a:moveTo>
                    <a:pt x="3038856" y="2560320"/>
                  </a:moveTo>
                  <a:lnTo>
                    <a:pt x="3038856" y="2546604"/>
                  </a:lnTo>
                  <a:lnTo>
                    <a:pt x="3000756" y="2546604"/>
                  </a:lnTo>
                  <a:lnTo>
                    <a:pt x="3000756" y="2560320"/>
                  </a:lnTo>
                  <a:lnTo>
                    <a:pt x="3038856" y="2560320"/>
                  </a:lnTo>
                  <a:close/>
                </a:path>
                <a:path w="6106795" h="2560320">
                  <a:moveTo>
                    <a:pt x="3089148" y="2560320"/>
                  </a:moveTo>
                  <a:lnTo>
                    <a:pt x="3089148" y="2546604"/>
                  </a:lnTo>
                  <a:lnTo>
                    <a:pt x="3051048" y="2546604"/>
                  </a:lnTo>
                  <a:lnTo>
                    <a:pt x="3051048" y="2560320"/>
                  </a:lnTo>
                  <a:lnTo>
                    <a:pt x="3089148" y="2560320"/>
                  </a:lnTo>
                  <a:close/>
                </a:path>
                <a:path w="6106795" h="2560320">
                  <a:moveTo>
                    <a:pt x="3140964" y="2560320"/>
                  </a:moveTo>
                  <a:lnTo>
                    <a:pt x="3140964" y="2546604"/>
                  </a:lnTo>
                  <a:lnTo>
                    <a:pt x="3102864" y="2546604"/>
                  </a:lnTo>
                  <a:lnTo>
                    <a:pt x="3102864" y="2560320"/>
                  </a:lnTo>
                  <a:lnTo>
                    <a:pt x="3140964" y="2560320"/>
                  </a:lnTo>
                  <a:close/>
                </a:path>
                <a:path w="6106795" h="2560320">
                  <a:moveTo>
                    <a:pt x="3191256" y="2560320"/>
                  </a:moveTo>
                  <a:lnTo>
                    <a:pt x="3191256" y="2546604"/>
                  </a:lnTo>
                  <a:lnTo>
                    <a:pt x="3153156" y="2546604"/>
                  </a:lnTo>
                  <a:lnTo>
                    <a:pt x="3153156" y="2560320"/>
                  </a:lnTo>
                  <a:lnTo>
                    <a:pt x="3191256" y="2560320"/>
                  </a:lnTo>
                  <a:close/>
                </a:path>
                <a:path w="6106795" h="2560320">
                  <a:moveTo>
                    <a:pt x="3241548" y="2560320"/>
                  </a:moveTo>
                  <a:lnTo>
                    <a:pt x="3241548" y="2546604"/>
                  </a:lnTo>
                  <a:lnTo>
                    <a:pt x="3203448" y="2546604"/>
                  </a:lnTo>
                  <a:lnTo>
                    <a:pt x="3203448" y="2560320"/>
                  </a:lnTo>
                  <a:lnTo>
                    <a:pt x="3241548" y="2560320"/>
                  </a:lnTo>
                  <a:close/>
                </a:path>
                <a:path w="6106795" h="2560320">
                  <a:moveTo>
                    <a:pt x="3293364" y="2560320"/>
                  </a:moveTo>
                  <a:lnTo>
                    <a:pt x="3293364" y="2546604"/>
                  </a:lnTo>
                  <a:lnTo>
                    <a:pt x="3255264" y="2546604"/>
                  </a:lnTo>
                  <a:lnTo>
                    <a:pt x="3255264" y="2560320"/>
                  </a:lnTo>
                  <a:lnTo>
                    <a:pt x="3293364" y="2560320"/>
                  </a:lnTo>
                  <a:close/>
                </a:path>
                <a:path w="6106795" h="2560320">
                  <a:moveTo>
                    <a:pt x="3343656" y="2560320"/>
                  </a:moveTo>
                  <a:lnTo>
                    <a:pt x="3343656" y="2546604"/>
                  </a:lnTo>
                  <a:lnTo>
                    <a:pt x="3305556" y="2546604"/>
                  </a:lnTo>
                  <a:lnTo>
                    <a:pt x="3305556" y="2560320"/>
                  </a:lnTo>
                  <a:lnTo>
                    <a:pt x="3343656" y="2560320"/>
                  </a:lnTo>
                  <a:close/>
                </a:path>
                <a:path w="6106795" h="2560320">
                  <a:moveTo>
                    <a:pt x="3393948" y="2560320"/>
                  </a:moveTo>
                  <a:lnTo>
                    <a:pt x="3393948" y="2546604"/>
                  </a:lnTo>
                  <a:lnTo>
                    <a:pt x="3355848" y="2546604"/>
                  </a:lnTo>
                  <a:lnTo>
                    <a:pt x="3355848" y="2560320"/>
                  </a:lnTo>
                  <a:lnTo>
                    <a:pt x="3393948" y="2560320"/>
                  </a:lnTo>
                  <a:close/>
                </a:path>
                <a:path w="6106795" h="2560320">
                  <a:moveTo>
                    <a:pt x="3445764" y="2560320"/>
                  </a:moveTo>
                  <a:lnTo>
                    <a:pt x="3445764" y="2546604"/>
                  </a:lnTo>
                  <a:lnTo>
                    <a:pt x="3407664" y="2546604"/>
                  </a:lnTo>
                  <a:lnTo>
                    <a:pt x="3407664" y="2560320"/>
                  </a:lnTo>
                  <a:lnTo>
                    <a:pt x="3445764" y="2560320"/>
                  </a:lnTo>
                  <a:close/>
                </a:path>
                <a:path w="6106795" h="2560320">
                  <a:moveTo>
                    <a:pt x="3496056" y="2560320"/>
                  </a:moveTo>
                  <a:lnTo>
                    <a:pt x="3496056" y="2546604"/>
                  </a:lnTo>
                  <a:lnTo>
                    <a:pt x="3457956" y="2546604"/>
                  </a:lnTo>
                  <a:lnTo>
                    <a:pt x="3457956" y="2560320"/>
                  </a:lnTo>
                  <a:lnTo>
                    <a:pt x="3496056" y="2560320"/>
                  </a:lnTo>
                  <a:close/>
                </a:path>
                <a:path w="6106795" h="2560320">
                  <a:moveTo>
                    <a:pt x="3546348" y="2560320"/>
                  </a:moveTo>
                  <a:lnTo>
                    <a:pt x="3546348" y="2546604"/>
                  </a:lnTo>
                  <a:lnTo>
                    <a:pt x="3508248" y="2546604"/>
                  </a:lnTo>
                  <a:lnTo>
                    <a:pt x="3508248" y="2560320"/>
                  </a:lnTo>
                  <a:lnTo>
                    <a:pt x="3546348" y="2560320"/>
                  </a:lnTo>
                  <a:close/>
                </a:path>
                <a:path w="6106795" h="2560320">
                  <a:moveTo>
                    <a:pt x="3598164" y="2560320"/>
                  </a:moveTo>
                  <a:lnTo>
                    <a:pt x="3598164" y="2546604"/>
                  </a:lnTo>
                  <a:lnTo>
                    <a:pt x="3560064" y="2546604"/>
                  </a:lnTo>
                  <a:lnTo>
                    <a:pt x="3560064" y="2560320"/>
                  </a:lnTo>
                  <a:lnTo>
                    <a:pt x="3598164" y="2560320"/>
                  </a:lnTo>
                  <a:close/>
                </a:path>
                <a:path w="6106795" h="2560320">
                  <a:moveTo>
                    <a:pt x="3648456" y="2560320"/>
                  </a:moveTo>
                  <a:lnTo>
                    <a:pt x="3648456" y="2546604"/>
                  </a:lnTo>
                  <a:lnTo>
                    <a:pt x="3610356" y="2546604"/>
                  </a:lnTo>
                  <a:lnTo>
                    <a:pt x="3610356" y="2560320"/>
                  </a:lnTo>
                  <a:lnTo>
                    <a:pt x="3648456" y="2560320"/>
                  </a:lnTo>
                  <a:close/>
                </a:path>
                <a:path w="6106795" h="2560320">
                  <a:moveTo>
                    <a:pt x="3698748" y="2560320"/>
                  </a:moveTo>
                  <a:lnTo>
                    <a:pt x="3698748" y="2546604"/>
                  </a:lnTo>
                  <a:lnTo>
                    <a:pt x="3660648" y="2546604"/>
                  </a:lnTo>
                  <a:lnTo>
                    <a:pt x="3660648" y="2560320"/>
                  </a:lnTo>
                  <a:lnTo>
                    <a:pt x="3698748" y="2560320"/>
                  </a:lnTo>
                  <a:close/>
                </a:path>
                <a:path w="6106795" h="2560320">
                  <a:moveTo>
                    <a:pt x="3750564" y="2560320"/>
                  </a:moveTo>
                  <a:lnTo>
                    <a:pt x="3750564" y="2546604"/>
                  </a:lnTo>
                  <a:lnTo>
                    <a:pt x="3712464" y="2546604"/>
                  </a:lnTo>
                  <a:lnTo>
                    <a:pt x="3712464" y="2560320"/>
                  </a:lnTo>
                  <a:lnTo>
                    <a:pt x="3750564" y="2560320"/>
                  </a:lnTo>
                  <a:close/>
                </a:path>
                <a:path w="6106795" h="2560320">
                  <a:moveTo>
                    <a:pt x="3800856" y="2560320"/>
                  </a:moveTo>
                  <a:lnTo>
                    <a:pt x="3800856" y="2546604"/>
                  </a:lnTo>
                  <a:lnTo>
                    <a:pt x="3762756" y="2546604"/>
                  </a:lnTo>
                  <a:lnTo>
                    <a:pt x="3762756" y="2560320"/>
                  </a:lnTo>
                  <a:lnTo>
                    <a:pt x="3800856" y="2560320"/>
                  </a:lnTo>
                  <a:close/>
                </a:path>
                <a:path w="6106795" h="2560320">
                  <a:moveTo>
                    <a:pt x="3851148" y="2560320"/>
                  </a:moveTo>
                  <a:lnTo>
                    <a:pt x="3851148" y="2546604"/>
                  </a:lnTo>
                  <a:lnTo>
                    <a:pt x="3813048" y="2546604"/>
                  </a:lnTo>
                  <a:lnTo>
                    <a:pt x="3813048" y="2560320"/>
                  </a:lnTo>
                  <a:lnTo>
                    <a:pt x="3851148" y="2560320"/>
                  </a:lnTo>
                  <a:close/>
                </a:path>
                <a:path w="6106795" h="2560320">
                  <a:moveTo>
                    <a:pt x="3902964" y="2560320"/>
                  </a:moveTo>
                  <a:lnTo>
                    <a:pt x="3902964" y="2546604"/>
                  </a:lnTo>
                  <a:lnTo>
                    <a:pt x="3864864" y="2546604"/>
                  </a:lnTo>
                  <a:lnTo>
                    <a:pt x="3864864" y="2560320"/>
                  </a:lnTo>
                  <a:lnTo>
                    <a:pt x="3902964" y="2560320"/>
                  </a:lnTo>
                  <a:close/>
                </a:path>
                <a:path w="6106795" h="2560320">
                  <a:moveTo>
                    <a:pt x="3953256" y="2560320"/>
                  </a:moveTo>
                  <a:lnTo>
                    <a:pt x="3953256" y="2546604"/>
                  </a:lnTo>
                  <a:lnTo>
                    <a:pt x="3915156" y="2546604"/>
                  </a:lnTo>
                  <a:lnTo>
                    <a:pt x="3915156" y="2560320"/>
                  </a:lnTo>
                  <a:lnTo>
                    <a:pt x="3953256" y="2560320"/>
                  </a:lnTo>
                  <a:close/>
                </a:path>
                <a:path w="6106795" h="2560320">
                  <a:moveTo>
                    <a:pt x="4003548" y="2560320"/>
                  </a:moveTo>
                  <a:lnTo>
                    <a:pt x="4003548" y="2546604"/>
                  </a:lnTo>
                  <a:lnTo>
                    <a:pt x="3965448" y="2546604"/>
                  </a:lnTo>
                  <a:lnTo>
                    <a:pt x="3965448" y="2560320"/>
                  </a:lnTo>
                  <a:lnTo>
                    <a:pt x="4003548" y="2560320"/>
                  </a:lnTo>
                  <a:close/>
                </a:path>
                <a:path w="6106795" h="2560320">
                  <a:moveTo>
                    <a:pt x="4055364" y="2560320"/>
                  </a:moveTo>
                  <a:lnTo>
                    <a:pt x="4055364" y="2546604"/>
                  </a:lnTo>
                  <a:lnTo>
                    <a:pt x="4017264" y="2546604"/>
                  </a:lnTo>
                  <a:lnTo>
                    <a:pt x="4017264" y="2560320"/>
                  </a:lnTo>
                  <a:lnTo>
                    <a:pt x="4055364" y="2560320"/>
                  </a:lnTo>
                  <a:close/>
                </a:path>
                <a:path w="6106795" h="2560320">
                  <a:moveTo>
                    <a:pt x="4105656" y="2560320"/>
                  </a:moveTo>
                  <a:lnTo>
                    <a:pt x="4105656" y="2546604"/>
                  </a:lnTo>
                  <a:lnTo>
                    <a:pt x="4067556" y="2546604"/>
                  </a:lnTo>
                  <a:lnTo>
                    <a:pt x="4067556" y="2560320"/>
                  </a:lnTo>
                  <a:lnTo>
                    <a:pt x="4105656" y="2560320"/>
                  </a:lnTo>
                  <a:close/>
                </a:path>
                <a:path w="6106795" h="2560320">
                  <a:moveTo>
                    <a:pt x="4155948" y="2560320"/>
                  </a:moveTo>
                  <a:lnTo>
                    <a:pt x="4155948" y="2546604"/>
                  </a:lnTo>
                  <a:lnTo>
                    <a:pt x="4117848" y="2546604"/>
                  </a:lnTo>
                  <a:lnTo>
                    <a:pt x="4117848" y="2560320"/>
                  </a:lnTo>
                  <a:lnTo>
                    <a:pt x="4155948" y="2560320"/>
                  </a:lnTo>
                  <a:close/>
                </a:path>
                <a:path w="6106795" h="2560320">
                  <a:moveTo>
                    <a:pt x="4207764" y="2560320"/>
                  </a:moveTo>
                  <a:lnTo>
                    <a:pt x="4207764" y="2546604"/>
                  </a:lnTo>
                  <a:lnTo>
                    <a:pt x="4169664" y="2546604"/>
                  </a:lnTo>
                  <a:lnTo>
                    <a:pt x="4169664" y="2560320"/>
                  </a:lnTo>
                  <a:lnTo>
                    <a:pt x="4207764" y="2560320"/>
                  </a:lnTo>
                  <a:close/>
                </a:path>
                <a:path w="6106795" h="2560320">
                  <a:moveTo>
                    <a:pt x="4258056" y="2560320"/>
                  </a:moveTo>
                  <a:lnTo>
                    <a:pt x="4258056" y="2546604"/>
                  </a:lnTo>
                  <a:lnTo>
                    <a:pt x="4219956" y="2546604"/>
                  </a:lnTo>
                  <a:lnTo>
                    <a:pt x="4219956" y="2560320"/>
                  </a:lnTo>
                  <a:lnTo>
                    <a:pt x="4258056" y="2560320"/>
                  </a:lnTo>
                  <a:close/>
                </a:path>
                <a:path w="6106795" h="2560320">
                  <a:moveTo>
                    <a:pt x="4308348" y="2560320"/>
                  </a:moveTo>
                  <a:lnTo>
                    <a:pt x="4308348" y="2546604"/>
                  </a:lnTo>
                  <a:lnTo>
                    <a:pt x="4270248" y="2546604"/>
                  </a:lnTo>
                  <a:lnTo>
                    <a:pt x="4270248" y="2560320"/>
                  </a:lnTo>
                  <a:lnTo>
                    <a:pt x="4308348" y="2560320"/>
                  </a:lnTo>
                  <a:close/>
                </a:path>
                <a:path w="6106795" h="2560320">
                  <a:moveTo>
                    <a:pt x="4360164" y="2560320"/>
                  </a:moveTo>
                  <a:lnTo>
                    <a:pt x="4360164" y="2546604"/>
                  </a:lnTo>
                  <a:lnTo>
                    <a:pt x="4322064" y="2546604"/>
                  </a:lnTo>
                  <a:lnTo>
                    <a:pt x="4322064" y="2560320"/>
                  </a:lnTo>
                  <a:lnTo>
                    <a:pt x="4360164" y="2560320"/>
                  </a:lnTo>
                  <a:close/>
                </a:path>
                <a:path w="6106795" h="2560320">
                  <a:moveTo>
                    <a:pt x="4410456" y="2560320"/>
                  </a:moveTo>
                  <a:lnTo>
                    <a:pt x="4410456" y="2546604"/>
                  </a:lnTo>
                  <a:lnTo>
                    <a:pt x="4372356" y="2546604"/>
                  </a:lnTo>
                  <a:lnTo>
                    <a:pt x="4372356" y="2560320"/>
                  </a:lnTo>
                  <a:lnTo>
                    <a:pt x="4410456" y="2560320"/>
                  </a:lnTo>
                  <a:close/>
                </a:path>
                <a:path w="6106795" h="2560320">
                  <a:moveTo>
                    <a:pt x="4460748" y="2560320"/>
                  </a:moveTo>
                  <a:lnTo>
                    <a:pt x="4460748" y="2546604"/>
                  </a:lnTo>
                  <a:lnTo>
                    <a:pt x="4422648" y="2546604"/>
                  </a:lnTo>
                  <a:lnTo>
                    <a:pt x="4422648" y="2560320"/>
                  </a:lnTo>
                  <a:lnTo>
                    <a:pt x="4460748" y="2560320"/>
                  </a:lnTo>
                  <a:close/>
                </a:path>
                <a:path w="6106795" h="2560320">
                  <a:moveTo>
                    <a:pt x="4512564" y="2560320"/>
                  </a:moveTo>
                  <a:lnTo>
                    <a:pt x="4512564" y="2546604"/>
                  </a:lnTo>
                  <a:lnTo>
                    <a:pt x="4474464" y="2546604"/>
                  </a:lnTo>
                  <a:lnTo>
                    <a:pt x="4474464" y="2560320"/>
                  </a:lnTo>
                  <a:lnTo>
                    <a:pt x="4512564" y="2560320"/>
                  </a:lnTo>
                  <a:close/>
                </a:path>
                <a:path w="6106795" h="2560320">
                  <a:moveTo>
                    <a:pt x="4562856" y="2560320"/>
                  </a:moveTo>
                  <a:lnTo>
                    <a:pt x="4562856" y="2546604"/>
                  </a:lnTo>
                  <a:lnTo>
                    <a:pt x="4524756" y="2546604"/>
                  </a:lnTo>
                  <a:lnTo>
                    <a:pt x="4524756" y="2560320"/>
                  </a:lnTo>
                  <a:lnTo>
                    <a:pt x="4562856" y="2560320"/>
                  </a:lnTo>
                  <a:close/>
                </a:path>
                <a:path w="6106795" h="2560320">
                  <a:moveTo>
                    <a:pt x="4613148" y="2560320"/>
                  </a:moveTo>
                  <a:lnTo>
                    <a:pt x="4613148" y="2546604"/>
                  </a:lnTo>
                  <a:lnTo>
                    <a:pt x="4575048" y="2546604"/>
                  </a:lnTo>
                  <a:lnTo>
                    <a:pt x="4575048" y="2560320"/>
                  </a:lnTo>
                  <a:lnTo>
                    <a:pt x="4613148" y="2560320"/>
                  </a:lnTo>
                  <a:close/>
                </a:path>
                <a:path w="6106795" h="2560320">
                  <a:moveTo>
                    <a:pt x="4664964" y="2560320"/>
                  </a:moveTo>
                  <a:lnTo>
                    <a:pt x="4664964" y="2546604"/>
                  </a:lnTo>
                  <a:lnTo>
                    <a:pt x="4626864" y="2546604"/>
                  </a:lnTo>
                  <a:lnTo>
                    <a:pt x="4626864" y="2560320"/>
                  </a:lnTo>
                  <a:lnTo>
                    <a:pt x="4664964" y="2560320"/>
                  </a:lnTo>
                  <a:close/>
                </a:path>
                <a:path w="6106795" h="2560320">
                  <a:moveTo>
                    <a:pt x="4715256" y="2560320"/>
                  </a:moveTo>
                  <a:lnTo>
                    <a:pt x="4715256" y="2546604"/>
                  </a:lnTo>
                  <a:lnTo>
                    <a:pt x="4677156" y="2546604"/>
                  </a:lnTo>
                  <a:lnTo>
                    <a:pt x="4677156" y="2560320"/>
                  </a:lnTo>
                  <a:lnTo>
                    <a:pt x="4715256" y="2560320"/>
                  </a:lnTo>
                  <a:close/>
                </a:path>
                <a:path w="6106795" h="2560320">
                  <a:moveTo>
                    <a:pt x="4765548" y="2560320"/>
                  </a:moveTo>
                  <a:lnTo>
                    <a:pt x="4765548" y="2546604"/>
                  </a:lnTo>
                  <a:lnTo>
                    <a:pt x="4727448" y="2546604"/>
                  </a:lnTo>
                  <a:lnTo>
                    <a:pt x="4727448" y="2560320"/>
                  </a:lnTo>
                  <a:lnTo>
                    <a:pt x="4765548" y="2560320"/>
                  </a:lnTo>
                  <a:close/>
                </a:path>
                <a:path w="6106795" h="2560320">
                  <a:moveTo>
                    <a:pt x="4817364" y="2560320"/>
                  </a:moveTo>
                  <a:lnTo>
                    <a:pt x="4817364" y="2546604"/>
                  </a:lnTo>
                  <a:lnTo>
                    <a:pt x="4779264" y="2546604"/>
                  </a:lnTo>
                  <a:lnTo>
                    <a:pt x="4779264" y="2560320"/>
                  </a:lnTo>
                  <a:lnTo>
                    <a:pt x="4817364" y="2560320"/>
                  </a:lnTo>
                  <a:close/>
                </a:path>
                <a:path w="6106795" h="2560320">
                  <a:moveTo>
                    <a:pt x="4867656" y="2560320"/>
                  </a:moveTo>
                  <a:lnTo>
                    <a:pt x="4867656" y="2546604"/>
                  </a:lnTo>
                  <a:lnTo>
                    <a:pt x="4829556" y="2546604"/>
                  </a:lnTo>
                  <a:lnTo>
                    <a:pt x="4829556" y="2560320"/>
                  </a:lnTo>
                  <a:lnTo>
                    <a:pt x="4867656" y="2560320"/>
                  </a:lnTo>
                  <a:close/>
                </a:path>
                <a:path w="6106795" h="2560320">
                  <a:moveTo>
                    <a:pt x="4917948" y="2560320"/>
                  </a:moveTo>
                  <a:lnTo>
                    <a:pt x="4917948" y="2546604"/>
                  </a:lnTo>
                  <a:lnTo>
                    <a:pt x="4879848" y="2546604"/>
                  </a:lnTo>
                  <a:lnTo>
                    <a:pt x="4879848" y="2560320"/>
                  </a:lnTo>
                  <a:lnTo>
                    <a:pt x="4917948" y="2560320"/>
                  </a:lnTo>
                  <a:close/>
                </a:path>
                <a:path w="6106795" h="2560320">
                  <a:moveTo>
                    <a:pt x="4969764" y="2560320"/>
                  </a:moveTo>
                  <a:lnTo>
                    <a:pt x="4969764" y="2546604"/>
                  </a:lnTo>
                  <a:lnTo>
                    <a:pt x="4931664" y="2546604"/>
                  </a:lnTo>
                  <a:lnTo>
                    <a:pt x="4931664" y="2560320"/>
                  </a:lnTo>
                  <a:lnTo>
                    <a:pt x="4969764" y="2560320"/>
                  </a:lnTo>
                  <a:close/>
                </a:path>
                <a:path w="6106795" h="2560320">
                  <a:moveTo>
                    <a:pt x="5020056" y="2560320"/>
                  </a:moveTo>
                  <a:lnTo>
                    <a:pt x="5020056" y="2546604"/>
                  </a:lnTo>
                  <a:lnTo>
                    <a:pt x="4981956" y="2546604"/>
                  </a:lnTo>
                  <a:lnTo>
                    <a:pt x="4981956" y="2560320"/>
                  </a:lnTo>
                  <a:lnTo>
                    <a:pt x="5020056" y="2560320"/>
                  </a:lnTo>
                  <a:close/>
                </a:path>
                <a:path w="6106795" h="2560320">
                  <a:moveTo>
                    <a:pt x="5070348" y="2560320"/>
                  </a:moveTo>
                  <a:lnTo>
                    <a:pt x="5070348" y="2546604"/>
                  </a:lnTo>
                  <a:lnTo>
                    <a:pt x="5032248" y="2546604"/>
                  </a:lnTo>
                  <a:lnTo>
                    <a:pt x="5032248" y="2560320"/>
                  </a:lnTo>
                  <a:lnTo>
                    <a:pt x="5070348" y="2560320"/>
                  </a:lnTo>
                  <a:close/>
                </a:path>
                <a:path w="6106795" h="2560320">
                  <a:moveTo>
                    <a:pt x="5122164" y="2560320"/>
                  </a:moveTo>
                  <a:lnTo>
                    <a:pt x="5122164" y="2546604"/>
                  </a:lnTo>
                  <a:lnTo>
                    <a:pt x="5084064" y="2546604"/>
                  </a:lnTo>
                  <a:lnTo>
                    <a:pt x="5084064" y="2560320"/>
                  </a:lnTo>
                  <a:lnTo>
                    <a:pt x="5122164" y="2560320"/>
                  </a:lnTo>
                  <a:close/>
                </a:path>
                <a:path w="6106795" h="2560320">
                  <a:moveTo>
                    <a:pt x="5172456" y="2560320"/>
                  </a:moveTo>
                  <a:lnTo>
                    <a:pt x="5172456" y="2546604"/>
                  </a:lnTo>
                  <a:lnTo>
                    <a:pt x="5134356" y="2546604"/>
                  </a:lnTo>
                  <a:lnTo>
                    <a:pt x="5134356" y="2560320"/>
                  </a:lnTo>
                  <a:lnTo>
                    <a:pt x="5172456" y="2560320"/>
                  </a:lnTo>
                  <a:close/>
                </a:path>
                <a:path w="6106795" h="2560320">
                  <a:moveTo>
                    <a:pt x="5222748" y="2560320"/>
                  </a:moveTo>
                  <a:lnTo>
                    <a:pt x="5222748" y="2546604"/>
                  </a:lnTo>
                  <a:lnTo>
                    <a:pt x="5184648" y="2546604"/>
                  </a:lnTo>
                  <a:lnTo>
                    <a:pt x="5184648" y="2560320"/>
                  </a:lnTo>
                  <a:lnTo>
                    <a:pt x="5222748" y="2560320"/>
                  </a:lnTo>
                  <a:close/>
                </a:path>
                <a:path w="6106795" h="2560320">
                  <a:moveTo>
                    <a:pt x="5274564" y="2560320"/>
                  </a:moveTo>
                  <a:lnTo>
                    <a:pt x="5274564" y="2546604"/>
                  </a:lnTo>
                  <a:lnTo>
                    <a:pt x="5236464" y="2546604"/>
                  </a:lnTo>
                  <a:lnTo>
                    <a:pt x="5236464" y="2560320"/>
                  </a:lnTo>
                  <a:lnTo>
                    <a:pt x="5274564" y="2560320"/>
                  </a:lnTo>
                  <a:close/>
                </a:path>
                <a:path w="6106795" h="2560320">
                  <a:moveTo>
                    <a:pt x="5324856" y="2560320"/>
                  </a:moveTo>
                  <a:lnTo>
                    <a:pt x="5324856" y="2546604"/>
                  </a:lnTo>
                  <a:lnTo>
                    <a:pt x="5286756" y="2546604"/>
                  </a:lnTo>
                  <a:lnTo>
                    <a:pt x="5286756" y="2560320"/>
                  </a:lnTo>
                  <a:lnTo>
                    <a:pt x="5324856" y="2560320"/>
                  </a:lnTo>
                  <a:close/>
                </a:path>
                <a:path w="6106795" h="2560320">
                  <a:moveTo>
                    <a:pt x="5375148" y="2560320"/>
                  </a:moveTo>
                  <a:lnTo>
                    <a:pt x="5375148" y="2546604"/>
                  </a:lnTo>
                  <a:lnTo>
                    <a:pt x="5337048" y="2546604"/>
                  </a:lnTo>
                  <a:lnTo>
                    <a:pt x="5337048" y="2560320"/>
                  </a:lnTo>
                  <a:lnTo>
                    <a:pt x="5375148" y="2560320"/>
                  </a:lnTo>
                  <a:close/>
                </a:path>
                <a:path w="6106795" h="2560320">
                  <a:moveTo>
                    <a:pt x="5426964" y="2560320"/>
                  </a:moveTo>
                  <a:lnTo>
                    <a:pt x="5426964" y="2546604"/>
                  </a:lnTo>
                  <a:lnTo>
                    <a:pt x="5388864" y="2546604"/>
                  </a:lnTo>
                  <a:lnTo>
                    <a:pt x="5388864" y="2560320"/>
                  </a:lnTo>
                  <a:lnTo>
                    <a:pt x="5426964" y="2560320"/>
                  </a:lnTo>
                  <a:close/>
                </a:path>
                <a:path w="6106795" h="2560320">
                  <a:moveTo>
                    <a:pt x="5477256" y="2560320"/>
                  </a:moveTo>
                  <a:lnTo>
                    <a:pt x="5477256" y="2546604"/>
                  </a:lnTo>
                  <a:lnTo>
                    <a:pt x="5439156" y="2546604"/>
                  </a:lnTo>
                  <a:lnTo>
                    <a:pt x="5439156" y="2560320"/>
                  </a:lnTo>
                  <a:lnTo>
                    <a:pt x="5477256" y="2560320"/>
                  </a:lnTo>
                  <a:close/>
                </a:path>
                <a:path w="6106795" h="2560320">
                  <a:moveTo>
                    <a:pt x="5527548" y="2560320"/>
                  </a:moveTo>
                  <a:lnTo>
                    <a:pt x="5527548" y="2546604"/>
                  </a:lnTo>
                  <a:lnTo>
                    <a:pt x="5489448" y="2546604"/>
                  </a:lnTo>
                  <a:lnTo>
                    <a:pt x="5489448" y="2560320"/>
                  </a:lnTo>
                  <a:lnTo>
                    <a:pt x="5527548" y="2560320"/>
                  </a:lnTo>
                  <a:close/>
                </a:path>
                <a:path w="6106795" h="2560320">
                  <a:moveTo>
                    <a:pt x="5579364" y="2560320"/>
                  </a:moveTo>
                  <a:lnTo>
                    <a:pt x="5579364" y="2546604"/>
                  </a:lnTo>
                  <a:lnTo>
                    <a:pt x="5541264" y="2546604"/>
                  </a:lnTo>
                  <a:lnTo>
                    <a:pt x="5541264" y="2560320"/>
                  </a:lnTo>
                  <a:lnTo>
                    <a:pt x="5579364" y="2560320"/>
                  </a:lnTo>
                  <a:close/>
                </a:path>
                <a:path w="6106795" h="2560320">
                  <a:moveTo>
                    <a:pt x="5629656" y="2560320"/>
                  </a:moveTo>
                  <a:lnTo>
                    <a:pt x="5629656" y="2546604"/>
                  </a:lnTo>
                  <a:lnTo>
                    <a:pt x="5591556" y="2546604"/>
                  </a:lnTo>
                  <a:lnTo>
                    <a:pt x="5591556" y="2560320"/>
                  </a:lnTo>
                  <a:lnTo>
                    <a:pt x="5629656" y="2560320"/>
                  </a:lnTo>
                  <a:close/>
                </a:path>
                <a:path w="6106795" h="2560320">
                  <a:moveTo>
                    <a:pt x="5679948" y="2560320"/>
                  </a:moveTo>
                  <a:lnTo>
                    <a:pt x="5679948" y="2546604"/>
                  </a:lnTo>
                  <a:lnTo>
                    <a:pt x="5641848" y="2546604"/>
                  </a:lnTo>
                  <a:lnTo>
                    <a:pt x="5641848" y="2560320"/>
                  </a:lnTo>
                  <a:lnTo>
                    <a:pt x="5679948" y="2560320"/>
                  </a:lnTo>
                  <a:close/>
                </a:path>
                <a:path w="6106795" h="2560320">
                  <a:moveTo>
                    <a:pt x="5731764" y="2560320"/>
                  </a:moveTo>
                  <a:lnTo>
                    <a:pt x="5731764" y="2546604"/>
                  </a:lnTo>
                  <a:lnTo>
                    <a:pt x="5693664" y="2546604"/>
                  </a:lnTo>
                  <a:lnTo>
                    <a:pt x="5693664" y="2560320"/>
                  </a:lnTo>
                  <a:lnTo>
                    <a:pt x="5731764" y="2560320"/>
                  </a:lnTo>
                  <a:close/>
                </a:path>
                <a:path w="6106795" h="2560320">
                  <a:moveTo>
                    <a:pt x="5782056" y="2560320"/>
                  </a:moveTo>
                  <a:lnTo>
                    <a:pt x="5782056" y="2546604"/>
                  </a:lnTo>
                  <a:lnTo>
                    <a:pt x="5743956" y="2546604"/>
                  </a:lnTo>
                  <a:lnTo>
                    <a:pt x="5743956" y="2560320"/>
                  </a:lnTo>
                  <a:lnTo>
                    <a:pt x="5782056" y="2560320"/>
                  </a:lnTo>
                  <a:close/>
                </a:path>
                <a:path w="6106795" h="2560320">
                  <a:moveTo>
                    <a:pt x="5832348" y="2560320"/>
                  </a:moveTo>
                  <a:lnTo>
                    <a:pt x="5832348" y="2546604"/>
                  </a:lnTo>
                  <a:lnTo>
                    <a:pt x="5794248" y="2546604"/>
                  </a:lnTo>
                  <a:lnTo>
                    <a:pt x="5794248" y="2560320"/>
                  </a:lnTo>
                  <a:lnTo>
                    <a:pt x="5832348" y="2560320"/>
                  </a:lnTo>
                  <a:close/>
                </a:path>
                <a:path w="6106795" h="2560320">
                  <a:moveTo>
                    <a:pt x="5884164" y="2560320"/>
                  </a:moveTo>
                  <a:lnTo>
                    <a:pt x="5884164" y="2546604"/>
                  </a:lnTo>
                  <a:lnTo>
                    <a:pt x="5846064" y="2546604"/>
                  </a:lnTo>
                  <a:lnTo>
                    <a:pt x="5846064" y="2560320"/>
                  </a:lnTo>
                  <a:lnTo>
                    <a:pt x="5884164" y="2560320"/>
                  </a:lnTo>
                  <a:close/>
                </a:path>
                <a:path w="6106795" h="2560320">
                  <a:moveTo>
                    <a:pt x="5934456" y="2560320"/>
                  </a:moveTo>
                  <a:lnTo>
                    <a:pt x="5934456" y="2546604"/>
                  </a:lnTo>
                  <a:lnTo>
                    <a:pt x="5896356" y="2546604"/>
                  </a:lnTo>
                  <a:lnTo>
                    <a:pt x="5896356" y="2560320"/>
                  </a:lnTo>
                  <a:lnTo>
                    <a:pt x="5934456" y="2560320"/>
                  </a:lnTo>
                  <a:close/>
                </a:path>
                <a:path w="6106795" h="2560320">
                  <a:moveTo>
                    <a:pt x="5984748" y="2560320"/>
                  </a:moveTo>
                  <a:lnTo>
                    <a:pt x="5984748" y="2546604"/>
                  </a:lnTo>
                  <a:lnTo>
                    <a:pt x="5946648" y="2546604"/>
                  </a:lnTo>
                  <a:lnTo>
                    <a:pt x="5946648" y="2560320"/>
                  </a:lnTo>
                  <a:lnTo>
                    <a:pt x="5984748" y="2560320"/>
                  </a:lnTo>
                  <a:close/>
                </a:path>
                <a:path w="6106795" h="2560320">
                  <a:moveTo>
                    <a:pt x="6036564" y="2560320"/>
                  </a:moveTo>
                  <a:lnTo>
                    <a:pt x="6036564" y="2546604"/>
                  </a:lnTo>
                  <a:lnTo>
                    <a:pt x="5998464" y="2546604"/>
                  </a:lnTo>
                  <a:lnTo>
                    <a:pt x="5998464" y="2560320"/>
                  </a:lnTo>
                  <a:lnTo>
                    <a:pt x="6036564" y="2560320"/>
                  </a:lnTo>
                  <a:close/>
                </a:path>
                <a:path w="6106795" h="2560320">
                  <a:moveTo>
                    <a:pt x="6086856" y="2560320"/>
                  </a:moveTo>
                  <a:lnTo>
                    <a:pt x="6086856" y="2546604"/>
                  </a:lnTo>
                  <a:lnTo>
                    <a:pt x="6048756" y="2546604"/>
                  </a:lnTo>
                  <a:lnTo>
                    <a:pt x="6048756" y="2560320"/>
                  </a:lnTo>
                  <a:lnTo>
                    <a:pt x="6086856" y="2560320"/>
                  </a:lnTo>
                  <a:close/>
                </a:path>
                <a:path w="6106795" h="2560320">
                  <a:moveTo>
                    <a:pt x="6106668" y="2557272"/>
                  </a:moveTo>
                  <a:lnTo>
                    <a:pt x="6106668" y="2516124"/>
                  </a:lnTo>
                  <a:lnTo>
                    <a:pt x="6094476" y="2516124"/>
                  </a:lnTo>
                  <a:lnTo>
                    <a:pt x="6094476" y="2552700"/>
                  </a:lnTo>
                  <a:lnTo>
                    <a:pt x="6099048" y="2548128"/>
                  </a:lnTo>
                  <a:lnTo>
                    <a:pt x="6099048" y="2546604"/>
                  </a:lnTo>
                  <a:lnTo>
                    <a:pt x="6100572" y="2546604"/>
                  </a:lnTo>
                  <a:lnTo>
                    <a:pt x="6100572" y="2560320"/>
                  </a:lnTo>
                  <a:lnTo>
                    <a:pt x="6103620" y="2560320"/>
                  </a:lnTo>
                  <a:lnTo>
                    <a:pt x="6106668" y="2557272"/>
                  </a:lnTo>
                  <a:close/>
                </a:path>
                <a:path w="6106795" h="2560320">
                  <a:moveTo>
                    <a:pt x="6100572" y="2546604"/>
                  </a:moveTo>
                  <a:lnTo>
                    <a:pt x="6099048" y="2546604"/>
                  </a:lnTo>
                  <a:lnTo>
                    <a:pt x="6099048" y="2548128"/>
                  </a:lnTo>
                  <a:lnTo>
                    <a:pt x="6100572" y="2546604"/>
                  </a:lnTo>
                  <a:close/>
                </a:path>
                <a:path w="6106795" h="2560320">
                  <a:moveTo>
                    <a:pt x="6100572" y="2560320"/>
                  </a:moveTo>
                  <a:lnTo>
                    <a:pt x="6100572" y="2546604"/>
                  </a:lnTo>
                  <a:lnTo>
                    <a:pt x="6099048" y="2548128"/>
                  </a:lnTo>
                  <a:lnTo>
                    <a:pt x="6099048" y="2560320"/>
                  </a:lnTo>
                  <a:lnTo>
                    <a:pt x="6100572" y="2560320"/>
                  </a:lnTo>
                  <a:close/>
                </a:path>
                <a:path w="6106795" h="2560320">
                  <a:moveTo>
                    <a:pt x="6106668" y="2503932"/>
                  </a:moveTo>
                  <a:lnTo>
                    <a:pt x="6106668" y="2465832"/>
                  </a:lnTo>
                  <a:lnTo>
                    <a:pt x="6094476" y="2465832"/>
                  </a:lnTo>
                  <a:lnTo>
                    <a:pt x="6094476" y="2503932"/>
                  </a:lnTo>
                  <a:lnTo>
                    <a:pt x="6106668" y="2503932"/>
                  </a:lnTo>
                  <a:close/>
                </a:path>
                <a:path w="6106795" h="2560320">
                  <a:moveTo>
                    <a:pt x="6106668" y="2453640"/>
                  </a:moveTo>
                  <a:lnTo>
                    <a:pt x="6106668" y="2415540"/>
                  </a:lnTo>
                  <a:lnTo>
                    <a:pt x="6094476" y="2415540"/>
                  </a:lnTo>
                  <a:lnTo>
                    <a:pt x="6094476" y="2453640"/>
                  </a:lnTo>
                  <a:lnTo>
                    <a:pt x="6106668" y="2453640"/>
                  </a:lnTo>
                  <a:close/>
                </a:path>
                <a:path w="6106795" h="2560320">
                  <a:moveTo>
                    <a:pt x="6106668" y="2401824"/>
                  </a:moveTo>
                  <a:lnTo>
                    <a:pt x="6106668" y="2363724"/>
                  </a:lnTo>
                  <a:lnTo>
                    <a:pt x="6094476" y="2363724"/>
                  </a:lnTo>
                  <a:lnTo>
                    <a:pt x="6094476" y="2401824"/>
                  </a:lnTo>
                  <a:lnTo>
                    <a:pt x="6106668" y="2401824"/>
                  </a:lnTo>
                  <a:close/>
                </a:path>
                <a:path w="6106795" h="2560320">
                  <a:moveTo>
                    <a:pt x="6106668" y="2351532"/>
                  </a:moveTo>
                  <a:lnTo>
                    <a:pt x="6106668" y="2313432"/>
                  </a:lnTo>
                  <a:lnTo>
                    <a:pt x="6094476" y="2313432"/>
                  </a:lnTo>
                  <a:lnTo>
                    <a:pt x="6094476" y="2351532"/>
                  </a:lnTo>
                  <a:lnTo>
                    <a:pt x="6106668" y="2351532"/>
                  </a:lnTo>
                  <a:close/>
                </a:path>
                <a:path w="6106795" h="2560320">
                  <a:moveTo>
                    <a:pt x="6106668" y="2301240"/>
                  </a:moveTo>
                  <a:lnTo>
                    <a:pt x="6106668" y="2263140"/>
                  </a:lnTo>
                  <a:lnTo>
                    <a:pt x="6094476" y="2263140"/>
                  </a:lnTo>
                  <a:lnTo>
                    <a:pt x="6094476" y="2301240"/>
                  </a:lnTo>
                  <a:lnTo>
                    <a:pt x="6106668" y="2301240"/>
                  </a:lnTo>
                  <a:close/>
                </a:path>
                <a:path w="6106795" h="2560320">
                  <a:moveTo>
                    <a:pt x="6106668" y="2249424"/>
                  </a:moveTo>
                  <a:lnTo>
                    <a:pt x="6106668" y="2211324"/>
                  </a:lnTo>
                  <a:lnTo>
                    <a:pt x="6094476" y="2211324"/>
                  </a:lnTo>
                  <a:lnTo>
                    <a:pt x="6094476" y="2249424"/>
                  </a:lnTo>
                  <a:lnTo>
                    <a:pt x="6106668" y="2249424"/>
                  </a:lnTo>
                  <a:close/>
                </a:path>
                <a:path w="6106795" h="2560320">
                  <a:moveTo>
                    <a:pt x="6106668" y="2199132"/>
                  </a:moveTo>
                  <a:lnTo>
                    <a:pt x="6106668" y="2161032"/>
                  </a:lnTo>
                  <a:lnTo>
                    <a:pt x="6094476" y="2161032"/>
                  </a:lnTo>
                  <a:lnTo>
                    <a:pt x="6094476" y="2199132"/>
                  </a:lnTo>
                  <a:lnTo>
                    <a:pt x="6106668" y="2199132"/>
                  </a:lnTo>
                  <a:close/>
                </a:path>
                <a:path w="6106795" h="2560320">
                  <a:moveTo>
                    <a:pt x="6106668" y="2148840"/>
                  </a:moveTo>
                  <a:lnTo>
                    <a:pt x="6106668" y="2110740"/>
                  </a:lnTo>
                  <a:lnTo>
                    <a:pt x="6094476" y="2110740"/>
                  </a:lnTo>
                  <a:lnTo>
                    <a:pt x="6094476" y="2148840"/>
                  </a:lnTo>
                  <a:lnTo>
                    <a:pt x="6106668" y="2148840"/>
                  </a:lnTo>
                  <a:close/>
                </a:path>
                <a:path w="6106795" h="2560320">
                  <a:moveTo>
                    <a:pt x="6106668" y="2097024"/>
                  </a:moveTo>
                  <a:lnTo>
                    <a:pt x="6106668" y="2058924"/>
                  </a:lnTo>
                  <a:lnTo>
                    <a:pt x="6094476" y="2058924"/>
                  </a:lnTo>
                  <a:lnTo>
                    <a:pt x="6094476" y="2097024"/>
                  </a:lnTo>
                  <a:lnTo>
                    <a:pt x="6106668" y="2097024"/>
                  </a:lnTo>
                  <a:close/>
                </a:path>
                <a:path w="6106795" h="2560320">
                  <a:moveTo>
                    <a:pt x="6106668" y="2046732"/>
                  </a:moveTo>
                  <a:lnTo>
                    <a:pt x="6106668" y="2008632"/>
                  </a:lnTo>
                  <a:lnTo>
                    <a:pt x="6094476" y="2008632"/>
                  </a:lnTo>
                  <a:lnTo>
                    <a:pt x="6094476" y="2046732"/>
                  </a:lnTo>
                  <a:lnTo>
                    <a:pt x="6106668" y="2046732"/>
                  </a:lnTo>
                  <a:close/>
                </a:path>
                <a:path w="6106795" h="2560320">
                  <a:moveTo>
                    <a:pt x="6106668" y="1996440"/>
                  </a:moveTo>
                  <a:lnTo>
                    <a:pt x="6106668" y="1958340"/>
                  </a:lnTo>
                  <a:lnTo>
                    <a:pt x="6094476" y="1958340"/>
                  </a:lnTo>
                  <a:lnTo>
                    <a:pt x="6094476" y="1996440"/>
                  </a:lnTo>
                  <a:lnTo>
                    <a:pt x="6106668" y="1996440"/>
                  </a:lnTo>
                  <a:close/>
                </a:path>
                <a:path w="6106795" h="2560320">
                  <a:moveTo>
                    <a:pt x="6106668" y="1944624"/>
                  </a:moveTo>
                  <a:lnTo>
                    <a:pt x="6106668" y="1906524"/>
                  </a:lnTo>
                  <a:lnTo>
                    <a:pt x="6094476" y="1906524"/>
                  </a:lnTo>
                  <a:lnTo>
                    <a:pt x="6094476" y="1944624"/>
                  </a:lnTo>
                  <a:lnTo>
                    <a:pt x="6106668" y="1944624"/>
                  </a:lnTo>
                  <a:close/>
                </a:path>
                <a:path w="6106795" h="2560320">
                  <a:moveTo>
                    <a:pt x="6106668" y="1894332"/>
                  </a:moveTo>
                  <a:lnTo>
                    <a:pt x="6106668" y="1856232"/>
                  </a:lnTo>
                  <a:lnTo>
                    <a:pt x="6094476" y="1856232"/>
                  </a:lnTo>
                  <a:lnTo>
                    <a:pt x="6094476" y="1894332"/>
                  </a:lnTo>
                  <a:lnTo>
                    <a:pt x="6106668" y="1894332"/>
                  </a:lnTo>
                  <a:close/>
                </a:path>
                <a:path w="6106795" h="2560320">
                  <a:moveTo>
                    <a:pt x="6106668" y="1844040"/>
                  </a:moveTo>
                  <a:lnTo>
                    <a:pt x="6106668" y="1805940"/>
                  </a:lnTo>
                  <a:lnTo>
                    <a:pt x="6094476" y="1805940"/>
                  </a:lnTo>
                  <a:lnTo>
                    <a:pt x="6094476" y="1844040"/>
                  </a:lnTo>
                  <a:lnTo>
                    <a:pt x="6106668" y="1844040"/>
                  </a:lnTo>
                  <a:close/>
                </a:path>
                <a:path w="6106795" h="2560320">
                  <a:moveTo>
                    <a:pt x="6106668" y="1792224"/>
                  </a:moveTo>
                  <a:lnTo>
                    <a:pt x="6106668" y="1754124"/>
                  </a:lnTo>
                  <a:lnTo>
                    <a:pt x="6094476" y="1754124"/>
                  </a:lnTo>
                  <a:lnTo>
                    <a:pt x="6094476" y="1792224"/>
                  </a:lnTo>
                  <a:lnTo>
                    <a:pt x="6106668" y="1792224"/>
                  </a:lnTo>
                  <a:close/>
                </a:path>
                <a:path w="6106795" h="2560320">
                  <a:moveTo>
                    <a:pt x="6106668" y="1741932"/>
                  </a:moveTo>
                  <a:lnTo>
                    <a:pt x="6106668" y="1703832"/>
                  </a:lnTo>
                  <a:lnTo>
                    <a:pt x="6094476" y="1703832"/>
                  </a:lnTo>
                  <a:lnTo>
                    <a:pt x="6094476" y="1741932"/>
                  </a:lnTo>
                  <a:lnTo>
                    <a:pt x="6106668" y="1741932"/>
                  </a:lnTo>
                  <a:close/>
                </a:path>
                <a:path w="6106795" h="2560320">
                  <a:moveTo>
                    <a:pt x="6106668" y="1691640"/>
                  </a:moveTo>
                  <a:lnTo>
                    <a:pt x="6106668" y="1653540"/>
                  </a:lnTo>
                  <a:lnTo>
                    <a:pt x="6094476" y="1653540"/>
                  </a:lnTo>
                  <a:lnTo>
                    <a:pt x="6094476" y="1691640"/>
                  </a:lnTo>
                  <a:lnTo>
                    <a:pt x="6106668" y="1691640"/>
                  </a:lnTo>
                  <a:close/>
                </a:path>
                <a:path w="6106795" h="2560320">
                  <a:moveTo>
                    <a:pt x="6106668" y="1639824"/>
                  </a:moveTo>
                  <a:lnTo>
                    <a:pt x="6106668" y="1601724"/>
                  </a:lnTo>
                  <a:lnTo>
                    <a:pt x="6094476" y="1601724"/>
                  </a:lnTo>
                  <a:lnTo>
                    <a:pt x="6094476" y="1639824"/>
                  </a:lnTo>
                  <a:lnTo>
                    <a:pt x="6106668" y="1639824"/>
                  </a:lnTo>
                  <a:close/>
                </a:path>
                <a:path w="6106795" h="2560320">
                  <a:moveTo>
                    <a:pt x="6106668" y="1589532"/>
                  </a:moveTo>
                  <a:lnTo>
                    <a:pt x="6106668" y="1551432"/>
                  </a:lnTo>
                  <a:lnTo>
                    <a:pt x="6094476" y="1551432"/>
                  </a:lnTo>
                  <a:lnTo>
                    <a:pt x="6094476" y="1589532"/>
                  </a:lnTo>
                  <a:lnTo>
                    <a:pt x="6106668" y="1589532"/>
                  </a:lnTo>
                  <a:close/>
                </a:path>
                <a:path w="6106795" h="2560320">
                  <a:moveTo>
                    <a:pt x="6106668" y="1539240"/>
                  </a:moveTo>
                  <a:lnTo>
                    <a:pt x="6106668" y="1501140"/>
                  </a:lnTo>
                  <a:lnTo>
                    <a:pt x="6094476" y="1501140"/>
                  </a:lnTo>
                  <a:lnTo>
                    <a:pt x="6094476" y="1539240"/>
                  </a:lnTo>
                  <a:lnTo>
                    <a:pt x="6106668" y="1539240"/>
                  </a:lnTo>
                  <a:close/>
                </a:path>
                <a:path w="6106795" h="2560320">
                  <a:moveTo>
                    <a:pt x="6106668" y="1487424"/>
                  </a:moveTo>
                  <a:lnTo>
                    <a:pt x="6106668" y="1449324"/>
                  </a:lnTo>
                  <a:lnTo>
                    <a:pt x="6094476" y="1449324"/>
                  </a:lnTo>
                  <a:lnTo>
                    <a:pt x="6094476" y="1487424"/>
                  </a:lnTo>
                  <a:lnTo>
                    <a:pt x="6106668" y="1487424"/>
                  </a:lnTo>
                  <a:close/>
                </a:path>
                <a:path w="6106795" h="2560320">
                  <a:moveTo>
                    <a:pt x="6106668" y="1437132"/>
                  </a:moveTo>
                  <a:lnTo>
                    <a:pt x="6106668" y="1399032"/>
                  </a:lnTo>
                  <a:lnTo>
                    <a:pt x="6094476" y="1399032"/>
                  </a:lnTo>
                  <a:lnTo>
                    <a:pt x="6094476" y="1437132"/>
                  </a:lnTo>
                  <a:lnTo>
                    <a:pt x="6106668" y="1437132"/>
                  </a:lnTo>
                  <a:close/>
                </a:path>
                <a:path w="6106795" h="2560320">
                  <a:moveTo>
                    <a:pt x="6106668" y="1386840"/>
                  </a:moveTo>
                  <a:lnTo>
                    <a:pt x="6106668" y="1348740"/>
                  </a:lnTo>
                  <a:lnTo>
                    <a:pt x="6094476" y="1348740"/>
                  </a:lnTo>
                  <a:lnTo>
                    <a:pt x="6094476" y="1386840"/>
                  </a:lnTo>
                  <a:lnTo>
                    <a:pt x="6106668" y="1386840"/>
                  </a:lnTo>
                  <a:close/>
                </a:path>
                <a:path w="6106795" h="2560320">
                  <a:moveTo>
                    <a:pt x="6106668" y="1335024"/>
                  </a:moveTo>
                  <a:lnTo>
                    <a:pt x="6106668" y="1296924"/>
                  </a:lnTo>
                  <a:lnTo>
                    <a:pt x="6094476" y="1296924"/>
                  </a:lnTo>
                  <a:lnTo>
                    <a:pt x="6094476" y="1335024"/>
                  </a:lnTo>
                  <a:lnTo>
                    <a:pt x="6106668" y="1335024"/>
                  </a:lnTo>
                  <a:close/>
                </a:path>
                <a:path w="6106795" h="2560320">
                  <a:moveTo>
                    <a:pt x="6106668" y="1284732"/>
                  </a:moveTo>
                  <a:lnTo>
                    <a:pt x="6106668" y="1246632"/>
                  </a:lnTo>
                  <a:lnTo>
                    <a:pt x="6094476" y="1246632"/>
                  </a:lnTo>
                  <a:lnTo>
                    <a:pt x="6094476" y="1284732"/>
                  </a:lnTo>
                  <a:lnTo>
                    <a:pt x="6106668" y="1284732"/>
                  </a:lnTo>
                  <a:close/>
                </a:path>
                <a:path w="6106795" h="2560320">
                  <a:moveTo>
                    <a:pt x="6106668" y="1234440"/>
                  </a:moveTo>
                  <a:lnTo>
                    <a:pt x="6106668" y="1196340"/>
                  </a:lnTo>
                  <a:lnTo>
                    <a:pt x="6094476" y="1196340"/>
                  </a:lnTo>
                  <a:lnTo>
                    <a:pt x="6094476" y="1234440"/>
                  </a:lnTo>
                  <a:lnTo>
                    <a:pt x="6106668" y="1234440"/>
                  </a:lnTo>
                  <a:close/>
                </a:path>
                <a:path w="6106795" h="2560320">
                  <a:moveTo>
                    <a:pt x="6106668" y="1182624"/>
                  </a:moveTo>
                  <a:lnTo>
                    <a:pt x="6106668" y="1144524"/>
                  </a:lnTo>
                  <a:lnTo>
                    <a:pt x="6094476" y="1144524"/>
                  </a:lnTo>
                  <a:lnTo>
                    <a:pt x="6094476" y="1182624"/>
                  </a:lnTo>
                  <a:lnTo>
                    <a:pt x="6106668" y="1182624"/>
                  </a:lnTo>
                  <a:close/>
                </a:path>
                <a:path w="6106795" h="2560320">
                  <a:moveTo>
                    <a:pt x="6106668" y="1132332"/>
                  </a:moveTo>
                  <a:lnTo>
                    <a:pt x="6106668" y="1094232"/>
                  </a:lnTo>
                  <a:lnTo>
                    <a:pt x="6094476" y="1094232"/>
                  </a:lnTo>
                  <a:lnTo>
                    <a:pt x="6094476" y="1132332"/>
                  </a:lnTo>
                  <a:lnTo>
                    <a:pt x="6106668" y="1132332"/>
                  </a:lnTo>
                  <a:close/>
                </a:path>
                <a:path w="6106795" h="2560320">
                  <a:moveTo>
                    <a:pt x="6106668" y="1082040"/>
                  </a:moveTo>
                  <a:lnTo>
                    <a:pt x="6106668" y="1043940"/>
                  </a:lnTo>
                  <a:lnTo>
                    <a:pt x="6094476" y="1043940"/>
                  </a:lnTo>
                  <a:lnTo>
                    <a:pt x="6094476" y="1082040"/>
                  </a:lnTo>
                  <a:lnTo>
                    <a:pt x="6106668" y="1082040"/>
                  </a:lnTo>
                  <a:close/>
                </a:path>
                <a:path w="6106795" h="2560320">
                  <a:moveTo>
                    <a:pt x="6106668" y="1030224"/>
                  </a:moveTo>
                  <a:lnTo>
                    <a:pt x="6106668" y="992124"/>
                  </a:lnTo>
                  <a:lnTo>
                    <a:pt x="6094476" y="992124"/>
                  </a:lnTo>
                  <a:lnTo>
                    <a:pt x="6094476" y="1030224"/>
                  </a:lnTo>
                  <a:lnTo>
                    <a:pt x="6106668" y="1030224"/>
                  </a:lnTo>
                  <a:close/>
                </a:path>
                <a:path w="6106795" h="2560320">
                  <a:moveTo>
                    <a:pt x="6106668" y="979932"/>
                  </a:moveTo>
                  <a:lnTo>
                    <a:pt x="6106668" y="941832"/>
                  </a:lnTo>
                  <a:lnTo>
                    <a:pt x="6094476" y="941832"/>
                  </a:lnTo>
                  <a:lnTo>
                    <a:pt x="6094476" y="979932"/>
                  </a:lnTo>
                  <a:lnTo>
                    <a:pt x="6106668" y="979932"/>
                  </a:lnTo>
                  <a:close/>
                </a:path>
                <a:path w="6106795" h="2560320">
                  <a:moveTo>
                    <a:pt x="6106668" y="929640"/>
                  </a:moveTo>
                  <a:lnTo>
                    <a:pt x="6106668" y="891540"/>
                  </a:lnTo>
                  <a:lnTo>
                    <a:pt x="6094476" y="891540"/>
                  </a:lnTo>
                  <a:lnTo>
                    <a:pt x="6094476" y="929640"/>
                  </a:lnTo>
                  <a:lnTo>
                    <a:pt x="6106668" y="929640"/>
                  </a:lnTo>
                  <a:close/>
                </a:path>
                <a:path w="6106795" h="2560320">
                  <a:moveTo>
                    <a:pt x="6106668" y="877824"/>
                  </a:moveTo>
                  <a:lnTo>
                    <a:pt x="6106668" y="839724"/>
                  </a:lnTo>
                  <a:lnTo>
                    <a:pt x="6094476" y="839724"/>
                  </a:lnTo>
                  <a:lnTo>
                    <a:pt x="6094476" y="877824"/>
                  </a:lnTo>
                  <a:lnTo>
                    <a:pt x="6106668" y="877824"/>
                  </a:lnTo>
                  <a:close/>
                </a:path>
                <a:path w="6106795" h="2560320">
                  <a:moveTo>
                    <a:pt x="6106668" y="827532"/>
                  </a:moveTo>
                  <a:lnTo>
                    <a:pt x="6106668" y="789432"/>
                  </a:lnTo>
                  <a:lnTo>
                    <a:pt x="6094476" y="789432"/>
                  </a:lnTo>
                  <a:lnTo>
                    <a:pt x="6094476" y="827532"/>
                  </a:lnTo>
                  <a:lnTo>
                    <a:pt x="6106668" y="827532"/>
                  </a:lnTo>
                  <a:close/>
                </a:path>
                <a:path w="6106795" h="2560320">
                  <a:moveTo>
                    <a:pt x="6106668" y="777240"/>
                  </a:moveTo>
                  <a:lnTo>
                    <a:pt x="6106668" y="739140"/>
                  </a:lnTo>
                  <a:lnTo>
                    <a:pt x="6094476" y="739140"/>
                  </a:lnTo>
                  <a:lnTo>
                    <a:pt x="6094476" y="777240"/>
                  </a:lnTo>
                  <a:lnTo>
                    <a:pt x="6106668" y="777240"/>
                  </a:lnTo>
                  <a:close/>
                </a:path>
                <a:path w="6106795" h="2560320">
                  <a:moveTo>
                    <a:pt x="6106668" y="725424"/>
                  </a:moveTo>
                  <a:lnTo>
                    <a:pt x="6106668" y="687324"/>
                  </a:lnTo>
                  <a:lnTo>
                    <a:pt x="6094476" y="687324"/>
                  </a:lnTo>
                  <a:lnTo>
                    <a:pt x="6094476" y="725424"/>
                  </a:lnTo>
                  <a:lnTo>
                    <a:pt x="6106668" y="725424"/>
                  </a:lnTo>
                  <a:close/>
                </a:path>
                <a:path w="6106795" h="2560320">
                  <a:moveTo>
                    <a:pt x="6106668" y="675132"/>
                  </a:moveTo>
                  <a:lnTo>
                    <a:pt x="6106668" y="637032"/>
                  </a:lnTo>
                  <a:lnTo>
                    <a:pt x="6094476" y="637032"/>
                  </a:lnTo>
                  <a:lnTo>
                    <a:pt x="6094476" y="675132"/>
                  </a:lnTo>
                  <a:lnTo>
                    <a:pt x="6106668" y="675132"/>
                  </a:lnTo>
                  <a:close/>
                </a:path>
                <a:path w="6106795" h="2560320">
                  <a:moveTo>
                    <a:pt x="6106668" y="624840"/>
                  </a:moveTo>
                  <a:lnTo>
                    <a:pt x="6106668" y="586740"/>
                  </a:lnTo>
                  <a:lnTo>
                    <a:pt x="6094476" y="586740"/>
                  </a:lnTo>
                  <a:lnTo>
                    <a:pt x="6094476" y="624840"/>
                  </a:lnTo>
                  <a:lnTo>
                    <a:pt x="6106668" y="624840"/>
                  </a:lnTo>
                  <a:close/>
                </a:path>
                <a:path w="6106795" h="2560320">
                  <a:moveTo>
                    <a:pt x="6106668" y="573024"/>
                  </a:moveTo>
                  <a:lnTo>
                    <a:pt x="6106668" y="541020"/>
                  </a:lnTo>
                  <a:lnTo>
                    <a:pt x="6103620" y="537972"/>
                  </a:lnTo>
                  <a:lnTo>
                    <a:pt x="6091428" y="537972"/>
                  </a:lnTo>
                  <a:lnTo>
                    <a:pt x="6091428" y="550164"/>
                  </a:lnTo>
                  <a:lnTo>
                    <a:pt x="6094476" y="550164"/>
                  </a:lnTo>
                  <a:lnTo>
                    <a:pt x="6094476" y="544068"/>
                  </a:lnTo>
                  <a:lnTo>
                    <a:pt x="6100572" y="550164"/>
                  </a:lnTo>
                  <a:lnTo>
                    <a:pt x="6100572" y="573024"/>
                  </a:lnTo>
                  <a:lnTo>
                    <a:pt x="6106668" y="573024"/>
                  </a:lnTo>
                  <a:close/>
                </a:path>
                <a:path w="6106795" h="2560320">
                  <a:moveTo>
                    <a:pt x="6100572" y="550164"/>
                  </a:moveTo>
                  <a:lnTo>
                    <a:pt x="6094476" y="544068"/>
                  </a:lnTo>
                  <a:lnTo>
                    <a:pt x="6094476" y="550164"/>
                  </a:lnTo>
                  <a:lnTo>
                    <a:pt x="6100572" y="550164"/>
                  </a:lnTo>
                  <a:close/>
                </a:path>
                <a:path w="6106795" h="2560320">
                  <a:moveTo>
                    <a:pt x="6100572" y="573024"/>
                  </a:moveTo>
                  <a:lnTo>
                    <a:pt x="6100572" y="550164"/>
                  </a:lnTo>
                  <a:lnTo>
                    <a:pt x="6094476" y="550164"/>
                  </a:lnTo>
                  <a:lnTo>
                    <a:pt x="6094476" y="573024"/>
                  </a:lnTo>
                  <a:lnTo>
                    <a:pt x="6100572" y="573024"/>
                  </a:lnTo>
                  <a:close/>
                </a:path>
                <a:path w="6106795" h="2560320">
                  <a:moveTo>
                    <a:pt x="6079236" y="550164"/>
                  </a:moveTo>
                  <a:lnTo>
                    <a:pt x="6079236" y="537972"/>
                  </a:lnTo>
                  <a:lnTo>
                    <a:pt x="6041136" y="537972"/>
                  </a:lnTo>
                  <a:lnTo>
                    <a:pt x="6041136" y="550164"/>
                  </a:lnTo>
                  <a:lnTo>
                    <a:pt x="6079236" y="550164"/>
                  </a:lnTo>
                  <a:close/>
                </a:path>
                <a:path w="6106795" h="2560320">
                  <a:moveTo>
                    <a:pt x="6028944" y="550164"/>
                  </a:moveTo>
                  <a:lnTo>
                    <a:pt x="6028944" y="537972"/>
                  </a:lnTo>
                  <a:lnTo>
                    <a:pt x="5990844" y="537972"/>
                  </a:lnTo>
                  <a:lnTo>
                    <a:pt x="5990844" y="550164"/>
                  </a:lnTo>
                  <a:lnTo>
                    <a:pt x="6028944" y="550164"/>
                  </a:lnTo>
                  <a:close/>
                </a:path>
                <a:path w="6106795" h="2560320">
                  <a:moveTo>
                    <a:pt x="5977128" y="550164"/>
                  </a:moveTo>
                  <a:lnTo>
                    <a:pt x="5977128" y="537972"/>
                  </a:lnTo>
                  <a:lnTo>
                    <a:pt x="5939028" y="537972"/>
                  </a:lnTo>
                  <a:lnTo>
                    <a:pt x="5939028" y="550164"/>
                  </a:lnTo>
                  <a:lnTo>
                    <a:pt x="5977128" y="550164"/>
                  </a:lnTo>
                  <a:close/>
                </a:path>
                <a:path w="6106795" h="2560320">
                  <a:moveTo>
                    <a:pt x="5926836" y="550164"/>
                  </a:moveTo>
                  <a:lnTo>
                    <a:pt x="5926836" y="537972"/>
                  </a:lnTo>
                  <a:lnTo>
                    <a:pt x="5888736" y="537972"/>
                  </a:lnTo>
                  <a:lnTo>
                    <a:pt x="5888736" y="550164"/>
                  </a:lnTo>
                  <a:lnTo>
                    <a:pt x="5926836" y="550164"/>
                  </a:lnTo>
                  <a:close/>
                </a:path>
                <a:path w="6106795" h="2560320">
                  <a:moveTo>
                    <a:pt x="5876544" y="550164"/>
                  </a:moveTo>
                  <a:lnTo>
                    <a:pt x="5876544" y="537972"/>
                  </a:lnTo>
                  <a:lnTo>
                    <a:pt x="5838444" y="537972"/>
                  </a:lnTo>
                  <a:lnTo>
                    <a:pt x="5838444" y="550164"/>
                  </a:lnTo>
                  <a:lnTo>
                    <a:pt x="5876544" y="550164"/>
                  </a:lnTo>
                  <a:close/>
                </a:path>
                <a:path w="6106795" h="2560320">
                  <a:moveTo>
                    <a:pt x="5824728" y="550164"/>
                  </a:moveTo>
                  <a:lnTo>
                    <a:pt x="5824728" y="537972"/>
                  </a:lnTo>
                  <a:lnTo>
                    <a:pt x="5786628" y="537972"/>
                  </a:lnTo>
                  <a:lnTo>
                    <a:pt x="5786628" y="550164"/>
                  </a:lnTo>
                  <a:lnTo>
                    <a:pt x="5824728" y="550164"/>
                  </a:lnTo>
                  <a:close/>
                </a:path>
                <a:path w="6106795" h="2560320">
                  <a:moveTo>
                    <a:pt x="5774436" y="550164"/>
                  </a:moveTo>
                  <a:lnTo>
                    <a:pt x="5774436" y="537972"/>
                  </a:lnTo>
                  <a:lnTo>
                    <a:pt x="5736336" y="537972"/>
                  </a:lnTo>
                  <a:lnTo>
                    <a:pt x="5736336" y="550164"/>
                  </a:lnTo>
                  <a:lnTo>
                    <a:pt x="5774436" y="550164"/>
                  </a:lnTo>
                  <a:close/>
                </a:path>
                <a:path w="6106795" h="2560320">
                  <a:moveTo>
                    <a:pt x="5724144" y="550164"/>
                  </a:moveTo>
                  <a:lnTo>
                    <a:pt x="5724144" y="537972"/>
                  </a:lnTo>
                  <a:lnTo>
                    <a:pt x="5686044" y="537972"/>
                  </a:lnTo>
                  <a:lnTo>
                    <a:pt x="5686044" y="550164"/>
                  </a:lnTo>
                  <a:lnTo>
                    <a:pt x="5724144" y="550164"/>
                  </a:lnTo>
                  <a:close/>
                </a:path>
                <a:path w="6106795" h="2560320">
                  <a:moveTo>
                    <a:pt x="5672328" y="550164"/>
                  </a:moveTo>
                  <a:lnTo>
                    <a:pt x="5672328" y="537972"/>
                  </a:lnTo>
                  <a:lnTo>
                    <a:pt x="5634228" y="537972"/>
                  </a:lnTo>
                  <a:lnTo>
                    <a:pt x="5634228" y="550164"/>
                  </a:lnTo>
                  <a:lnTo>
                    <a:pt x="5672328" y="550164"/>
                  </a:lnTo>
                  <a:close/>
                </a:path>
                <a:path w="6106795" h="2560320">
                  <a:moveTo>
                    <a:pt x="5622036" y="550164"/>
                  </a:moveTo>
                  <a:lnTo>
                    <a:pt x="5622036" y="537972"/>
                  </a:lnTo>
                  <a:lnTo>
                    <a:pt x="5583936" y="537972"/>
                  </a:lnTo>
                  <a:lnTo>
                    <a:pt x="5583936" y="550164"/>
                  </a:lnTo>
                  <a:lnTo>
                    <a:pt x="5622036" y="550164"/>
                  </a:lnTo>
                  <a:close/>
                </a:path>
                <a:path w="6106795" h="2560320">
                  <a:moveTo>
                    <a:pt x="5571744" y="550164"/>
                  </a:moveTo>
                  <a:lnTo>
                    <a:pt x="5571744" y="537972"/>
                  </a:lnTo>
                  <a:lnTo>
                    <a:pt x="5533644" y="537972"/>
                  </a:lnTo>
                  <a:lnTo>
                    <a:pt x="5533644" y="550164"/>
                  </a:lnTo>
                  <a:lnTo>
                    <a:pt x="5571744" y="550164"/>
                  </a:lnTo>
                  <a:close/>
                </a:path>
                <a:path w="6106795" h="2560320">
                  <a:moveTo>
                    <a:pt x="5519928" y="550164"/>
                  </a:moveTo>
                  <a:lnTo>
                    <a:pt x="5519928" y="537972"/>
                  </a:lnTo>
                  <a:lnTo>
                    <a:pt x="5481828" y="537972"/>
                  </a:lnTo>
                  <a:lnTo>
                    <a:pt x="5481828" y="550164"/>
                  </a:lnTo>
                  <a:lnTo>
                    <a:pt x="5519928" y="550164"/>
                  </a:lnTo>
                  <a:close/>
                </a:path>
                <a:path w="6106795" h="2560320">
                  <a:moveTo>
                    <a:pt x="5469636" y="550164"/>
                  </a:moveTo>
                  <a:lnTo>
                    <a:pt x="5469636" y="537972"/>
                  </a:lnTo>
                  <a:lnTo>
                    <a:pt x="5431536" y="537972"/>
                  </a:lnTo>
                  <a:lnTo>
                    <a:pt x="5431536" y="550164"/>
                  </a:lnTo>
                  <a:lnTo>
                    <a:pt x="5469636" y="550164"/>
                  </a:lnTo>
                  <a:close/>
                </a:path>
                <a:path w="6106795" h="2560320">
                  <a:moveTo>
                    <a:pt x="5419344" y="550164"/>
                  </a:moveTo>
                  <a:lnTo>
                    <a:pt x="5419344" y="537972"/>
                  </a:lnTo>
                  <a:lnTo>
                    <a:pt x="5381244" y="537972"/>
                  </a:lnTo>
                  <a:lnTo>
                    <a:pt x="5381244" y="550164"/>
                  </a:lnTo>
                  <a:lnTo>
                    <a:pt x="5419344" y="550164"/>
                  </a:lnTo>
                  <a:close/>
                </a:path>
                <a:path w="6106795" h="2560320">
                  <a:moveTo>
                    <a:pt x="5367528" y="550164"/>
                  </a:moveTo>
                  <a:lnTo>
                    <a:pt x="5367528" y="537972"/>
                  </a:lnTo>
                  <a:lnTo>
                    <a:pt x="5329428" y="537972"/>
                  </a:lnTo>
                  <a:lnTo>
                    <a:pt x="5329428" y="550164"/>
                  </a:lnTo>
                  <a:lnTo>
                    <a:pt x="5367528" y="550164"/>
                  </a:lnTo>
                  <a:close/>
                </a:path>
                <a:path w="6106795" h="2560320">
                  <a:moveTo>
                    <a:pt x="5317236" y="550164"/>
                  </a:moveTo>
                  <a:lnTo>
                    <a:pt x="5317236" y="537972"/>
                  </a:lnTo>
                  <a:lnTo>
                    <a:pt x="5279136" y="537972"/>
                  </a:lnTo>
                  <a:lnTo>
                    <a:pt x="5279136" y="550164"/>
                  </a:lnTo>
                  <a:lnTo>
                    <a:pt x="5317236" y="550164"/>
                  </a:lnTo>
                  <a:close/>
                </a:path>
                <a:path w="6106795" h="2560320">
                  <a:moveTo>
                    <a:pt x="5266944" y="550164"/>
                  </a:moveTo>
                  <a:lnTo>
                    <a:pt x="5266944" y="537972"/>
                  </a:lnTo>
                  <a:lnTo>
                    <a:pt x="5228844" y="537972"/>
                  </a:lnTo>
                  <a:lnTo>
                    <a:pt x="5228844" y="550164"/>
                  </a:lnTo>
                  <a:lnTo>
                    <a:pt x="5266944" y="550164"/>
                  </a:lnTo>
                  <a:close/>
                </a:path>
                <a:path w="6106795" h="2560320">
                  <a:moveTo>
                    <a:pt x="5215128" y="550164"/>
                  </a:moveTo>
                  <a:lnTo>
                    <a:pt x="5215128" y="537972"/>
                  </a:lnTo>
                  <a:lnTo>
                    <a:pt x="5177028" y="537972"/>
                  </a:lnTo>
                  <a:lnTo>
                    <a:pt x="5177028" y="550164"/>
                  </a:lnTo>
                  <a:lnTo>
                    <a:pt x="5215128" y="550164"/>
                  </a:lnTo>
                  <a:close/>
                </a:path>
                <a:path w="6106795" h="2560320">
                  <a:moveTo>
                    <a:pt x="5164836" y="550164"/>
                  </a:moveTo>
                  <a:lnTo>
                    <a:pt x="5164836" y="537972"/>
                  </a:lnTo>
                  <a:lnTo>
                    <a:pt x="5126736" y="537972"/>
                  </a:lnTo>
                  <a:lnTo>
                    <a:pt x="5126736" y="550164"/>
                  </a:lnTo>
                  <a:lnTo>
                    <a:pt x="5164836" y="550164"/>
                  </a:lnTo>
                  <a:close/>
                </a:path>
                <a:path w="6106795" h="2560320">
                  <a:moveTo>
                    <a:pt x="5091684" y="537972"/>
                  </a:moveTo>
                  <a:lnTo>
                    <a:pt x="5091684" y="534924"/>
                  </a:lnTo>
                  <a:lnTo>
                    <a:pt x="5077968" y="534924"/>
                  </a:lnTo>
                  <a:lnTo>
                    <a:pt x="5077968" y="547116"/>
                  </a:lnTo>
                  <a:lnTo>
                    <a:pt x="5081016" y="550164"/>
                  </a:lnTo>
                  <a:lnTo>
                    <a:pt x="5085588" y="550164"/>
                  </a:lnTo>
                  <a:lnTo>
                    <a:pt x="5085588" y="537972"/>
                  </a:lnTo>
                  <a:lnTo>
                    <a:pt x="5091684" y="537972"/>
                  </a:lnTo>
                  <a:close/>
                </a:path>
                <a:path w="6106795" h="2560320">
                  <a:moveTo>
                    <a:pt x="5114544" y="550164"/>
                  </a:moveTo>
                  <a:lnTo>
                    <a:pt x="5114544" y="537972"/>
                  </a:lnTo>
                  <a:lnTo>
                    <a:pt x="5085588" y="537972"/>
                  </a:lnTo>
                  <a:lnTo>
                    <a:pt x="5091684" y="544068"/>
                  </a:lnTo>
                  <a:lnTo>
                    <a:pt x="5091684" y="550164"/>
                  </a:lnTo>
                  <a:lnTo>
                    <a:pt x="5114544" y="550164"/>
                  </a:lnTo>
                  <a:close/>
                </a:path>
                <a:path w="6106795" h="2560320">
                  <a:moveTo>
                    <a:pt x="5091684" y="550164"/>
                  </a:moveTo>
                  <a:lnTo>
                    <a:pt x="5091684" y="544068"/>
                  </a:lnTo>
                  <a:lnTo>
                    <a:pt x="5085588" y="537972"/>
                  </a:lnTo>
                  <a:lnTo>
                    <a:pt x="5085588" y="550164"/>
                  </a:lnTo>
                  <a:lnTo>
                    <a:pt x="5091684" y="550164"/>
                  </a:lnTo>
                  <a:close/>
                </a:path>
                <a:path w="6106795" h="2560320">
                  <a:moveTo>
                    <a:pt x="5091684" y="522732"/>
                  </a:moveTo>
                  <a:lnTo>
                    <a:pt x="5091684" y="484632"/>
                  </a:lnTo>
                  <a:lnTo>
                    <a:pt x="5077968" y="484632"/>
                  </a:lnTo>
                  <a:lnTo>
                    <a:pt x="5077968" y="522732"/>
                  </a:lnTo>
                  <a:lnTo>
                    <a:pt x="5091684" y="522732"/>
                  </a:lnTo>
                  <a:close/>
                </a:path>
                <a:path w="6106795" h="2560320">
                  <a:moveTo>
                    <a:pt x="5091684" y="470916"/>
                  </a:moveTo>
                  <a:lnTo>
                    <a:pt x="5091684" y="432816"/>
                  </a:lnTo>
                  <a:lnTo>
                    <a:pt x="5077968" y="432816"/>
                  </a:lnTo>
                  <a:lnTo>
                    <a:pt x="5077968" y="470916"/>
                  </a:lnTo>
                  <a:lnTo>
                    <a:pt x="5091684" y="470916"/>
                  </a:lnTo>
                  <a:close/>
                </a:path>
                <a:path w="6106795" h="2560320">
                  <a:moveTo>
                    <a:pt x="5091684" y="420624"/>
                  </a:moveTo>
                  <a:lnTo>
                    <a:pt x="5091684" y="382524"/>
                  </a:lnTo>
                  <a:lnTo>
                    <a:pt x="5077968" y="382524"/>
                  </a:lnTo>
                  <a:lnTo>
                    <a:pt x="5077968" y="420624"/>
                  </a:lnTo>
                  <a:lnTo>
                    <a:pt x="5091684" y="420624"/>
                  </a:lnTo>
                  <a:close/>
                </a:path>
                <a:path w="6106795" h="2560320">
                  <a:moveTo>
                    <a:pt x="5091684" y="370332"/>
                  </a:moveTo>
                  <a:lnTo>
                    <a:pt x="5091684" y="332232"/>
                  </a:lnTo>
                  <a:lnTo>
                    <a:pt x="5077968" y="332232"/>
                  </a:lnTo>
                  <a:lnTo>
                    <a:pt x="5077968" y="370332"/>
                  </a:lnTo>
                  <a:lnTo>
                    <a:pt x="5091684" y="370332"/>
                  </a:lnTo>
                  <a:close/>
                </a:path>
                <a:path w="6106795" h="2560320">
                  <a:moveTo>
                    <a:pt x="5091684" y="318516"/>
                  </a:moveTo>
                  <a:lnTo>
                    <a:pt x="5090160" y="280416"/>
                  </a:lnTo>
                  <a:lnTo>
                    <a:pt x="5077968" y="280416"/>
                  </a:lnTo>
                  <a:lnTo>
                    <a:pt x="5077968" y="318516"/>
                  </a:lnTo>
                  <a:lnTo>
                    <a:pt x="5091684" y="318516"/>
                  </a:lnTo>
                  <a:close/>
                </a:path>
                <a:path w="6106795" h="2560320">
                  <a:moveTo>
                    <a:pt x="5090160" y="268224"/>
                  </a:moveTo>
                  <a:lnTo>
                    <a:pt x="5090160" y="230124"/>
                  </a:lnTo>
                  <a:lnTo>
                    <a:pt x="5077968" y="230124"/>
                  </a:lnTo>
                  <a:lnTo>
                    <a:pt x="5077968" y="268224"/>
                  </a:lnTo>
                  <a:lnTo>
                    <a:pt x="5090160" y="268224"/>
                  </a:lnTo>
                  <a:close/>
                </a:path>
                <a:path w="6106795" h="2560320">
                  <a:moveTo>
                    <a:pt x="5090160" y="217932"/>
                  </a:moveTo>
                  <a:lnTo>
                    <a:pt x="5090160" y="179832"/>
                  </a:lnTo>
                  <a:lnTo>
                    <a:pt x="5077968" y="179832"/>
                  </a:lnTo>
                  <a:lnTo>
                    <a:pt x="5077968" y="217932"/>
                  </a:lnTo>
                  <a:lnTo>
                    <a:pt x="5090160" y="217932"/>
                  </a:lnTo>
                  <a:close/>
                </a:path>
                <a:path w="6106795" h="2560320">
                  <a:moveTo>
                    <a:pt x="5090160" y="166116"/>
                  </a:moveTo>
                  <a:lnTo>
                    <a:pt x="5090160" y="128016"/>
                  </a:lnTo>
                  <a:lnTo>
                    <a:pt x="5077968" y="128016"/>
                  </a:lnTo>
                  <a:lnTo>
                    <a:pt x="5077968" y="166116"/>
                  </a:lnTo>
                  <a:lnTo>
                    <a:pt x="5090160" y="166116"/>
                  </a:lnTo>
                  <a:close/>
                </a:path>
                <a:path w="6106795" h="2560320">
                  <a:moveTo>
                    <a:pt x="5090160" y="115824"/>
                  </a:moveTo>
                  <a:lnTo>
                    <a:pt x="5090160" y="77724"/>
                  </a:lnTo>
                  <a:lnTo>
                    <a:pt x="5077968" y="77724"/>
                  </a:lnTo>
                  <a:lnTo>
                    <a:pt x="5077968" y="115824"/>
                  </a:lnTo>
                  <a:lnTo>
                    <a:pt x="5090160" y="115824"/>
                  </a:lnTo>
                  <a:close/>
                </a:path>
                <a:path w="6106795" h="2560320">
                  <a:moveTo>
                    <a:pt x="5090160" y="65532"/>
                  </a:moveTo>
                  <a:lnTo>
                    <a:pt x="5090160" y="27432"/>
                  </a:lnTo>
                  <a:lnTo>
                    <a:pt x="5077968" y="27432"/>
                  </a:lnTo>
                  <a:lnTo>
                    <a:pt x="5077968" y="65532"/>
                  </a:lnTo>
                  <a:lnTo>
                    <a:pt x="5090160" y="65532"/>
                  </a:lnTo>
                  <a:close/>
                </a:path>
                <a:path w="6106795" h="2560320">
                  <a:moveTo>
                    <a:pt x="5090160" y="13716"/>
                  </a:moveTo>
                  <a:lnTo>
                    <a:pt x="5090160" y="4572"/>
                  </a:lnTo>
                  <a:lnTo>
                    <a:pt x="5087112" y="1524"/>
                  </a:lnTo>
                  <a:lnTo>
                    <a:pt x="5085588" y="1524"/>
                  </a:lnTo>
                  <a:lnTo>
                    <a:pt x="5084064" y="0"/>
                  </a:lnTo>
                  <a:lnTo>
                    <a:pt x="5082540" y="1524"/>
                  </a:lnTo>
                  <a:lnTo>
                    <a:pt x="5052060" y="12192"/>
                  </a:lnTo>
                  <a:lnTo>
                    <a:pt x="5056632" y="24384"/>
                  </a:lnTo>
                  <a:lnTo>
                    <a:pt x="5077968" y="16523"/>
                  </a:lnTo>
                  <a:lnTo>
                    <a:pt x="5077968" y="7620"/>
                  </a:lnTo>
                  <a:lnTo>
                    <a:pt x="5085588" y="13716"/>
                  </a:lnTo>
                  <a:lnTo>
                    <a:pt x="5090160" y="13716"/>
                  </a:lnTo>
                  <a:close/>
                </a:path>
                <a:path w="6106795" h="2560320">
                  <a:moveTo>
                    <a:pt x="5085588" y="13716"/>
                  </a:moveTo>
                  <a:lnTo>
                    <a:pt x="5077968" y="7620"/>
                  </a:lnTo>
                  <a:lnTo>
                    <a:pt x="5077968" y="13716"/>
                  </a:lnTo>
                  <a:lnTo>
                    <a:pt x="5085588" y="13716"/>
                  </a:lnTo>
                  <a:close/>
                </a:path>
                <a:path w="6106795" h="2560320">
                  <a:moveTo>
                    <a:pt x="5085588" y="13716"/>
                  </a:moveTo>
                  <a:lnTo>
                    <a:pt x="5077968" y="13716"/>
                  </a:lnTo>
                  <a:lnTo>
                    <a:pt x="5077968" y="16523"/>
                  </a:lnTo>
                  <a:lnTo>
                    <a:pt x="5085588" y="13716"/>
                  </a:lnTo>
                  <a:close/>
                </a:path>
                <a:path w="6106795" h="2560320">
                  <a:moveTo>
                    <a:pt x="5044440" y="27432"/>
                  </a:moveTo>
                  <a:lnTo>
                    <a:pt x="5039868" y="15240"/>
                  </a:lnTo>
                  <a:lnTo>
                    <a:pt x="5004816" y="28956"/>
                  </a:lnTo>
                  <a:lnTo>
                    <a:pt x="5009388" y="41148"/>
                  </a:lnTo>
                  <a:lnTo>
                    <a:pt x="5044440" y="27432"/>
                  </a:lnTo>
                  <a:close/>
                </a:path>
                <a:path w="6106795" h="2560320">
                  <a:moveTo>
                    <a:pt x="4997196" y="44196"/>
                  </a:moveTo>
                  <a:lnTo>
                    <a:pt x="4992624" y="33528"/>
                  </a:lnTo>
                  <a:lnTo>
                    <a:pt x="4956048" y="45720"/>
                  </a:lnTo>
                  <a:lnTo>
                    <a:pt x="4960620" y="57912"/>
                  </a:lnTo>
                  <a:lnTo>
                    <a:pt x="4997196" y="44196"/>
                  </a:lnTo>
                  <a:close/>
                </a:path>
                <a:path w="6106795" h="2560320">
                  <a:moveTo>
                    <a:pt x="4948428" y="60960"/>
                  </a:moveTo>
                  <a:lnTo>
                    <a:pt x="4945380" y="50292"/>
                  </a:lnTo>
                  <a:lnTo>
                    <a:pt x="4908804" y="62484"/>
                  </a:lnTo>
                  <a:lnTo>
                    <a:pt x="4913376" y="74676"/>
                  </a:lnTo>
                  <a:lnTo>
                    <a:pt x="4948428" y="60960"/>
                  </a:lnTo>
                  <a:close/>
                </a:path>
                <a:path w="6106795" h="2560320">
                  <a:moveTo>
                    <a:pt x="4901184" y="79248"/>
                  </a:moveTo>
                  <a:lnTo>
                    <a:pt x="4896612" y="67056"/>
                  </a:lnTo>
                  <a:lnTo>
                    <a:pt x="4861560" y="79248"/>
                  </a:lnTo>
                  <a:lnTo>
                    <a:pt x="4864608" y="91440"/>
                  </a:lnTo>
                  <a:lnTo>
                    <a:pt x="4901184" y="79248"/>
                  </a:lnTo>
                  <a:close/>
                </a:path>
                <a:path w="6106795" h="2560320">
                  <a:moveTo>
                    <a:pt x="4852416" y="96012"/>
                  </a:moveTo>
                  <a:lnTo>
                    <a:pt x="4849368" y="83820"/>
                  </a:lnTo>
                  <a:lnTo>
                    <a:pt x="4812792" y="96012"/>
                  </a:lnTo>
                  <a:lnTo>
                    <a:pt x="4817364" y="108204"/>
                  </a:lnTo>
                  <a:lnTo>
                    <a:pt x="4852416" y="96012"/>
                  </a:lnTo>
                  <a:close/>
                </a:path>
                <a:path w="6106795" h="2560320">
                  <a:moveTo>
                    <a:pt x="4805172" y="112776"/>
                  </a:moveTo>
                  <a:lnTo>
                    <a:pt x="4800600" y="100584"/>
                  </a:lnTo>
                  <a:lnTo>
                    <a:pt x="4765548" y="112776"/>
                  </a:lnTo>
                  <a:lnTo>
                    <a:pt x="4768596" y="124968"/>
                  </a:lnTo>
                  <a:lnTo>
                    <a:pt x="4805172" y="112776"/>
                  </a:lnTo>
                  <a:close/>
                </a:path>
                <a:path w="6106795" h="2560320">
                  <a:moveTo>
                    <a:pt x="4757928" y="129540"/>
                  </a:moveTo>
                  <a:lnTo>
                    <a:pt x="4753356" y="117348"/>
                  </a:lnTo>
                  <a:lnTo>
                    <a:pt x="4716780" y="129540"/>
                  </a:lnTo>
                  <a:lnTo>
                    <a:pt x="4721352" y="141732"/>
                  </a:lnTo>
                  <a:lnTo>
                    <a:pt x="4757928" y="129540"/>
                  </a:lnTo>
                  <a:close/>
                </a:path>
                <a:path w="6106795" h="2560320">
                  <a:moveTo>
                    <a:pt x="4709160" y="146304"/>
                  </a:moveTo>
                  <a:lnTo>
                    <a:pt x="4704588" y="134112"/>
                  </a:lnTo>
                  <a:lnTo>
                    <a:pt x="4669536" y="146304"/>
                  </a:lnTo>
                  <a:lnTo>
                    <a:pt x="4674108" y="158496"/>
                  </a:lnTo>
                  <a:lnTo>
                    <a:pt x="4709160" y="146304"/>
                  </a:lnTo>
                  <a:close/>
                </a:path>
                <a:path w="6106795" h="2560320">
                  <a:moveTo>
                    <a:pt x="4661916" y="163068"/>
                  </a:moveTo>
                  <a:lnTo>
                    <a:pt x="4657344" y="150876"/>
                  </a:lnTo>
                  <a:lnTo>
                    <a:pt x="4620768" y="163068"/>
                  </a:lnTo>
                  <a:lnTo>
                    <a:pt x="4625340" y="175260"/>
                  </a:lnTo>
                  <a:lnTo>
                    <a:pt x="4661916" y="163068"/>
                  </a:lnTo>
                  <a:close/>
                </a:path>
                <a:path w="6106795" h="2560320">
                  <a:moveTo>
                    <a:pt x="4613148" y="179832"/>
                  </a:moveTo>
                  <a:lnTo>
                    <a:pt x="4610100" y="167640"/>
                  </a:lnTo>
                  <a:lnTo>
                    <a:pt x="4573524" y="181356"/>
                  </a:lnTo>
                  <a:lnTo>
                    <a:pt x="4578096" y="192024"/>
                  </a:lnTo>
                  <a:lnTo>
                    <a:pt x="4613148" y="179832"/>
                  </a:lnTo>
                  <a:close/>
                </a:path>
                <a:path w="6106795" h="2560320">
                  <a:moveTo>
                    <a:pt x="4565904" y="196596"/>
                  </a:moveTo>
                  <a:lnTo>
                    <a:pt x="4561332" y="184404"/>
                  </a:lnTo>
                  <a:lnTo>
                    <a:pt x="4526280" y="198120"/>
                  </a:lnTo>
                  <a:lnTo>
                    <a:pt x="4529328" y="210312"/>
                  </a:lnTo>
                  <a:lnTo>
                    <a:pt x="4565904" y="196596"/>
                  </a:lnTo>
                  <a:close/>
                </a:path>
                <a:path w="6106795" h="2560320">
                  <a:moveTo>
                    <a:pt x="4517136" y="213360"/>
                  </a:moveTo>
                  <a:lnTo>
                    <a:pt x="4514088" y="201168"/>
                  </a:lnTo>
                  <a:lnTo>
                    <a:pt x="4477512" y="214884"/>
                  </a:lnTo>
                  <a:lnTo>
                    <a:pt x="4482084" y="227076"/>
                  </a:lnTo>
                  <a:lnTo>
                    <a:pt x="4517136" y="213360"/>
                  </a:lnTo>
                  <a:close/>
                </a:path>
                <a:path w="6106795" h="2560320">
                  <a:moveTo>
                    <a:pt x="4469892" y="230124"/>
                  </a:moveTo>
                  <a:lnTo>
                    <a:pt x="4465320" y="219456"/>
                  </a:lnTo>
                  <a:lnTo>
                    <a:pt x="4430268" y="231648"/>
                  </a:lnTo>
                  <a:lnTo>
                    <a:pt x="4433316" y="243840"/>
                  </a:lnTo>
                  <a:lnTo>
                    <a:pt x="4469892" y="230124"/>
                  </a:lnTo>
                  <a:close/>
                </a:path>
                <a:path w="6106795" h="2560320">
                  <a:moveTo>
                    <a:pt x="4422648" y="246888"/>
                  </a:moveTo>
                  <a:lnTo>
                    <a:pt x="4418076" y="236220"/>
                  </a:lnTo>
                  <a:lnTo>
                    <a:pt x="4381500" y="248412"/>
                  </a:lnTo>
                  <a:lnTo>
                    <a:pt x="4386072" y="260604"/>
                  </a:lnTo>
                  <a:lnTo>
                    <a:pt x="4422648" y="246888"/>
                  </a:lnTo>
                  <a:close/>
                </a:path>
                <a:path w="6106795" h="2560320">
                  <a:moveTo>
                    <a:pt x="4373880" y="265176"/>
                  </a:moveTo>
                  <a:lnTo>
                    <a:pt x="4369308" y="252984"/>
                  </a:lnTo>
                  <a:lnTo>
                    <a:pt x="4334256" y="265176"/>
                  </a:lnTo>
                  <a:lnTo>
                    <a:pt x="4338828" y="277368"/>
                  </a:lnTo>
                  <a:lnTo>
                    <a:pt x="4373880" y="265176"/>
                  </a:lnTo>
                  <a:close/>
                </a:path>
                <a:path w="6106795" h="2560320">
                  <a:moveTo>
                    <a:pt x="4326636" y="281940"/>
                  </a:moveTo>
                  <a:lnTo>
                    <a:pt x="4322064" y="269748"/>
                  </a:lnTo>
                  <a:lnTo>
                    <a:pt x="4285488" y="281940"/>
                  </a:lnTo>
                  <a:lnTo>
                    <a:pt x="4290060" y="294132"/>
                  </a:lnTo>
                  <a:lnTo>
                    <a:pt x="4326636" y="281940"/>
                  </a:lnTo>
                  <a:close/>
                </a:path>
                <a:path w="6106795" h="2560320">
                  <a:moveTo>
                    <a:pt x="4277868" y="298704"/>
                  </a:moveTo>
                  <a:lnTo>
                    <a:pt x="4273296" y="286512"/>
                  </a:lnTo>
                  <a:lnTo>
                    <a:pt x="4238244" y="298704"/>
                  </a:lnTo>
                  <a:lnTo>
                    <a:pt x="4242816" y="310896"/>
                  </a:lnTo>
                  <a:lnTo>
                    <a:pt x="4277868" y="298704"/>
                  </a:lnTo>
                  <a:close/>
                </a:path>
                <a:path w="6106795" h="2560320">
                  <a:moveTo>
                    <a:pt x="4230624" y="315468"/>
                  </a:moveTo>
                  <a:lnTo>
                    <a:pt x="4226052" y="303276"/>
                  </a:lnTo>
                  <a:lnTo>
                    <a:pt x="4189476" y="315468"/>
                  </a:lnTo>
                  <a:lnTo>
                    <a:pt x="4194048" y="327660"/>
                  </a:lnTo>
                  <a:lnTo>
                    <a:pt x="4230624" y="315468"/>
                  </a:lnTo>
                  <a:close/>
                </a:path>
                <a:path w="6106795" h="2560320">
                  <a:moveTo>
                    <a:pt x="4181856" y="332232"/>
                  </a:moveTo>
                  <a:lnTo>
                    <a:pt x="4178808" y="320040"/>
                  </a:lnTo>
                  <a:lnTo>
                    <a:pt x="4142232" y="332232"/>
                  </a:lnTo>
                  <a:lnTo>
                    <a:pt x="4146804" y="344424"/>
                  </a:lnTo>
                  <a:lnTo>
                    <a:pt x="4181856" y="332232"/>
                  </a:lnTo>
                  <a:close/>
                </a:path>
                <a:path w="6106795" h="2560320">
                  <a:moveTo>
                    <a:pt x="4134612" y="348996"/>
                  </a:moveTo>
                  <a:lnTo>
                    <a:pt x="4130040" y="336804"/>
                  </a:lnTo>
                  <a:lnTo>
                    <a:pt x="4094988" y="348996"/>
                  </a:lnTo>
                  <a:lnTo>
                    <a:pt x="4098036" y="361188"/>
                  </a:lnTo>
                  <a:lnTo>
                    <a:pt x="4134612" y="348996"/>
                  </a:lnTo>
                  <a:close/>
                </a:path>
                <a:path w="6106795" h="2560320">
                  <a:moveTo>
                    <a:pt x="4087368" y="365760"/>
                  </a:moveTo>
                  <a:lnTo>
                    <a:pt x="4082796" y="353568"/>
                  </a:lnTo>
                  <a:lnTo>
                    <a:pt x="4046220" y="367284"/>
                  </a:lnTo>
                  <a:lnTo>
                    <a:pt x="4050792" y="377952"/>
                  </a:lnTo>
                  <a:lnTo>
                    <a:pt x="4087368" y="365760"/>
                  </a:lnTo>
                  <a:close/>
                </a:path>
                <a:path w="6106795" h="2560320">
                  <a:moveTo>
                    <a:pt x="4038600" y="382524"/>
                  </a:moveTo>
                  <a:lnTo>
                    <a:pt x="4034028" y="370332"/>
                  </a:lnTo>
                  <a:lnTo>
                    <a:pt x="3998976" y="384048"/>
                  </a:lnTo>
                  <a:lnTo>
                    <a:pt x="4002024" y="394716"/>
                  </a:lnTo>
                  <a:lnTo>
                    <a:pt x="4038600" y="382524"/>
                  </a:lnTo>
                  <a:close/>
                </a:path>
                <a:path w="6106795" h="2560320">
                  <a:moveTo>
                    <a:pt x="3991356" y="399288"/>
                  </a:moveTo>
                  <a:lnTo>
                    <a:pt x="3986784" y="387096"/>
                  </a:lnTo>
                  <a:lnTo>
                    <a:pt x="3950208" y="400812"/>
                  </a:lnTo>
                  <a:lnTo>
                    <a:pt x="3954780" y="413004"/>
                  </a:lnTo>
                  <a:lnTo>
                    <a:pt x="3991356" y="399288"/>
                  </a:lnTo>
                  <a:close/>
                </a:path>
                <a:path w="6106795" h="2560320">
                  <a:moveTo>
                    <a:pt x="3942588" y="416052"/>
                  </a:moveTo>
                  <a:lnTo>
                    <a:pt x="3938016" y="403860"/>
                  </a:lnTo>
                  <a:lnTo>
                    <a:pt x="3902964" y="417576"/>
                  </a:lnTo>
                  <a:lnTo>
                    <a:pt x="3907536" y="429768"/>
                  </a:lnTo>
                  <a:lnTo>
                    <a:pt x="3942588" y="416052"/>
                  </a:lnTo>
                  <a:close/>
                </a:path>
                <a:path w="6106795" h="2560320">
                  <a:moveTo>
                    <a:pt x="3895344" y="432816"/>
                  </a:moveTo>
                  <a:lnTo>
                    <a:pt x="3890772" y="422148"/>
                  </a:lnTo>
                  <a:lnTo>
                    <a:pt x="3854196" y="434340"/>
                  </a:lnTo>
                  <a:lnTo>
                    <a:pt x="3858768" y="446532"/>
                  </a:lnTo>
                  <a:lnTo>
                    <a:pt x="3895344" y="432816"/>
                  </a:lnTo>
                  <a:close/>
                </a:path>
                <a:path w="6106795" h="2560320">
                  <a:moveTo>
                    <a:pt x="3846576" y="449580"/>
                  </a:moveTo>
                  <a:lnTo>
                    <a:pt x="3843528" y="438912"/>
                  </a:lnTo>
                  <a:lnTo>
                    <a:pt x="3806952" y="451104"/>
                  </a:lnTo>
                  <a:lnTo>
                    <a:pt x="3811524" y="463296"/>
                  </a:lnTo>
                  <a:lnTo>
                    <a:pt x="3846576" y="449580"/>
                  </a:lnTo>
                  <a:close/>
                </a:path>
                <a:path w="6106795" h="2560320">
                  <a:moveTo>
                    <a:pt x="3799332" y="467868"/>
                  </a:moveTo>
                  <a:lnTo>
                    <a:pt x="3794760" y="455676"/>
                  </a:lnTo>
                  <a:lnTo>
                    <a:pt x="3759708" y="467868"/>
                  </a:lnTo>
                  <a:lnTo>
                    <a:pt x="3762756" y="480060"/>
                  </a:lnTo>
                  <a:lnTo>
                    <a:pt x="3799332" y="467868"/>
                  </a:lnTo>
                  <a:close/>
                </a:path>
                <a:path w="6106795" h="2560320">
                  <a:moveTo>
                    <a:pt x="3750564" y="484632"/>
                  </a:moveTo>
                  <a:lnTo>
                    <a:pt x="3747516" y="472440"/>
                  </a:lnTo>
                  <a:lnTo>
                    <a:pt x="3710940" y="484632"/>
                  </a:lnTo>
                  <a:lnTo>
                    <a:pt x="3715512" y="496824"/>
                  </a:lnTo>
                  <a:lnTo>
                    <a:pt x="3750564" y="484632"/>
                  </a:lnTo>
                  <a:close/>
                </a:path>
                <a:path w="6106795" h="2560320">
                  <a:moveTo>
                    <a:pt x="3703320" y="501396"/>
                  </a:moveTo>
                  <a:lnTo>
                    <a:pt x="3698748" y="489204"/>
                  </a:lnTo>
                  <a:lnTo>
                    <a:pt x="3663696" y="501396"/>
                  </a:lnTo>
                  <a:lnTo>
                    <a:pt x="3666744" y="513588"/>
                  </a:lnTo>
                  <a:lnTo>
                    <a:pt x="3703320" y="501396"/>
                  </a:lnTo>
                  <a:close/>
                </a:path>
                <a:path w="6106795" h="2560320">
                  <a:moveTo>
                    <a:pt x="3656076" y="518160"/>
                  </a:moveTo>
                  <a:lnTo>
                    <a:pt x="3651504" y="505968"/>
                  </a:lnTo>
                  <a:lnTo>
                    <a:pt x="3614928" y="518160"/>
                  </a:lnTo>
                  <a:lnTo>
                    <a:pt x="3619500" y="530352"/>
                  </a:lnTo>
                  <a:lnTo>
                    <a:pt x="3656076" y="518160"/>
                  </a:lnTo>
                  <a:close/>
                </a:path>
                <a:path w="6106795" h="2560320">
                  <a:moveTo>
                    <a:pt x="3607308" y="534924"/>
                  </a:moveTo>
                  <a:lnTo>
                    <a:pt x="3602736" y="522732"/>
                  </a:lnTo>
                  <a:lnTo>
                    <a:pt x="3567684" y="534924"/>
                  </a:lnTo>
                  <a:lnTo>
                    <a:pt x="3572256" y="547116"/>
                  </a:lnTo>
                  <a:lnTo>
                    <a:pt x="3607308" y="534924"/>
                  </a:lnTo>
                  <a:close/>
                </a:path>
                <a:path w="6106795" h="2560320">
                  <a:moveTo>
                    <a:pt x="3557016" y="550164"/>
                  </a:moveTo>
                  <a:lnTo>
                    <a:pt x="3557016" y="537972"/>
                  </a:lnTo>
                  <a:lnTo>
                    <a:pt x="3518916" y="537972"/>
                  </a:lnTo>
                  <a:lnTo>
                    <a:pt x="3518916" y="550164"/>
                  </a:lnTo>
                  <a:lnTo>
                    <a:pt x="3557016" y="550164"/>
                  </a:lnTo>
                  <a:close/>
                </a:path>
                <a:path w="6106795" h="2560320">
                  <a:moveTo>
                    <a:pt x="3506724" y="550164"/>
                  </a:moveTo>
                  <a:lnTo>
                    <a:pt x="3506724" y="537972"/>
                  </a:lnTo>
                  <a:lnTo>
                    <a:pt x="3468624" y="537972"/>
                  </a:lnTo>
                  <a:lnTo>
                    <a:pt x="3468624" y="550164"/>
                  </a:lnTo>
                  <a:lnTo>
                    <a:pt x="3506724" y="550164"/>
                  </a:lnTo>
                  <a:close/>
                </a:path>
                <a:path w="6106795" h="2560320">
                  <a:moveTo>
                    <a:pt x="3454908" y="550164"/>
                  </a:moveTo>
                  <a:lnTo>
                    <a:pt x="3454908" y="537972"/>
                  </a:lnTo>
                  <a:lnTo>
                    <a:pt x="3416808" y="537972"/>
                  </a:lnTo>
                  <a:lnTo>
                    <a:pt x="3416808" y="550164"/>
                  </a:lnTo>
                  <a:lnTo>
                    <a:pt x="3454908" y="550164"/>
                  </a:lnTo>
                  <a:close/>
                </a:path>
                <a:path w="6106795" h="2560320">
                  <a:moveTo>
                    <a:pt x="3404616" y="550164"/>
                  </a:moveTo>
                  <a:lnTo>
                    <a:pt x="3404616" y="537972"/>
                  </a:lnTo>
                  <a:lnTo>
                    <a:pt x="3366516" y="537972"/>
                  </a:lnTo>
                  <a:lnTo>
                    <a:pt x="3366516" y="550164"/>
                  </a:lnTo>
                  <a:lnTo>
                    <a:pt x="3404616" y="550164"/>
                  </a:lnTo>
                  <a:close/>
                </a:path>
                <a:path w="6106795" h="2560320">
                  <a:moveTo>
                    <a:pt x="3354324" y="550164"/>
                  </a:moveTo>
                  <a:lnTo>
                    <a:pt x="3354324" y="537972"/>
                  </a:lnTo>
                  <a:lnTo>
                    <a:pt x="3316224" y="537972"/>
                  </a:lnTo>
                  <a:lnTo>
                    <a:pt x="3316224" y="550164"/>
                  </a:lnTo>
                  <a:lnTo>
                    <a:pt x="3354324" y="550164"/>
                  </a:lnTo>
                  <a:close/>
                </a:path>
                <a:path w="6106795" h="2560320">
                  <a:moveTo>
                    <a:pt x="3302508" y="550164"/>
                  </a:moveTo>
                  <a:lnTo>
                    <a:pt x="3302508" y="537972"/>
                  </a:lnTo>
                  <a:lnTo>
                    <a:pt x="3264408" y="537972"/>
                  </a:lnTo>
                  <a:lnTo>
                    <a:pt x="3264408" y="550164"/>
                  </a:lnTo>
                  <a:lnTo>
                    <a:pt x="3302508" y="550164"/>
                  </a:lnTo>
                  <a:close/>
                </a:path>
                <a:path w="6106795" h="2560320">
                  <a:moveTo>
                    <a:pt x="3252216" y="550164"/>
                  </a:moveTo>
                  <a:lnTo>
                    <a:pt x="3252216" y="537972"/>
                  </a:lnTo>
                  <a:lnTo>
                    <a:pt x="3214116" y="537972"/>
                  </a:lnTo>
                  <a:lnTo>
                    <a:pt x="3214116" y="550164"/>
                  </a:lnTo>
                  <a:lnTo>
                    <a:pt x="3252216" y="550164"/>
                  </a:lnTo>
                  <a:close/>
                </a:path>
                <a:path w="6106795" h="2560320">
                  <a:moveTo>
                    <a:pt x="3201924" y="550164"/>
                  </a:moveTo>
                  <a:lnTo>
                    <a:pt x="3201924" y="537972"/>
                  </a:lnTo>
                  <a:lnTo>
                    <a:pt x="3163824" y="537972"/>
                  </a:lnTo>
                  <a:lnTo>
                    <a:pt x="3163824" y="550164"/>
                  </a:lnTo>
                  <a:lnTo>
                    <a:pt x="3201924" y="550164"/>
                  </a:lnTo>
                  <a:close/>
                </a:path>
                <a:path w="6106795" h="2560320">
                  <a:moveTo>
                    <a:pt x="3150108" y="550164"/>
                  </a:moveTo>
                  <a:lnTo>
                    <a:pt x="3150108" y="537972"/>
                  </a:lnTo>
                  <a:lnTo>
                    <a:pt x="3112008" y="537972"/>
                  </a:lnTo>
                  <a:lnTo>
                    <a:pt x="3112008" y="550164"/>
                  </a:lnTo>
                  <a:lnTo>
                    <a:pt x="3150108" y="550164"/>
                  </a:lnTo>
                  <a:close/>
                </a:path>
                <a:path w="6106795" h="2560320">
                  <a:moveTo>
                    <a:pt x="3099816" y="550164"/>
                  </a:moveTo>
                  <a:lnTo>
                    <a:pt x="3099816" y="537972"/>
                  </a:lnTo>
                  <a:lnTo>
                    <a:pt x="3061716" y="537972"/>
                  </a:lnTo>
                  <a:lnTo>
                    <a:pt x="3061716" y="550164"/>
                  </a:lnTo>
                  <a:lnTo>
                    <a:pt x="3099816" y="550164"/>
                  </a:lnTo>
                  <a:close/>
                </a:path>
                <a:path w="6106795" h="2560320">
                  <a:moveTo>
                    <a:pt x="3049524" y="550164"/>
                  </a:moveTo>
                  <a:lnTo>
                    <a:pt x="3049524" y="537972"/>
                  </a:lnTo>
                  <a:lnTo>
                    <a:pt x="3011424" y="537972"/>
                  </a:lnTo>
                  <a:lnTo>
                    <a:pt x="3011424" y="550164"/>
                  </a:lnTo>
                  <a:lnTo>
                    <a:pt x="3049524" y="550164"/>
                  </a:lnTo>
                  <a:close/>
                </a:path>
                <a:path w="6106795" h="2560320">
                  <a:moveTo>
                    <a:pt x="2997708" y="550164"/>
                  </a:moveTo>
                  <a:lnTo>
                    <a:pt x="2997708" y="537972"/>
                  </a:lnTo>
                  <a:lnTo>
                    <a:pt x="2959608" y="537972"/>
                  </a:lnTo>
                  <a:lnTo>
                    <a:pt x="2959608" y="550164"/>
                  </a:lnTo>
                  <a:lnTo>
                    <a:pt x="2997708" y="550164"/>
                  </a:lnTo>
                  <a:close/>
                </a:path>
                <a:path w="6106795" h="2560320">
                  <a:moveTo>
                    <a:pt x="2947416" y="550164"/>
                  </a:moveTo>
                  <a:lnTo>
                    <a:pt x="2947416" y="537972"/>
                  </a:lnTo>
                  <a:lnTo>
                    <a:pt x="2909316" y="537972"/>
                  </a:lnTo>
                  <a:lnTo>
                    <a:pt x="2909316" y="550164"/>
                  </a:lnTo>
                  <a:lnTo>
                    <a:pt x="2947416" y="550164"/>
                  </a:lnTo>
                  <a:close/>
                </a:path>
                <a:path w="6106795" h="2560320">
                  <a:moveTo>
                    <a:pt x="2897124" y="550164"/>
                  </a:moveTo>
                  <a:lnTo>
                    <a:pt x="2897124" y="537972"/>
                  </a:lnTo>
                  <a:lnTo>
                    <a:pt x="2859024" y="537972"/>
                  </a:lnTo>
                  <a:lnTo>
                    <a:pt x="2859024" y="550164"/>
                  </a:lnTo>
                  <a:lnTo>
                    <a:pt x="2897124" y="550164"/>
                  </a:lnTo>
                  <a:close/>
                </a:path>
                <a:path w="6106795" h="2560320">
                  <a:moveTo>
                    <a:pt x="2845308" y="550164"/>
                  </a:moveTo>
                  <a:lnTo>
                    <a:pt x="2845308" y="537972"/>
                  </a:lnTo>
                  <a:lnTo>
                    <a:pt x="2807208" y="537972"/>
                  </a:lnTo>
                  <a:lnTo>
                    <a:pt x="2807208" y="550164"/>
                  </a:lnTo>
                  <a:lnTo>
                    <a:pt x="2845308" y="550164"/>
                  </a:lnTo>
                  <a:close/>
                </a:path>
                <a:path w="6106795" h="2560320">
                  <a:moveTo>
                    <a:pt x="2795016" y="550164"/>
                  </a:moveTo>
                  <a:lnTo>
                    <a:pt x="2795016" y="537972"/>
                  </a:lnTo>
                  <a:lnTo>
                    <a:pt x="2756916" y="537972"/>
                  </a:lnTo>
                  <a:lnTo>
                    <a:pt x="2756916" y="550164"/>
                  </a:lnTo>
                  <a:lnTo>
                    <a:pt x="2795016" y="550164"/>
                  </a:lnTo>
                  <a:close/>
                </a:path>
                <a:path w="6106795" h="2560320">
                  <a:moveTo>
                    <a:pt x="2744724" y="550164"/>
                  </a:moveTo>
                  <a:lnTo>
                    <a:pt x="2744724" y="537972"/>
                  </a:lnTo>
                  <a:lnTo>
                    <a:pt x="2706624" y="537972"/>
                  </a:lnTo>
                  <a:lnTo>
                    <a:pt x="2706624" y="550164"/>
                  </a:lnTo>
                  <a:lnTo>
                    <a:pt x="2744724" y="550164"/>
                  </a:lnTo>
                  <a:close/>
                </a:path>
                <a:path w="6106795" h="2560320">
                  <a:moveTo>
                    <a:pt x="2692908" y="550164"/>
                  </a:moveTo>
                  <a:lnTo>
                    <a:pt x="2692908" y="537972"/>
                  </a:lnTo>
                  <a:lnTo>
                    <a:pt x="2654808" y="537972"/>
                  </a:lnTo>
                  <a:lnTo>
                    <a:pt x="2654808" y="550164"/>
                  </a:lnTo>
                  <a:lnTo>
                    <a:pt x="2692908" y="550164"/>
                  </a:lnTo>
                  <a:close/>
                </a:path>
                <a:path w="6106795" h="2560320">
                  <a:moveTo>
                    <a:pt x="2642616" y="550164"/>
                  </a:moveTo>
                  <a:lnTo>
                    <a:pt x="2642616" y="537972"/>
                  </a:lnTo>
                  <a:lnTo>
                    <a:pt x="2604516" y="537972"/>
                  </a:lnTo>
                  <a:lnTo>
                    <a:pt x="2604516" y="550164"/>
                  </a:lnTo>
                  <a:lnTo>
                    <a:pt x="2642616" y="550164"/>
                  </a:lnTo>
                  <a:close/>
                </a:path>
                <a:path w="6106795" h="2560320">
                  <a:moveTo>
                    <a:pt x="2592324" y="550164"/>
                  </a:moveTo>
                  <a:lnTo>
                    <a:pt x="2592324" y="537972"/>
                  </a:lnTo>
                  <a:lnTo>
                    <a:pt x="2554224" y="537972"/>
                  </a:lnTo>
                  <a:lnTo>
                    <a:pt x="2554224" y="550164"/>
                  </a:lnTo>
                  <a:lnTo>
                    <a:pt x="2592324" y="550164"/>
                  </a:lnTo>
                  <a:close/>
                </a:path>
                <a:path w="6106795" h="2560320">
                  <a:moveTo>
                    <a:pt x="2540508" y="550164"/>
                  </a:moveTo>
                  <a:lnTo>
                    <a:pt x="2540508" y="537972"/>
                  </a:lnTo>
                  <a:lnTo>
                    <a:pt x="2502408" y="537972"/>
                  </a:lnTo>
                  <a:lnTo>
                    <a:pt x="2502408" y="550164"/>
                  </a:lnTo>
                  <a:lnTo>
                    <a:pt x="2540508" y="550164"/>
                  </a:lnTo>
                  <a:close/>
                </a:path>
                <a:path w="6106795" h="2560320">
                  <a:moveTo>
                    <a:pt x="2490216" y="550164"/>
                  </a:moveTo>
                  <a:lnTo>
                    <a:pt x="2490216" y="537972"/>
                  </a:lnTo>
                  <a:lnTo>
                    <a:pt x="2452116" y="537972"/>
                  </a:lnTo>
                  <a:lnTo>
                    <a:pt x="2452116" y="550164"/>
                  </a:lnTo>
                  <a:lnTo>
                    <a:pt x="2490216" y="550164"/>
                  </a:lnTo>
                  <a:close/>
                </a:path>
                <a:path w="6106795" h="2560320">
                  <a:moveTo>
                    <a:pt x="2439924" y="550164"/>
                  </a:moveTo>
                  <a:lnTo>
                    <a:pt x="2439924" y="537972"/>
                  </a:lnTo>
                  <a:lnTo>
                    <a:pt x="2401824" y="537972"/>
                  </a:lnTo>
                  <a:lnTo>
                    <a:pt x="2401824" y="550164"/>
                  </a:lnTo>
                  <a:lnTo>
                    <a:pt x="2439924" y="550164"/>
                  </a:lnTo>
                  <a:close/>
                </a:path>
                <a:path w="6106795" h="2560320">
                  <a:moveTo>
                    <a:pt x="2388108" y="550164"/>
                  </a:moveTo>
                  <a:lnTo>
                    <a:pt x="2388108" y="537972"/>
                  </a:lnTo>
                  <a:lnTo>
                    <a:pt x="2350008" y="537972"/>
                  </a:lnTo>
                  <a:lnTo>
                    <a:pt x="2350008" y="550164"/>
                  </a:lnTo>
                  <a:lnTo>
                    <a:pt x="2388108" y="550164"/>
                  </a:lnTo>
                  <a:close/>
                </a:path>
                <a:path w="6106795" h="2560320">
                  <a:moveTo>
                    <a:pt x="2337816" y="550164"/>
                  </a:moveTo>
                  <a:lnTo>
                    <a:pt x="2337816" y="537972"/>
                  </a:lnTo>
                  <a:lnTo>
                    <a:pt x="2299716" y="537972"/>
                  </a:lnTo>
                  <a:lnTo>
                    <a:pt x="2299716" y="550164"/>
                  </a:lnTo>
                  <a:lnTo>
                    <a:pt x="2337816" y="550164"/>
                  </a:lnTo>
                  <a:close/>
                </a:path>
                <a:path w="6106795" h="2560320">
                  <a:moveTo>
                    <a:pt x="2287524" y="550164"/>
                  </a:moveTo>
                  <a:lnTo>
                    <a:pt x="2287524" y="537972"/>
                  </a:lnTo>
                  <a:lnTo>
                    <a:pt x="2249424" y="537972"/>
                  </a:lnTo>
                  <a:lnTo>
                    <a:pt x="2249424" y="550164"/>
                  </a:lnTo>
                  <a:lnTo>
                    <a:pt x="2287524" y="550164"/>
                  </a:lnTo>
                  <a:close/>
                </a:path>
                <a:path w="6106795" h="2560320">
                  <a:moveTo>
                    <a:pt x="2235708" y="550164"/>
                  </a:moveTo>
                  <a:lnTo>
                    <a:pt x="2235708" y="537972"/>
                  </a:lnTo>
                  <a:lnTo>
                    <a:pt x="2197608" y="537972"/>
                  </a:lnTo>
                  <a:lnTo>
                    <a:pt x="2197608" y="550164"/>
                  </a:lnTo>
                  <a:lnTo>
                    <a:pt x="2235708" y="550164"/>
                  </a:lnTo>
                  <a:close/>
                </a:path>
                <a:path w="6106795" h="2560320">
                  <a:moveTo>
                    <a:pt x="2185416" y="550164"/>
                  </a:moveTo>
                  <a:lnTo>
                    <a:pt x="2185416" y="537972"/>
                  </a:lnTo>
                  <a:lnTo>
                    <a:pt x="2147316" y="537972"/>
                  </a:lnTo>
                  <a:lnTo>
                    <a:pt x="2147316" y="550164"/>
                  </a:lnTo>
                  <a:lnTo>
                    <a:pt x="2185416" y="550164"/>
                  </a:lnTo>
                  <a:close/>
                </a:path>
                <a:path w="6106795" h="2560320">
                  <a:moveTo>
                    <a:pt x="2135124" y="550164"/>
                  </a:moveTo>
                  <a:lnTo>
                    <a:pt x="2135124" y="537972"/>
                  </a:lnTo>
                  <a:lnTo>
                    <a:pt x="2097024" y="537972"/>
                  </a:lnTo>
                  <a:lnTo>
                    <a:pt x="2097024" y="550164"/>
                  </a:lnTo>
                  <a:lnTo>
                    <a:pt x="2135124" y="550164"/>
                  </a:lnTo>
                  <a:close/>
                </a:path>
                <a:path w="6106795" h="2560320">
                  <a:moveTo>
                    <a:pt x="2083308" y="550164"/>
                  </a:moveTo>
                  <a:lnTo>
                    <a:pt x="2083308" y="537972"/>
                  </a:lnTo>
                  <a:lnTo>
                    <a:pt x="2045208" y="537972"/>
                  </a:lnTo>
                  <a:lnTo>
                    <a:pt x="2045208" y="550164"/>
                  </a:lnTo>
                  <a:lnTo>
                    <a:pt x="2083308" y="550164"/>
                  </a:lnTo>
                  <a:close/>
                </a:path>
                <a:path w="6106795" h="2560320">
                  <a:moveTo>
                    <a:pt x="2033016" y="550164"/>
                  </a:moveTo>
                  <a:lnTo>
                    <a:pt x="2033016" y="537972"/>
                  </a:lnTo>
                  <a:lnTo>
                    <a:pt x="1994916" y="537972"/>
                  </a:lnTo>
                  <a:lnTo>
                    <a:pt x="1994916" y="550164"/>
                  </a:lnTo>
                  <a:lnTo>
                    <a:pt x="2033016" y="550164"/>
                  </a:lnTo>
                  <a:close/>
                </a:path>
                <a:path w="6106795" h="2560320">
                  <a:moveTo>
                    <a:pt x="1982724" y="550164"/>
                  </a:moveTo>
                  <a:lnTo>
                    <a:pt x="1982724" y="537972"/>
                  </a:lnTo>
                  <a:lnTo>
                    <a:pt x="1944624" y="537972"/>
                  </a:lnTo>
                  <a:lnTo>
                    <a:pt x="1944624" y="550164"/>
                  </a:lnTo>
                  <a:lnTo>
                    <a:pt x="1982724" y="550164"/>
                  </a:lnTo>
                  <a:close/>
                </a:path>
                <a:path w="6106795" h="2560320">
                  <a:moveTo>
                    <a:pt x="1930908" y="550164"/>
                  </a:moveTo>
                  <a:lnTo>
                    <a:pt x="1930908" y="537972"/>
                  </a:lnTo>
                  <a:lnTo>
                    <a:pt x="1892808" y="537972"/>
                  </a:lnTo>
                  <a:lnTo>
                    <a:pt x="1892808" y="550164"/>
                  </a:lnTo>
                  <a:lnTo>
                    <a:pt x="1930908" y="550164"/>
                  </a:lnTo>
                  <a:close/>
                </a:path>
                <a:path w="6106795" h="2560320">
                  <a:moveTo>
                    <a:pt x="1880616" y="550164"/>
                  </a:moveTo>
                  <a:lnTo>
                    <a:pt x="1880616" y="537972"/>
                  </a:lnTo>
                  <a:lnTo>
                    <a:pt x="1842516" y="537972"/>
                  </a:lnTo>
                  <a:lnTo>
                    <a:pt x="1842516" y="550164"/>
                  </a:lnTo>
                  <a:lnTo>
                    <a:pt x="1880616" y="550164"/>
                  </a:lnTo>
                  <a:close/>
                </a:path>
                <a:path w="6106795" h="2560320">
                  <a:moveTo>
                    <a:pt x="1830324" y="550164"/>
                  </a:moveTo>
                  <a:lnTo>
                    <a:pt x="1830324" y="537972"/>
                  </a:lnTo>
                  <a:lnTo>
                    <a:pt x="1792224" y="537972"/>
                  </a:lnTo>
                  <a:lnTo>
                    <a:pt x="1792224" y="550164"/>
                  </a:lnTo>
                  <a:lnTo>
                    <a:pt x="1830324" y="550164"/>
                  </a:lnTo>
                  <a:close/>
                </a:path>
                <a:path w="6106795" h="2560320">
                  <a:moveTo>
                    <a:pt x="1778508" y="550164"/>
                  </a:moveTo>
                  <a:lnTo>
                    <a:pt x="1778508" y="537972"/>
                  </a:lnTo>
                  <a:lnTo>
                    <a:pt x="1740408" y="537972"/>
                  </a:lnTo>
                  <a:lnTo>
                    <a:pt x="1740408" y="550164"/>
                  </a:lnTo>
                  <a:lnTo>
                    <a:pt x="1778508" y="550164"/>
                  </a:lnTo>
                  <a:close/>
                </a:path>
                <a:path w="6106795" h="2560320">
                  <a:moveTo>
                    <a:pt x="1728216" y="550164"/>
                  </a:moveTo>
                  <a:lnTo>
                    <a:pt x="1728216" y="537972"/>
                  </a:lnTo>
                  <a:lnTo>
                    <a:pt x="1690116" y="537972"/>
                  </a:lnTo>
                  <a:lnTo>
                    <a:pt x="1690116" y="550164"/>
                  </a:lnTo>
                  <a:lnTo>
                    <a:pt x="1728216" y="550164"/>
                  </a:lnTo>
                  <a:close/>
                </a:path>
                <a:path w="6106795" h="2560320">
                  <a:moveTo>
                    <a:pt x="1677924" y="550164"/>
                  </a:moveTo>
                  <a:lnTo>
                    <a:pt x="1677924" y="537972"/>
                  </a:lnTo>
                  <a:lnTo>
                    <a:pt x="1639824" y="537972"/>
                  </a:lnTo>
                  <a:lnTo>
                    <a:pt x="1639824" y="550164"/>
                  </a:lnTo>
                  <a:lnTo>
                    <a:pt x="1677924" y="550164"/>
                  </a:lnTo>
                  <a:close/>
                </a:path>
                <a:path w="6106795" h="2560320">
                  <a:moveTo>
                    <a:pt x="1626108" y="550164"/>
                  </a:moveTo>
                  <a:lnTo>
                    <a:pt x="1626108" y="537972"/>
                  </a:lnTo>
                  <a:lnTo>
                    <a:pt x="1588008" y="537972"/>
                  </a:lnTo>
                  <a:lnTo>
                    <a:pt x="1588008" y="550164"/>
                  </a:lnTo>
                  <a:lnTo>
                    <a:pt x="1626108" y="550164"/>
                  </a:lnTo>
                  <a:close/>
                </a:path>
                <a:path w="6106795" h="2560320">
                  <a:moveTo>
                    <a:pt x="1575816" y="550164"/>
                  </a:moveTo>
                  <a:lnTo>
                    <a:pt x="1575816" y="537972"/>
                  </a:lnTo>
                  <a:lnTo>
                    <a:pt x="1537716" y="537972"/>
                  </a:lnTo>
                  <a:lnTo>
                    <a:pt x="1537716" y="550164"/>
                  </a:lnTo>
                  <a:lnTo>
                    <a:pt x="1575816" y="550164"/>
                  </a:lnTo>
                  <a:close/>
                </a:path>
                <a:path w="6106795" h="2560320">
                  <a:moveTo>
                    <a:pt x="1525524" y="550164"/>
                  </a:moveTo>
                  <a:lnTo>
                    <a:pt x="1525524" y="537972"/>
                  </a:lnTo>
                  <a:lnTo>
                    <a:pt x="1487424" y="537972"/>
                  </a:lnTo>
                  <a:lnTo>
                    <a:pt x="1487424" y="550164"/>
                  </a:lnTo>
                  <a:lnTo>
                    <a:pt x="1525524" y="550164"/>
                  </a:lnTo>
                  <a:close/>
                </a:path>
                <a:path w="6106795" h="2560320">
                  <a:moveTo>
                    <a:pt x="1473708" y="550164"/>
                  </a:moveTo>
                  <a:lnTo>
                    <a:pt x="1473708" y="537972"/>
                  </a:lnTo>
                  <a:lnTo>
                    <a:pt x="1435608" y="537972"/>
                  </a:lnTo>
                  <a:lnTo>
                    <a:pt x="1435608" y="550164"/>
                  </a:lnTo>
                  <a:lnTo>
                    <a:pt x="1473708" y="550164"/>
                  </a:lnTo>
                  <a:close/>
                </a:path>
                <a:path w="6106795" h="2560320">
                  <a:moveTo>
                    <a:pt x="1423416" y="550164"/>
                  </a:moveTo>
                  <a:lnTo>
                    <a:pt x="1423416" y="537972"/>
                  </a:lnTo>
                  <a:lnTo>
                    <a:pt x="1385316" y="537972"/>
                  </a:lnTo>
                  <a:lnTo>
                    <a:pt x="1385316" y="550164"/>
                  </a:lnTo>
                  <a:lnTo>
                    <a:pt x="1423416" y="550164"/>
                  </a:lnTo>
                  <a:close/>
                </a:path>
                <a:path w="6106795" h="2560320">
                  <a:moveTo>
                    <a:pt x="1373124" y="550164"/>
                  </a:moveTo>
                  <a:lnTo>
                    <a:pt x="1373124" y="537972"/>
                  </a:lnTo>
                  <a:lnTo>
                    <a:pt x="1335024" y="537972"/>
                  </a:lnTo>
                  <a:lnTo>
                    <a:pt x="1335024" y="550164"/>
                  </a:lnTo>
                  <a:lnTo>
                    <a:pt x="1373124" y="550164"/>
                  </a:lnTo>
                  <a:close/>
                </a:path>
                <a:path w="6106795" h="2560320">
                  <a:moveTo>
                    <a:pt x="1321308" y="550164"/>
                  </a:moveTo>
                  <a:lnTo>
                    <a:pt x="1321308" y="537972"/>
                  </a:lnTo>
                  <a:lnTo>
                    <a:pt x="1283208" y="537972"/>
                  </a:lnTo>
                  <a:lnTo>
                    <a:pt x="1283208" y="550164"/>
                  </a:lnTo>
                  <a:lnTo>
                    <a:pt x="1321308" y="550164"/>
                  </a:lnTo>
                  <a:close/>
                </a:path>
                <a:path w="6106795" h="2560320">
                  <a:moveTo>
                    <a:pt x="1271016" y="550164"/>
                  </a:moveTo>
                  <a:lnTo>
                    <a:pt x="1271016" y="537972"/>
                  </a:lnTo>
                  <a:lnTo>
                    <a:pt x="1232916" y="537972"/>
                  </a:lnTo>
                  <a:lnTo>
                    <a:pt x="1232916" y="550164"/>
                  </a:lnTo>
                  <a:lnTo>
                    <a:pt x="1271016" y="550164"/>
                  </a:lnTo>
                  <a:close/>
                </a:path>
                <a:path w="6106795" h="2560320">
                  <a:moveTo>
                    <a:pt x="1220724" y="550164"/>
                  </a:moveTo>
                  <a:lnTo>
                    <a:pt x="1220724" y="537972"/>
                  </a:lnTo>
                  <a:lnTo>
                    <a:pt x="1182624" y="537972"/>
                  </a:lnTo>
                  <a:lnTo>
                    <a:pt x="1182624" y="550164"/>
                  </a:lnTo>
                  <a:lnTo>
                    <a:pt x="1220724" y="550164"/>
                  </a:lnTo>
                  <a:close/>
                </a:path>
                <a:path w="6106795" h="2560320">
                  <a:moveTo>
                    <a:pt x="1168908" y="550164"/>
                  </a:moveTo>
                  <a:lnTo>
                    <a:pt x="1168908" y="537972"/>
                  </a:lnTo>
                  <a:lnTo>
                    <a:pt x="1130808" y="537972"/>
                  </a:lnTo>
                  <a:lnTo>
                    <a:pt x="1130808" y="550164"/>
                  </a:lnTo>
                  <a:lnTo>
                    <a:pt x="1168908" y="550164"/>
                  </a:lnTo>
                  <a:close/>
                </a:path>
                <a:path w="6106795" h="2560320">
                  <a:moveTo>
                    <a:pt x="1118616" y="550164"/>
                  </a:moveTo>
                  <a:lnTo>
                    <a:pt x="1118616" y="537972"/>
                  </a:lnTo>
                  <a:lnTo>
                    <a:pt x="1080516" y="537972"/>
                  </a:lnTo>
                  <a:lnTo>
                    <a:pt x="1080516" y="550164"/>
                  </a:lnTo>
                  <a:lnTo>
                    <a:pt x="1118616" y="550164"/>
                  </a:lnTo>
                  <a:close/>
                </a:path>
                <a:path w="6106795" h="2560320">
                  <a:moveTo>
                    <a:pt x="1068324" y="550164"/>
                  </a:moveTo>
                  <a:lnTo>
                    <a:pt x="1068324" y="537972"/>
                  </a:lnTo>
                  <a:lnTo>
                    <a:pt x="1030224" y="537972"/>
                  </a:lnTo>
                  <a:lnTo>
                    <a:pt x="1030224" y="550164"/>
                  </a:lnTo>
                  <a:lnTo>
                    <a:pt x="1068324" y="550164"/>
                  </a:lnTo>
                  <a:close/>
                </a:path>
                <a:path w="6106795" h="2560320">
                  <a:moveTo>
                    <a:pt x="1016508" y="550164"/>
                  </a:moveTo>
                  <a:lnTo>
                    <a:pt x="1016508" y="537972"/>
                  </a:lnTo>
                  <a:lnTo>
                    <a:pt x="978408" y="537972"/>
                  </a:lnTo>
                  <a:lnTo>
                    <a:pt x="978408" y="550164"/>
                  </a:lnTo>
                  <a:lnTo>
                    <a:pt x="1016508" y="550164"/>
                  </a:lnTo>
                  <a:close/>
                </a:path>
                <a:path w="6106795" h="2560320">
                  <a:moveTo>
                    <a:pt x="966216" y="550164"/>
                  </a:moveTo>
                  <a:lnTo>
                    <a:pt x="966216" y="537972"/>
                  </a:lnTo>
                  <a:lnTo>
                    <a:pt x="928116" y="537972"/>
                  </a:lnTo>
                  <a:lnTo>
                    <a:pt x="928116" y="550164"/>
                  </a:lnTo>
                  <a:lnTo>
                    <a:pt x="966216" y="550164"/>
                  </a:lnTo>
                  <a:close/>
                </a:path>
                <a:path w="6106795" h="2560320">
                  <a:moveTo>
                    <a:pt x="915924" y="550164"/>
                  </a:moveTo>
                  <a:lnTo>
                    <a:pt x="915924" y="537972"/>
                  </a:lnTo>
                  <a:lnTo>
                    <a:pt x="877824" y="537972"/>
                  </a:lnTo>
                  <a:lnTo>
                    <a:pt x="877824" y="550164"/>
                  </a:lnTo>
                  <a:lnTo>
                    <a:pt x="915924" y="550164"/>
                  </a:lnTo>
                  <a:close/>
                </a:path>
                <a:path w="6106795" h="2560320">
                  <a:moveTo>
                    <a:pt x="864108" y="550164"/>
                  </a:moveTo>
                  <a:lnTo>
                    <a:pt x="864108" y="537972"/>
                  </a:lnTo>
                  <a:lnTo>
                    <a:pt x="826008" y="537972"/>
                  </a:lnTo>
                  <a:lnTo>
                    <a:pt x="826008" y="550164"/>
                  </a:lnTo>
                  <a:lnTo>
                    <a:pt x="864108" y="550164"/>
                  </a:lnTo>
                  <a:close/>
                </a:path>
                <a:path w="6106795" h="2560320">
                  <a:moveTo>
                    <a:pt x="813816" y="550164"/>
                  </a:moveTo>
                  <a:lnTo>
                    <a:pt x="813816" y="537972"/>
                  </a:lnTo>
                  <a:lnTo>
                    <a:pt x="775716" y="537972"/>
                  </a:lnTo>
                  <a:lnTo>
                    <a:pt x="775716" y="550164"/>
                  </a:lnTo>
                  <a:lnTo>
                    <a:pt x="813816" y="550164"/>
                  </a:lnTo>
                  <a:close/>
                </a:path>
                <a:path w="6106795" h="2560320">
                  <a:moveTo>
                    <a:pt x="763524" y="550164"/>
                  </a:moveTo>
                  <a:lnTo>
                    <a:pt x="763524" y="537972"/>
                  </a:lnTo>
                  <a:lnTo>
                    <a:pt x="725424" y="537972"/>
                  </a:lnTo>
                  <a:lnTo>
                    <a:pt x="725424" y="550164"/>
                  </a:lnTo>
                  <a:lnTo>
                    <a:pt x="763524" y="550164"/>
                  </a:lnTo>
                  <a:close/>
                </a:path>
                <a:path w="6106795" h="2560320">
                  <a:moveTo>
                    <a:pt x="711708" y="550164"/>
                  </a:moveTo>
                  <a:lnTo>
                    <a:pt x="711708" y="537972"/>
                  </a:lnTo>
                  <a:lnTo>
                    <a:pt x="673608" y="537972"/>
                  </a:lnTo>
                  <a:lnTo>
                    <a:pt x="673608" y="550164"/>
                  </a:lnTo>
                  <a:lnTo>
                    <a:pt x="711708" y="550164"/>
                  </a:lnTo>
                  <a:close/>
                </a:path>
                <a:path w="6106795" h="2560320">
                  <a:moveTo>
                    <a:pt x="661416" y="550164"/>
                  </a:moveTo>
                  <a:lnTo>
                    <a:pt x="661416" y="537972"/>
                  </a:lnTo>
                  <a:lnTo>
                    <a:pt x="623316" y="537972"/>
                  </a:lnTo>
                  <a:lnTo>
                    <a:pt x="623316" y="550164"/>
                  </a:lnTo>
                  <a:lnTo>
                    <a:pt x="661416" y="550164"/>
                  </a:lnTo>
                  <a:close/>
                </a:path>
                <a:path w="6106795" h="2560320">
                  <a:moveTo>
                    <a:pt x="611124" y="550164"/>
                  </a:moveTo>
                  <a:lnTo>
                    <a:pt x="611124" y="537972"/>
                  </a:lnTo>
                  <a:lnTo>
                    <a:pt x="573024" y="537972"/>
                  </a:lnTo>
                  <a:lnTo>
                    <a:pt x="573024" y="550164"/>
                  </a:lnTo>
                  <a:lnTo>
                    <a:pt x="611124" y="550164"/>
                  </a:lnTo>
                  <a:close/>
                </a:path>
                <a:path w="6106795" h="2560320">
                  <a:moveTo>
                    <a:pt x="559308" y="550164"/>
                  </a:moveTo>
                  <a:lnTo>
                    <a:pt x="559308" y="537972"/>
                  </a:lnTo>
                  <a:lnTo>
                    <a:pt x="521208" y="537972"/>
                  </a:lnTo>
                  <a:lnTo>
                    <a:pt x="521208" y="550164"/>
                  </a:lnTo>
                  <a:lnTo>
                    <a:pt x="559308" y="550164"/>
                  </a:lnTo>
                  <a:close/>
                </a:path>
                <a:path w="6106795" h="2560320">
                  <a:moveTo>
                    <a:pt x="509016" y="550164"/>
                  </a:moveTo>
                  <a:lnTo>
                    <a:pt x="509016" y="537972"/>
                  </a:lnTo>
                  <a:lnTo>
                    <a:pt x="470916" y="537972"/>
                  </a:lnTo>
                  <a:lnTo>
                    <a:pt x="470916" y="550164"/>
                  </a:lnTo>
                  <a:lnTo>
                    <a:pt x="509016" y="550164"/>
                  </a:lnTo>
                  <a:close/>
                </a:path>
                <a:path w="6106795" h="2560320">
                  <a:moveTo>
                    <a:pt x="458724" y="550164"/>
                  </a:moveTo>
                  <a:lnTo>
                    <a:pt x="458724" y="537972"/>
                  </a:lnTo>
                  <a:lnTo>
                    <a:pt x="420624" y="537972"/>
                  </a:lnTo>
                  <a:lnTo>
                    <a:pt x="420624" y="550164"/>
                  </a:lnTo>
                  <a:lnTo>
                    <a:pt x="458724" y="550164"/>
                  </a:lnTo>
                  <a:close/>
                </a:path>
                <a:path w="6106795" h="2560320">
                  <a:moveTo>
                    <a:pt x="406908" y="550164"/>
                  </a:moveTo>
                  <a:lnTo>
                    <a:pt x="406908" y="537972"/>
                  </a:lnTo>
                  <a:lnTo>
                    <a:pt x="368808" y="537972"/>
                  </a:lnTo>
                  <a:lnTo>
                    <a:pt x="368808" y="550164"/>
                  </a:lnTo>
                  <a:lnTo>
                    <a:pt x="406908" y="550164"/>
                  </a:lnTo>
                  <a:close/>
                </a:path>
                <a:path w="6106795" h="2560320">
                  <a:moveTo>
                    <a:pt x="356616" y="550164"/>
                  </a:moveTo>
                  <a:lnTo>
                    <a:pt x="356616" y="537972"/>
                  </a:lnTo>
                  <a:lnTo>
                    <a:pt x="318516" y="537972"/>
                  </a:lnTo>
                  <a:lnTo>
                    <a:pt x="318516" y="550164"/>
                  </a:lnTo>
                  <a:lnTo>
                    <a:pt x="356616" y="550164"/>
                  </a:lnTo>
                  <a:close/>
                </a:path>
                <a:path w="6106795" h="2560320">
                  <a:moveTo>
                    <a:pt x="306324" y="550164"/>
                  </a:moveTo>
                  <a:lnTo>
                    <a:pt x="306324" y="537972"/>
                  </a:lnTo>
                  <a:lnTo>
                    <a:pt x="268224" y="537972"/>
                  </a:lnTo>
                  <a:lnTo>
                    <a:pt x="268224" y="550164"/>
                  </a:lnTo>
                  <a:lnTo>
                    <a:pt x="306324" y="550164"/>
                  </a:lnTo>
                  <a:close/>
                </a:path>
                <a:path w="6106795" h="2560320">
                  <a:moveTo>
                    <a:pt x="254508" y="550164"/>
                  </a:moveTo>
                  <a:lnTo>
                    <a:pt x="254508" y="537972"/>
                  </a:lnTo>
                  <a:lnTo>
                    <a:pt x="216408" y="537972"/>
                  </a:lnTo>
                  <a:lnTo>
                    <a:pt x="216408" y="550164"/>
                  </a:lnTo>
                  <a:lnTo>
                    <a:pt x="254508" y="550164"/>
                  </a:lnTo>
                  <a:close/>
                </a:path>
                <a:path w="6106795" h="2560320">
                  <a:moveTo>
                    <a:pt x="204216" y="550164"/>
                  </a:moveTo>
                  <a:lnTo>
                    <a:pt x="204216" y="537972"/>
                  </a:lnTo>
                  <a:lnTo>
                    <a:pt x="166116" y="537972"/>
                  </a:lnTo>
                  <a:lnTo>
                    <a:pt x="166116" y="550164"/>
                  </a:lnTo>
                  <a:lnTo>
                    <a:pt x="204216" y="550164"/>
                  </a:lnTo>
                  <a:close/>
                </a:path>
                <a:path w="6106795" h="2560320">
                  <a:moveTo>
                    <a:pt x="153924" y="550164"/>
                  </a:moveTo>
                  <a:lnTo>
                    <a:pt x="153924" y="537972"/>
                  </a:lnTo>
                  <a:lnTo>
                    <a:pt x="115824" y="537972"/>
                  </a:lnTo>
                  <a:lnTo>
                    <a:pt x="115824" y="550164"/>
                  </a:lnTo>
                  <a:lnTo>
                    <a:pt x="153924" y="550164"/>
                  </a:lnTo>
                  <a:close/>
                </a:path>
                <a:path w="6106795" h="2560320">
                  <a:moveTo>
                    <a:pt x="102108" y="550164"/>
                  </a:moveTo>
                  <a:lnTo>
                    <a:pt x="102108" y="537972"/>
                  </a:lnTo>
                  <a:lnTo>
                    <a:pt x="64008" y="537972"/>
                  </a:lnTo>
                  <a:lnTo>
                    <a:pt x="64008" y="550164"/>
                  </a:lnTo>
                  <a:lnTo>
                    <a:pt x="102108" y="550164"/>
                  </a:lnTo>
                  <a:close/>
                </a:path>
                <a:path w="6106795" h="2560320">
                  <a:moveTo>
                    <a:pt x="13716" y="588264"/>
                  </a:moveTo>
                  <a:lnTo>
                    <a:pt x="13716" y="550164"/>
                  </a:lnTo>
                  <a:lnTo>
                    <a:pt x="0" y="550164"/>
                  </a:lnTo>
                  <a:lnTo>
                    <a:pt x="0" y="588264"/>
                  </a:lnTo>
                  <a:lnTo>
                    <a:pt x="13716" y="588264"/>
                  </a:lnTo>
                  <a:close/>
                </a:path>
                <a:path w="6106795" h="2560320">
                  <a:moveTo>
                    <a:pt x="51816" y="550164"/>
                  </a:moveTo>
                  <a:lnTo>
                    <a:pt x="51816" y="537972"/>
                  </a:lnTo>
                  <a:lnTo>
                    <a:pt x="13716" y="537972"/>
                  </a:lnTo>
                  <a:lnTo>
                    <a:pt x="13716" y="550164"/>
                  </a:lnTo>
                  <a:lnTo>
                    <a:pt x="51816" y="550164"/>
                  </a:lnTo>
                  <a:close/>
                </a:path>
                <a:path w="6106795" h="2560320">
                  <a:moveTo>
                    <a:pt x="13716" y="638556"/>
                  </a:moveTo>
                  <a:lnTo>
                    <a:pt x="13716" y="600456"/>
                  </a:lnTo>
                  <a:lnTo>
                    <a:pt x="0" y="600456"/>
                  </a:lnTo>
                  <a:lnTo>
                    <a:pt x="0" y="638556"/>
                  </a:lnTo>
                  <a:lnTo>
                    <a:pt x="13716" y="638556"/>
                  </a:lnTo>
                  <a:close/>
                </a:path>
                <a:path w="6106795" h="2560320">
                  <a:moveTo>
                    <a:pt x="13716" y="688848"/>
                  </a:moveTo>
                  <a:lnTo>
                    <a:pt x="13716" y="650748"/>
                  </a:lnTo>
                  <a:lnTo>
                    <a:pt x="0" y="650748"/>
                  </a:lnTo>
                  <a:lnTo>
                    <a:pt x="0" y="688848"/>
                  </a:lnTo>
                  <a:lnTo>
                    <a:pt x="13716" y="688848"/>
                  </a:lnTo>
                  <a:close/>
                </a:path>
                <a:path w="6106795" h="2560320">
                  <a:moveTo>
                    <a:pt x="13716" y="740664"/>
                  </a:moveTo>
                  <a:lnTo>
                    <a:pt x="13716" y="702564"/>
                  </a:lnTo>
                  <a:lnTo>
                    <a:pt x="0" y="702564"/>
                  </a:lnTo>
                  <a:lnTo>
                    <a:pt x="0" y="740664"/>
                  </a:lnTo>
                  <a:lnTo>
                    <a:pt x="13716" y="740664"/>
                  </a:lnTo>
                  <a:close/>
                </a:path>
                <a:path w="6106795" h="2560320">
                  <a:moveTo>
                    <a:pt x="13716" y="790956"/>
                  </a:moveTo>
                  <a:lnTo>
                    <a:pt x="13716" y="752856"/>
                  </a:lnTo>
                  <a:lnTo>
                    <a:pt x="0" y="752856"/>
                  </a:lnTo>
                  <a:lnTo>
                    <a:pt x="0" y="790956"/>
                  </a:lnTo>
                  <a:lnTo>
                    <a:pt x="13716" y="790956"/>
                  </a:lnTo>
                  <a:close/>
                </a:path>
                <a:path w="6106795" h="2560320">
                  <a:moveTo>
                    <a:pt x="13716" y="841248"/>
                  </a:moveTo>
                  <a:lnTo>
                    <a:pt x="13716" y="803148"/>
                  </a:lnTo>
                  <a:lnTo>
                    <a:pt x="0" y="803148"/>
                  </a:lnTo>
                  <a:lnTo>
                    <a:pt x="0" y="841248"/>
                  </a:lnTo>
                  <a:lnTo>
                    <a:pt x="13716" y="841248"/>
                  </a:lnTo>
                  <a:close/>
                </a:path>
                <a:path w="6106795" h="2560320">
                  <a:moveTo>
                    <a:pt x="13716" y="893064"/>
                  </a:moveTo>
                  <a:lnTo>
                    <a:pt x="13716" y="854964"/>
                  </a:lnTo>
                  <a:lnTo>
                    <a:pt x="0" y="854964"/>
                  </a:lnTo>
                  <a:lnTo>
                    <a:pt x="0" y="893064"/>
                  </a:lnTo>
                  <a:lnTo>
                    <a:pt x="13716" y="893064"/>
                  </a:lnTo>
                  <a:close/>
                </a:path>
                <a:path w="6106795" h="2560320">
                  <a:moveTo>
                    <a:pt x="13716" y="943356"/>
                  </a:moveTo>
                  <a:lnTo>
                    <a:pt x="13716" y="905256"/>
                  </a:lnTo>
                  <a:lnTo>
                    <a:pt x="0" y="905256"/>
                  </a:lnTo>
                  <a:lnTo>
                    <a:pt x="0" y="943356"/>
                  </a:lnTo>
                  <a:lnTo>
                    <a:pt x="13716" y="943356"/>
                  </a:lnTo>
                  <a:close/>
                </a:path>
                <a:path w="6106795" h="2560320">
                  <a:moveTo>
                    <a:pt x="13716" y="993648"/>
                  </a:moveTo>
                  <a:lnTo>
                    <a:pt x="13716" y="955548"/>
                  </a:lnTo>
                  <a:lnTo>
                    <a:pt x="0" y="955548"/>
                  </a:lnTo>
                  <a:lnTo>
                    <a:pt x="0" y="993648"/>
                  </a:lnTo>
                  <a:lnTo>
                    <a:pt x="13716" y="993648"/>
                  </a:lnTo>
                  <a:close/>
                </a:path>
                <a:path w="6106795" h="2560320">
                  <a:moveTo>
                    <a:pt x="13716" y="1045464"/>
                  </a:moveTo>
                  <a:lnTo>
                    <a:pt x="13716" y="1007364"/>
                  </a:lnTo>
                  <a:lnTo>
                    <a:pt x="0" y="1007364"/>
                  </a:lnTo>
                  <a:lnTo>
                    <a:pt x="0" y="1045464"/>
                  </a:lnTo>
                  <a:lnTo>
                    <a:pt x="13716" y="1045464"/>
                  </a:lnTo>
                  <a:close/>
                </a:path>
                <a:path w="6106795" h="2560320">
                  <a:moveTo>
                    <a:pt x="13716" y="1095756"/>
                  </a:moveTo>
                  <a:lnTo>
                    <a:pt x="13716" y="1057656"/>
                  </a:lnTo>
                  <a:lnTo>
                    <a:pt x="0" y="1057656"/>
                  </a:lnTo>
                  <a:lnTo>
                    <a:pt x="0" y="1095756"/>
                  </a:lnTo>
                  <a:lnTo>
                    <a:pt x="13716" y="1095756"/>
                  </a:lnTo>
                  <a:close/>
                </a:path>
                <a:path w="6106795" h="2560320">
                  <a:moveTo>
                    <a:pt x="13716" y="1146048"/>
                  </a:moveTo>
                  <a:lnTo>
                    <a:pt x="13716" y="1107948"/>
                  </a:lnTo>
                  <a:lnTo>
                    <a:pt x="0" y="1107948"/>
                  </a:lnTo>
                  <a:lnTo>
                    <a:pt x="0" y="1146048"/>
                  </a:lnTo>
                  <a:lnTo>
                    <a:pt x="13716" y="1146048"/>
                  </a:lnTo>
                  <a:close/>
                </a:path>
                <a:path w="6106795" h="2560320">
                  <a:moveTo>
                    <a:pt x="13716" y="1197864"/>
                  </a:moveTo>
                  <a:lnTo>
                    <a:pt x="13716" y="1159764"/>
                  </a:lnTo>
                  <a:lnTo>
                    <a:pt x="0" y="1159764"/>
                  </a:lnTo>
                  <a:lnTo>
                    <a:pt x="0" y="1197864"/>
                  </a:lnTo>
                  <a:lnTo>
                    <a:pt x="13716" y="1197864"/>
                  </a:lnTo>
                  <a:close/>
                </a:path>
                <a:path w="6106795" h="2560320">
                  <a:moveTo>
                    <a:pt x="13716" y="1248156"/>
                  </a:moveTo>
                  <a:lnTo>
                    <a:pt x="13716" y="1210056"/>
                  </a:lnTo>
                  <a:lnTo>
                    <a:pt x="0" y="1210056"/>
                  </a:lnTo>
                  <a:lnTo>
                    <a:pt x="0" y="1248156"/>
                  </a:lnTo>
                  <a:lnTo>
                    <a:pt x="13716" y="1248156"/>
                  </a:lnTo>
                  <a:close/>
                </a:path>
                <a:path w="6106795" h="2560320">
                  <a:moveTo>
                    <a:pt x="13716" y="1298448"/>
                  </a:moveTo>
                  <a:lnTo>
                    <a:pt x="13716" y="1260348"/>
                  </a:lnTo>
                  <a:lnTo>
                    <a:pt x="0" y="1260348"/>
                  </a:lnTo>
                  <a:lnTo>
                    <a:pt x="0" y="1298448"/>
                  </a:lnTo>
                  <a:lnTo>
                    <a:pt x="13716" y="1298448"/>
                  </a:lnTo>
                  <a:close/>
                </a:path>
                <a:path w="6106795" h="2560320">
                  <a:moveTo>
                    <a:pt x="13716" y="1350264"/>
                  </a:moveTo>
                  <a:lnTo>
                    <a:pt x="13716" y="1312164"/>
                  </a:lnTo>
                  <a:lnTo>
                    <a:pt x="0" y="1312164"/>
                  </a:lnTo>
                  <a:lnTo>
                    <a:pt x="0" y="1350264"/>
                  </a:lnTo>
                  <a:lnTo>
                    <a:pt x="13716" y="1350264"/>
                  </a:lnTo>
                  <a:close/>
                </a:path>
              </a:pathLst>
            </a:custGeom>
            <a:solidFill>
              <a:srgbClr val="84A5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74073" y="348995"/>
            <a:ext cx="9144000" cy="792480"/>
          </a:xfrm>
          <a:prstGeom prst="rect">
            <a:avLst/>
          </a:prstGeom>
          <a:solidFill>
            <a:srgbClr val="364F74"/>
          </a:solidFill>
        </p:spPr>
        <p:txBody>
          <a:bodyPr vert="horz" wrap="square" lIns="0" tIns="248920" rIns="0" bIns="0" rtlCol="0">
            <a:spAutoFit/>
          </a:bodyPr>
          <a:lstStyle/>
          <a:p>
            <a:pPr marL="3810" algn="ctr">
              <a:lnSpc>
                <a:spcPct val="100000"/>
              </a:lnSpc>
              <a:spcBef>
                <a:spcPts val="1960"/>
              </a:spcBef>
            </a:pPr>
            <a:r>
              <a:rPr spc="25" dirty="0"/>
              <a:t>К</a:t>
            </a:r>
            <a:r>
              <a:rPr spc="-240" dirty="0"/>
              <a:t>А</a:t>
            </a:r>
            <a:r>
              <a:rPr spc="20" dirty="0"/>
              <a:t>К</a:t>
            </a:r>
            <a:r>
              <a:rPr b="0" spc="-15" dirty="0">
                <a:latin typeface="Times New Roman"/>
                <a:cs typeface="Times New Roman"/>
              </a:rPr>
              <a:t> </a:t>
            </a:r>
            <a:r>
              <a:rPr spc="-160" dirty="0"/>
              <a:t>П</a:t>
            </a:r>
            <a:r>
              <a:rPr spc="-185" dirty="0"/>
              <a:t>Р</a:t>
            </a:r>
            <a:r>
              <a:rPr spc="-215" dirty="0"/>
              <a:t>О</a:t>
            </a:r>
            <a:r>
              <a:rPr spc="-260" dirty="0"/>
              <a:t>В</a:t>
            </a:r>
            <a:r>
              <a:rPr spc="-295" dirty="0"/>
              <a:t>Е</a:t>
            </a:r>
            <a:r>
              <a:rPr spc="-330" dirty="0"/>
              <a:t>С</a:t>
            </a:r>
            <a:r>
              <a:rPr spc="-85" dirty="0"/>
              <a:t>Т</a:t>
            </a:r>
            <a:r>
              <a:rPr spc="-105" dirty="0"/>
              <a:t>И</a:t>
            </a:r>
            <a:r>
              <a:rPr b="0" spc="-15" dirty="0">
                <a:latin typeface="Times New Roman"/>
                <a:cs typeface="Times New Roman"/>
              </a:rPr>
              <a:t> </a:t>
            </a:r>
            <a:r>
              <a:rPr spc="-275" dirty="0"/>
              <a:t>Э</a:t>
            </a:r>
            <a:r>
              <a:rPr spc="25" dirty="0"/>
              <a:t>К</a:t>
            </a:r>
            <a:r>
              <a:rPr spc="-330" dirty="0"/>
              <a:t>С</a:t>
            </a:r>
            <a:r>
              <a:rPr spc="-160" dirty="0"/>
              <a:t>П</a:t>
            </a:r>
            <a:r>
              <a:rPr spc="-295" dirty="0"/>
              <a:t>Е</a:t>
            </a:r>
            <a:r>
              <a:rPr spc="-185" dirty="0"/>
              <a:t>Р</a:t>
            </a:r>
            <a:r>
              <a:rPr spc="-85" dirty="0"/>
              <a:t>Т</a:t>
            </a:r>
            <a:r>
              <a:rPr spc="-110" dirty="0"/>
              <a:t>И</a:t>
            </a:r>
            <a:r>
              <a:rPr spc="-204" dirty="0"/>
              <a:t>З</a:t>
            </a:r>
            <a:r>
              <a:rPr spc="-110" dirty="0"/>
              <a:t>У</a:t>
            </a:r>
            <a:r>
              <a:rPr b="0" spc="-30" dirty="0">
                <a:latin typeface="Times New Roman"/>
                <a:cs typeface="Times New Roman"/>
              </a:rPr>
              <a:t> </a:t>
            </a:r>
            <a:r>
              <a:rPr spc="-185" dirty="0"/>
              <a:t>Р</a:t>
            </a:r>
            <a:r>
              <a:rPr spc="-240" dirty="0"/>
              <a:t>А</a:t>
            </a:r>
            <a:r>
              <a:rPr spc="-305" dirty="0"/>
              <a:t>Б</a:t>
            </a:r>
            <a:r>
              <a:rPr spc="-215" dirty="0"/>
              <a:t>О</a:t>
            </a:r>
            <a:r>
              <a:rPr spc="-85" dirty="0"/>
              <a:t>Т</a:t>
            </a:r>
            <a:r>
              <a:rPr b="0" spc="-10" dirty="0">
                <a:latin typeface="Times New Roman"/>
                <a:cs typeface="Times New Roman"/>
              </a:rPr>
              <a:t> </a:t>
            </a:r>
            <a:r>
              <a:rPr spc="-110" dirty="0"/>
              <a:t>У</a:t>
            </a:r>
            <a:r>
              <a:rPr spc="-200" dirty="0"/>
              <a:t>Ч</a:t>
            </a:r>
            <a:r>
              <a:rPr spc="-295" dirty="0"/>
              <a:t>Е</a:t>
            </a:r>
            <a:r>
              <a:rPr spc="-140" dirty="0"/>
              <a:t>Н</a:t>
            </a:r>
            <a:r>
              <a:rPr spc="-110" dirty="0"/>
              <a:t>И</a:t>
            </a:r>
            <a:r>
              <a:rPr spc="25" dirty="0"/>
              <a:t>К</a:t>
            </a:r>
            <a:r>
              <a:rPr spc="-215" dirty="0"/>
              <a:t>О</a:t>
            </a:r>
            <a:r>
              <a:rPr spc="-260" dirty="0"/>
              <a:t>В</a:t>
            </a:r>
            <a:r>
              <a:rPr spc="-315" dirty="0"/>
              <a:t>?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035300" y="4448555"/>
            <a:ext cx="6093460" cy="2009139"/>
          </a:xfrm>
          <a:prstGeom prst="rect">
            <a:avLst/>
          </a:prstGeom>
        </p:spPr>
        <p:txBody>
          <a:bodyPr vert="horz" wrap="square" lIns="0" tIns="233045" rIns="0" bIns="0" rtlCol="0">
            <a:spAutoFit/>
          </a:bodyPr>
          <a:lstStyle/>
          <a:p>
            <a:pPr marL="384175">
              <a:lnSpc>
                <a:spcPct val="100000"/>
              </a:lnSpc>
              <a:spcBef>
                <a:spcPts val="1835"/>
              </a:spcBef>
            </a:pPr>
            <a:r>
              <a:rPr sz="2400" b="1" spc="-355" dirty="0">
                <a:solidFill>
                  <a:srgbClr val="365F92"/>
                </a:solidFill>
                <a:latin typeface="Arial"/>
                <a:cs typeface="Arial"/>
              </a:rPr>
              <a:t>Ш</a:t>
            </a:r>
            <a:r>
              <a:rPr sz="2400" b="1" spc="-150" dirty="0">
                <a:solidFill>
                  <a:srgbClr val="365F92"/>
                </a:solidFill>
                <a:latin typeface="Arial"/>
                <a:cs typeface="Arial"/>
              </a:rPr>
              <a:t>а</a:t>
            </a:r>
            <a:r>
              <a:rPr sz="2400" b="1" spc="-100" dirty="0">
                <a:solidFill>
                  <a:srgbClr val="365F92"/>
                </a:solidFill>
                <a:latin typeface="Arial"/>
                <a:cs typeface="Arial"/>
              </a:rPr>
              <a:t>г</a:t>
            </a:r>
            <a:r>
              <a:rPr sz="2400" spc="5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2400" b="1" spc="20" dirty="0">
                <a:solidFill>
                  <a:srgbClr val="365F92"/>
                </a:solidFill>
                <a:latin typeface="Arial"/>
                <a:cs typeface="Arial"/>
              </a:rPr>
              <a:t>6</a:t>
            </a:r>
            <a:r>
              <a:rPr sz="2400" b="1" spc="-80" dirty="0">
                <a:solidFill>
                  <a:srgbClr val="365F92"/>
                </a:solidFill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  <a:p>
            <a:pPr marL="384175" marR="771525">
              <a:lnSpc>
                <a:spcPct val="100000"/>
              </a:lnSpc>
              <a:spcBef>
                <a:spcPts val="50"/>
              </a:spcBef>
            </a:pPr>
            <a:r>
              <a:rPr sz="1400" spc="-114" dirty="0">
                <a:solidFill>
                  <a:srgbClr val="365F92"/>
                </a:solidFill>
                <a:latin typeface="Microsoft Sans Serif"/>
                <a:cs typeface="Microsoft Sans Serif"/>
              </a:rPr>
              <a:t>Для</a:t>
            </a:r>
            <a:r>
              <a:rPr sz="1400" spc="-1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получения</a:t>
            </a:r>
            <a:r>
              <a:rPr sz="1400" spc="-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35" dirty="0">
                <a:solidFill>
                  <a:srgbClr val="365F92"/>
                </a:solidFill>
                <a:latin typeface="Microsoft Sans Serif"/>
                <a:cs typeface="Microsoft Sans Serif"/>
              </a:rPr>
              <a:t>подробных</a:t>
            </a:r>
            <a:r>
              <a:rPr sz="14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результатов</a:t>
            </a:r>
            <a:r>
              <a:rPr sz="1400" spc="-1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по</a:t>
            </a:r>
            <a:r>
              <a:rPr sz="1400" spc="-1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60" dirty="0">
                <a:solidFill>
                  <a:srgbClr val="365F92"/>
                </a:solidFill>
                <a:latin typeface="Microsoft Sans Serif"/>
                <a:cs typeface="Microsoft Sans Serif"/>
              </a:rPr>
              <a:t>работе</a:t>
            </a:r>
            <a:r>
              <a:rPr sz="1400" spc="-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0" dirty="0">
                <a:solidFill>
                  <a:srgbClr val="365F92"/>
                </a:solidFill>
                <a:latin typeface="Microsoft Sans Serif"/>
                <a:cs typeface="Microsoft Sans Serif"/>
              </a:rPr>
              <a:t>каждого </a:t>
            </a:r>
            <a:r>
              <a:rPr sz="1400" spc="-4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60" dirty="0">
                <a:solidFill>
                  <a:srgbClr val="365F92"/>
                </a:solidFill>
                <a:latin typeface="Microsoft Sans Serif"/>
                <a:cs typeface="Microsoft Sans Serif"/>
              </a:rPr>
              <a:t>участника</a:t>
            </a:r>
            <a:r>
              <a:rPr sz="140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65F92"/>
                </a:solidFill>
                <a:latin typeface="Microsoft Sans Serif"/>
                <a:cs typeface="Microsoft Sans Serif"/>
              </a:rPr>
              <a:t>и</a:t>
            </a:r>
            <a:r>
              <a:rPr sz="1400" spc="-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просмотра</a:t>
            </a:r>
            <a:r>
              <a:rPr sz="1400" spc="1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0" dirty="0">
                <a:solidFill>
                  <a:srgbClr val="365F92"/>
                </a:solidFill>
                <a:latin typeface="Microsoft Sans Serif"/>
                <a:cs typeface="Microsoft Sans Serif"/>
              </a:rPr>
              <a:t>процента</a:t>
            </a:r>
            <a:r>
              <a:rPr sz="1400" spc="-1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выполнения</a:t>
            </a:r>
            <a:r>
              <a:rPr sz="1400" spc="-2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заданий</a:t>
            </a:r>
            <a:r>
              <a:rPr sz="1400" spc="-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75" dirty="0">
                <a:solidFill>
                  <a:srgbClr val="365F92"/>
                </a:solidFill>
                <a:latin typeface="Microsoft Sans Serif"/>
                <a:cs typeface="Microsoft Sans Serif"/>
              </a:rPr>
              <a:t>каждым </a:t>
            </a:r>
            <a:r>
              <a:rPr sz="1400" spc="-35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0" dirty="0">
                <a:solidFill>
                  <a:srgbClr val="365F92"/>
                </a:solidFill>
                <a:latin typeface="Microsoft Sans Serif"/>
                <a:cs typeface="Microsoft Sans Serif"/>
              </a:rPr>
              <a:t>из</a:t>
            </a:r>
            <a:r>
              <a:rPr sz="1400" spc="-1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0" dirty="0">
                <a:solidFill>
                  <a:srgbClr val="365F92"/>
                </a:solidFill>
                <a:latin typeface="Microsoft Sans Serif"/>
                <a:cs typeface="Microsoft Sans Serif"/>
              </a:rPr>
              <a:t>участников</a:t>
            </a:r>
            <a:r>
              <a:rPr sz="1400" spc="-1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на</a:t>
            </a:r>
            <a:r>
              <a:rPr sz="140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странице</a:t>
            </a:r>
            <a:r>
              <a:rPr sz="1400" spc="-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0" dirty="0">
                <a:solidFill>
                  <a:srgbClr val="365F92"/>
                </a:solidFill>
                <a:latin typeface="Microsoft Sans Serif"/>
                <a:cs typeface="Microsoft Sans Serif"/>
              </a:rPr>
              <a:t>проведения</a:t>
            </a:r>
            <a:r>
              <a:rPr sz="1400" spc="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мероприятия</a:t>
            </a:r>
            <a:r>
              <a:rPr sz="1400" spc="-2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нажмите </a:t>
            </a:r>
            <a:r>
              <a:rPr sz="1400" spc="-6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на</a:t>
            </a:r>
            <a:r>
              <a:rPr sz="1400" spc="-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35" dirty="0">
                <a:solidFill>
                  <a:srgbClr val="365F92"/>
                </a:solidFill>
                <a:latin typeface="Microsoft Sans Serif"/>
                <a:cs typeface="Microsoft Sans Serif"/>
              </a:rPr>
              <a:t>кнопку</a:t>
            </a:r>
            <a:r>
              <a:rPr sz="1400" spc="-2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95" dirty="0">
                <a:solidFill>
                  <a:srgbClr val="365F92"/>
                </a:solidFill>
                <a:latin typeface="Microsoft Sans Serif"/>
                <a:cs typeface="Microsoft Sans Serif"/>
              </a:rPr>
              <a:t>«Скачать</a:t>
            </a:r>
            <a:r>
              <a:rPr sz="1400" spc="2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80" dirty="0">
                <a:solidFill>
                  <a:srgbClr val="365F92"/>
                </a:solidFill>
                <a:latin typeface="Microsoft Sans Serif"/>
                <a:cs typeface="Microsoft Sans Serif"/>
              </a:rPr>
              <a:t>результаты»</a:t>
            </a:r>
            <a:r>
              <a:rPr sz="1400" spc="-1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65F92"/>
                </a:solidFill>
                <a:latin typeface="Microsoft Sans Serif"/>
                <a:cs typeface="Microsoft Sans Serif"/>
              </a:rPr>
              <a:t>и</a:t>
            </a:r>
            <a:r>
              <a:rPr sz="140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45" dirty="0">
                <a:solidFill>
                  <a:srgbClr val="365F92"/>
                </a:solidFill>
                <a:latin typeface="Microsoft Sans Serif"/>
                <a:cs typeface="Microsoft Sans Serif"/>
              </a:rPr>
              <a:t>сохраните</a:t>
            </a:r>
            <a:r>
              <a:rPr sz="1400" spc="-1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100" dirty="0">
                <a:solidFill>
                  <a:srgbClr val="365F92"/>
                </a:solidFill>
                <a:latin typeface="Microsoft Sans Serif"/>
                <a:cs typeface="Microsoft Sans Serif"/>
              </a:rPr>
              <a:t>файл</a:t>
            </a:r>
            <a:endParaRPr sz="1400">
              <a:latin typeface="Microsoft Sans Serif"/>
              <a:cs typeface="Microsoft Sans Serif"/>
            </a:endParaRPr>
          </a:p>
          <a:p>
            <a:pPr marL="384175">
              <a:lnSpc>
                <a:spcPct val="100000"/>
              </a:lnSpc>
            </a:pPr>
            <a:r>
              <a:rPr sz="14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н</a:t>
            </a:r>
            <a:r>
              <a:rPr sz="1400" spc="-85" dirty="0">
                <a:solidFill>
                  <a:srgbClr val="365F92"/>
                </a:solidFill>
                <a:latin typeface="Microsoft Sans Serif"/>
                <a:cs typeface="Microsoft Sans Serif"/>
              </a:rPr>
              <a:t>а</a:t>
            </a:r>
            <a:r>
              <a:rPr sz="1400" spc="20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400" spc="-95" dirty="0">
                <a:solidFill>
                  <a:srgbClr val="365F92"/>
                </a:solidFill>
                <a:latin typeface="Microsoft Sans Serif"/>
                <a:cs typeface="Microsoft Sans Serif"/>
              </a:rPr>
              <a:t>л</a:t>
            </a:r>
            <a:r>
              <a:rPr sz="14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ок</a:t>
            </a:r>
            <a:r>
              <a:rPr sz="1400" spc="-90" dirty="0">
                <a:solidFill>
                  <a:srgbClr val="365F92"/>
                </a:solidFill>
                <a:latin typeface="Microsoft Sans Serif"/>
                <a:cs typeface="Microsoft Sans Serif"/>
              </a:rPr>
              <a:t>а</a:t>
            </a:r>
            <a:r>
              <a:rPr sz="1400" spc="-95" dirty="0">
                <a:solidFill>
                  <a:srgbClr val="365F92"/>
                </a:solidFill>
                <a:latin typeface="Microsoft Sans Serif"/>
                <a:cs typeface="Microsoft Sans Serif"/>
              </a:rPr>
              <a:t>л</a:t>
            </a:r>
            <a:r>
              <a:rPr sz="1400" spc="-90" dirty="0">
                <a:solidFill>
                  <a:srgbClr val="365F92"/>
                </a:solidFill>
                <a:latin typeface="Microsoft Sans Serif"/>
                <a:cs typeface="Microsoft Sans Serif"/>
              </a:rPr>
              <a:t>ь</a:t>
            </a:r>
            <a:r>
              <a:rPr sz="14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но</a:t>
            </a:r>
            <a:r>
              <a:rPr sz="1400" spc="-95" dirty="0">
                <a:solidFill>
                  <a:srgbClr val="365F92"/>
                </a:solidFill>
                <a:latin typeface="Microsoft Sans Serif"/>
                <a:cs typeface="Microsoft Sans Serif"/>
              </a:rPr>
              <a:t>м</a:t>
            </a:r>
            <a:r>
              <a:rPr sz="1400" spc="-10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400" spc="-65" dirty="0">
                <a:solidFill>
                  <a:srgbClr val="365F92"/>
                </a:solidFill>
                <a:latin typeface="Microsoft Sans Serif"/>
                <a:cs typeface="Microsoft Sans Serif"/>
              </a:rPr>
              <a:t>д</a:t>
            </a:r>
            <a:r>
              <a:rPr sz="1400" spc="-20" dirty="0">
                <a:solidFill>
                  <a:srgbClr val="365F92"/>
                </a:solidFill>
                <a:latin typeface="Microsoft Sans Serif"/>
                <a:cs typeface="Microsoft Sans Serif"/>
              </a:rPr>
              <a:t>и</a:t>
            </a:r>
            <a:r>
              <a:rPr sz="14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с</a:t>
            </a:r>
            <a:r>
              <a:rPr sz="14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к</a:t>
            </a:r>
            <a:r>
              <a:rPr sz="14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е</a:t>
            </a:r>
            <a:r>
              <a:rPr sz="1400" spc="25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4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ко</a:t>
            </a:r>
            <a:r>
              <a:rPr sz="1400" spc="-105" dirty="0">
                <a:solidFill>
                  <a:srgbClr val="365F92"/>
                </a:solidFill>
                <a:latin typeface="Microsoft Sans Serif"/>
                <a:cs typeface="Microsoft Sans Serif"/>
              </a:rPr>
              <a:t>м</a:t>
            </a:r>
            <a:r>
              <a:rPr sz="14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п</a:t>
            </a:r>
            <a:r>
              <a:rPr sz="1400" spc="-90" dirty="0">
                <a:solidFill>
                  <a:srgbClr val="365F92"/>
                </a:solidFill>
                <a:latin typeface="Microsoft Sans Serif"/>
                <a:cs typeface="Microsoft Sans Serif"/>
              </a:rPr>
              <a:t>ь</a:t>
            </a:r>
            <a:r>
              <a:rPr sz="1400" spc="-40" dirty="0">
                <a:solidFill>
                  <a:srgbClr val="365F92"/>
                </a:solidFill>
                <a:latin typeface="Microsoft Sans Serif"/>
                <a:cs typeface="Microsoft Sans Serif"/>
              </a:rPr>
              <a:t>ю</a:t>
            </a:r>
            <a:r>
              <a:rPr sz="1400" spc="-95" dirty="0">
                <a:solidFill>
                  <a:srgbClr val="365F92"/>
                </a:solidFill>
                <a:latin typeface="Microsoft Sans Serif"/>
                <a:cs typeface="Microsoft Sans Serif"/>
              </a:rPr>
              <a:t>т</a:t>
            </a:r>
            <a:r>
              <a:rPr sz="1400" spc="-80" dirty="0">
                <a:solidFill>
                  <a:srgbClr val="365F92"/>
                </a:solidFill>
                <a:latin typeface="Microsoft Sans Serif"/>
                <a:cs typeface="Microsoft Sans Serif"/>
              </a:rPr>
              <a:t>е</a:t>
            </a:r>
            <a:r>
              <a:rPr sz="1400" spc="-25" dirty="0">
                <a:solidFill>
                  <a:srgbClr val="365F92"/>
                </a:solidFill>
                <a:latin typeface="Microsoft Sans Serif"/>
                <a:cs typeface="Microsoft Sans Serif"/>
              </a:rPr>
              <a:t>р</a:t>
            </a:r>
            <a:r>
              <a:rPr sz="1400" spc="-90" dirty="0">
                <a:solidFill>
                  <a:srgbClr val="365F92"/>
                </a:solidFill>
                <a:latin typeface="Microsoft Sans Serif"/>
                <a:cs typeface="Microsoft Sans Serif"/>
              </a:rPr>
              <a:t>а.</a:t>
            </a:r>
            <a:endParaRPr sz="1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4070" y="348995"/>
            <a:ext cx="9143999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507117" y="3041904"/>
            <a:ext cx="8411210" cy="4165600"/>
            <a:chOff x="1507117" y="3041904"/>
            <a:chExt cx="8411210" cy="41656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7117" y="3612895"/>
              <a:ext cx="8410952" cy="3594100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</p:pic>
        <p:sp>
          <p:nvSpPr>
            <p:cNvPr id="5" name="object 5"/>
            <p:cNvSpPr/>
            <p:nvPr/>
          </p:nvSpPr>
          <p:spPr>
            <a:xfrm>
              <a:off x="1818010" y="4843271"/>
              <a:ext cx="7058025" cy="1329055"/>
            </a:xfrm>
            <a:custGeom>
              <a:avLst/>
              <a:gdLst/>
              <a:ahLst/>
              <a:cxnLst/>
              <a:rect l="l" t="t" r="r" b="b"/>
              <a:pathLst>
                <a:path w="7058025" h="1329054">
                  <a:moveTo>
                    <a:pt x="7057643" y="1328927"/>
                  </a:moveTo>
                  <a:lnTo>
                    <a:pt x="7057643" y="0"/>
                  </a:lnTo>
                  <a:lnTo>
                    <a:pt x="0" y="0"/>
                  </a:lnTo>
                  <a:lnTo>
                    <a:pt x="0" y="1328927"/>
                  </a:lnTo>
                  <a:lnTo>
                    <a:pt x="7057643" y="1328927"/>
                  </a:lnTo>
                  <a:close/>
                </a:path>
              </a:pathLst>
            </a:custGeom>
            <a:solidFill>
              <a:srgbClr val="5484BE"/>
            </a:solidFill>
            <a:ln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029078" y="3041904"/>
              <a:ext cx="3853179" cy="1388745"/>
            </a:xfrm>
            <a:custGeom>
              <a:avLst/>
              <a:gdLst/>
              <a:ahLst/>
              <a:cxnLst/>
              <a:rect l="l" t="t" r="r" b="b"/>
              <a:pathLst>
                <a:path w="3853179" h="1388745">
                  <a:moveTo>
                    <a:pt x="1470660" y="237744"/>
                  </a:moveTo>
                  <a:lnTo>
                    <a:pt x="1435608" y="231648"/>
                  </a:lnTo>
                  <a:lnTo>
                    <a:pt x="1432560" y="245364"/>
                  </a:lnTo>
                  <a:lnTo>
                    <a:pt x="1463040" y="249174"/>
                  </a:lnTo>
                  <a:lnTo>
                    <a:pt x="1463040" y="243840"/>
                  </a:lnTo>
                  <a:lnTo>
                    <a:pt x="1469898" y="243840"/>
                  </a:lnTo>
                  <a:lnTo>
                    <a:pt x="1470660" y="237744"/>
                  </a:lnTo>
                  <a:close/>
                </a:path>
                <a:path w="3853179" h="1388745">
                  <a:moveTo>
                    <a:pt x="1476756" y="243840"/>
                  </a:moveTo>
                  <a:lnTo>
                    <a:pt x="1476756" y="205740"/>
                  </a:lnTo>
                  <a:lnTo>
                    <a:pt x="1463040" y="205740"/>
                  </a:lnTo>
                  <a:lnTo>
                    <a:pt x="1463040" y="236418"/>
                  </a:lnTo>
                  <a:lnTo>
                    <a:pt x="1470660" y="237744"/>
                  </a:lnTo>
                  <a:lnTo>
                    <a:pt x="1470660" y="243840"/>
                  </a:lnTo>
                  <a:lnTo>
                    <a:pt x="1476756" y="243840"/>
                  </a:lnTo>
                  <a:close/>
                </a:path>
                <a:path w="3853179" h="1388745">
                  <a:moveTo>
                    <a:pt x="1469898" y="243840"/>
                  </a:moveTo>
                  <a:lnTo>
                    <a:pt x="1463040" y="243840"/>
                  </a:lnTo>
                  <a:lnTo>
                    <a:pt x="1463040" y="249174"/>
                  </a:lnTo>
                  <a:lnTo>
                    <a:pt x="1469136" y="249936"/>
                  </a:lnTo>
                  <a:lnTo>
                    <a:pt x="1469898" y="243840"/>
                  </a:lnTo>
                  <a:close/>
                </a:path>
                <a:path w="3853179" h="1388745">
                  <a:moveTo>
                    <a:pt x="1470660" y="243840"/>
                  </a:moveTo>
                  <a:lnTo>
                    <a:pt x="1470660" y="237744"/>
                  </a:lnTo>
                  <a:lnTo>
                    <a:pt x="1469898" y="243840"/>
                  </a:lnTo>
                  <a:lnTo>
                    <a:pt x="1470660" y="243840"/>
                  </a:lnTo>
                  <a:close/>
                </a:path>
                <a:path w="3853179" h="1388745">
                  <a:moveTo>
                    <a:pt x="1476756" y="193548"/>
                  </a:moveTo>
                  <a:lnTo>
                    <a:pt x="1476756" y="155448"/>
                  </a:lnTo>
                  <a:lnTo>
                    <a:pt x="1463040" y="155448"/>
                  </a:lnTo>
                  <a:lnTo>
                    <a:pt x="1463040" y="193548"/>
                  </a:lnTo>
                  <a:lnTo>
                    <a:pt x="1476756" y="193548"/>
                  </a:lnTo>
                  <a:close/>
                </a:path>
                <a:path w="3853179" h="1388745">
                  <a:moveTo>
                    <a:pt x="1476756" y="143256"/>
                  </a:moveTo>
                  <a:lnTo>
                    <a:pt x="1476756" y="105156"/>
                  </a:lnTo>
                  <a:lnTo>
                    <a:pt x="1463040" y="105156"/>
                  </a:lnTo>
                  <a:lnTo>
                    <a:pt x="1463040" y="143256"/>
                  </a:lnTo>
                  <a:lnTo>
                    <a:pt x="1476756" y="143256"/>
                  </a:lnTo>
                  <a:close/>
                </a:path>
                <a:path w="3853179" h="1388745">
                  <a:moveTo>
                    <a:pt x="1476756" y="91440"/>
                  </a:moveTo>
                  <a:lnTo>
                    <a:pt x="1476756" y="53340"/>
                  </a:lnTo>
                  <a:lnTo>
                    <a:pt x="1463040" y="53340"/>
                  </a:lnTo>
                  <a:lnTo>
                    <a:pt x="1463040" y="91440"/>
                  </a:lnTo>
                  <a:lnTo>
                    <a:pt x="1476756" y="91440"/>
                  </a:lnTo>
                  <a:close/>
                </a:path>
                <a:path w="3853179" h="1388745">
                  <a:moveTo>
                    <a:pt x="1482852" y="22860"/>
                  </a:moveTo>
                  <a:lnTo>
                    <a:pt x="1482852" y="10668"/>
                  </a:lnTo>
                  <a:lnTo>
                    <a:pt x="1466088" y="10668"/>
                  </a:lnTo>
                  <a:lnTo>
                    <a:pt x="1463040" y="13716"/>
                  </a:lnTo>
                  <a:lnTo>
                    <a:pt x="1463040" y="41148"/>
                  </a:lnTo>
                  <a:lnTo>
                    <a:pt x="1469136" y="41148"/>
                  </a:lnTo>
                  <a:lnTo>
                    <a:pt x="1469136" y="22860"/>
                  </a:lnTo>
                  <a:lnTo>
                    <a:pt x="1476756" y="16764"/>
                  </a:lnTo>
                  <a:lnTo>
                    <a:pt x="1476756" y="22860"/>
                  </a:lnTo>
                  <a:lnTo>
                    <a:pt x="1482852" y="22860"/>
                  </a:lnTo>
                  <a:close/>
                </a:path>
                <a:path w="3853179" h="1388745">
                  <a:moveTo>
                    <a:pt x="1476756" y="22860"/>
                  </a:moveTo>
                  <a:lnTo>
                    <a:pt x="1476756" y="16764"/>
                  </a:lnTo>
                  <a:lnTo>
                    <a:pt x="1469136" y="22860"/>
                  </a:lnTo>
                  <a:lnTo>
                    <a:pt x="1476756" y="22860"/>
                  </a:lnTo>
                  <a:close/>
                </a:path>
                <a:path w="3853179" h="1388745">
                  <a:moveTo>
                    <a:pt x="1476756" y="41148"/>
                  </a:moveTo>
                  <a:lnTo>
                    <a:pt x="1476756" y="22860"/>
                  </a:lnTo>
                  <a:lnTo>
                    <a:pt x="1469136" y="22860"/>
                  </a:lnTo>
                  <a:lnTo>
                    <a:pt x="1469136" y="41148"/>
                  </a:lnTo>
                  <a:lnTo>
                    <a:pt x="1476756" y="41148"/>
                  </a:lnTo>
                  <a:close/>
                </a:path>
                <a:path w="3853179" h="1388745">
                  <a:moveTo>
                    <a:pt x="1534668" y="22860"/>
                  </a:moveTo>
                  <a:lnTo>
                    <a:pt x="1534668" y="10668"/>
                  </a:lnTo>
                  <a:lnTo>
                    <a:pt x="1496568" y="10668"/>
                  </a:lnTo>
                  <a:lnTo>
                    <a:pt x="1496568" y="22860"/>
                  </a:lnTo>
                  <a:lnTo>
                    <a:pt x="1534668" y="22860"/>
                  </a:lnTo>
                  <a:close/>
                </a:path>
                <a:path w="3853179" h="1388745">
                  <a:moveTo>
                    <a:pt x="1584960" y="22860"/>
                  </a:moveTo>
                  <a:lnTo>
                    <a:pt x="1584960" y="10668"/>
                  </a:lnTo>
                  <a:lnTo>
                    <a:pt x="1546860" y="10668"/>
                  </a:lnTo>
                  <a:lnTo>
                    <a:pt x="1546860" y="22860"/>
                  </a:lnTo>
                  <a:lnTo>
                    <a:pt x="1584960" y="22860"/>
                  </a:lnTo>
                  <a:close/>
                </a:path>
                <a:path w="3853179" h="1388745">
                  <a:moveTo>
                    <a:pt x="1635252" y="22860"/>
                  </a:moveTo>
                  <a:lnTo>
                    <a:pt x="1635252" y="10668"/>
                  </a:lnTo>
                  <a:lnTo>
                    <a:pt x="1597152" y="10668"/>
                  </a:lnTo>
                  <a:lnTo>
                    <a:pt x="1597152" y="22860"/>
                  </a:lnTo>
                  <a:lnTo>
                    <a:pt x="1635252" y="22860"/>
                  </a:lnTo>
                  <a:close/>
                </a:path>
                <a:path w="3853179" h="1388745">
                  <a:moveTo>
                    <a:pt x="1687068" y="22860"/>
                  </a:moveTo>
                  <a:lnTo>
                    <a:pt x="1687068" y="10668"/>
                  </a:lnTo>
                  <a:lnTo>
                    <a:pt x="1648968" y="10668"/>
                  </a:lnTo>
                  <a:lnTo>
                    <a:pt x="1648968" y="22860"/>
                  </a:lnTo>
                  <a:lnTo>
                    <a:pt x="1687068" y="22860"/>
                  </a:lnTo>
                  <a:close/>
                </a:path>
                <a:path w="3853179" h="1388745">
                  <a:moveTo>
                    <a:pt x="1737360" y="22860"/>
                  </a:moveTo>
                  <a:lnTo>
                    <a:pt x="1737360" y="10668"/>
                  </a:lnTo>
                  <a:lnTo>
                    <a:pt x="1699260" y="10668"/>
                  </a:lnTo>
                  <a:lnTo>
                    <a:pt x="1699260" y="22860"/>
                  </a:lnTo>
                  <a:lnTo>
                    <a:pt x="1737360" y="22860"/>
                  </a:lnTo>
                  <a:close/>
                </a:path>
                <a:path w="3853179" h="1388745">
                  <a:moveTo>
                    <a:pt x="1787652" y="22860"/>
                  </a:moveTo>
                  <a:lnTo>
                    <a:pt x="1787652" y="10668"/>
                  </a:lnTo>
                  <a:lnTo>
                    <a:pt x="1749552" y="10668"/>
                  </a:lnTo>
                  <a:lnTo>
                    <a:pt x="1749552" y="22860"/>
                  </a:lnTo>
                  <a:lnTo>
                    <a:pt x="1787652" y="22860"/>
                  </a:lnTo>
                  <a:close/>
                </a:path>
                <a:path w="3853179" h="1388745">
                  <a:moveTo>
                    <a:pt x="1839468" y="22860"/>
                  </a:moveTo>
                  <a:lnTo>
                    <a:pt x="1839468" y="10668"/>
                  </a:lnTo>
                  <a:lnTo>
                    <a:pt x="1801368" y="10668"/>
                  </a:lnTo>
                  <a:lnTo>
                    <a:pt x="1801368" y="22860"/>
                  </a:lnTo>
                  <a:lnTo>
                    <a:pt x="1839468" y="22860"/>
                  </a:lnTo>
                  <a:close/>
                </a:path>
                <a:path w="3853179" h="1388745">
                  <a:moveTo>
                    <a:pt x="1889760" y="22860"/>
                  </a:moveTo>
                  <a:lnTo>
                    <a:pt x="1889760" y="10668"/>
                  </a:lnTo>
                  <a:lnTo>
                    <a:pt x="1851660" y="10668"/>
                  </a:lnTo>
                  <a:lnTo>
                    <a:pt x="1851660" y="22860"/>
                  </a:lnTo>
                  <a:lnTo>
                    <a:pt x="1889760" y="22860"/>
                  </a:lnTo>
                  <a:close/>
                </a:path>
                <a:path w="3853179" h="1388745">
                  <a:moveTo>
                    <a:pt x="1940052" y="22860"/>
                  </a:moveTo>
                  <a:lnTo>
                    <a:pt x="1940052" y="10668"/>
                  </a:lnTo>
                  <a:lnTo>
                    <a:pt x="1901952" y="10668"/>
                  </a:lnTo>
                  <a:lnTo>
                    <a:pt x="1901952" y="22860"/>
                  </a:lnTo>
                  <a:lnTo>
                    <a:pt x="1940052" y="22860"/>
                  </a:lnTo>
                  <a:close/>
                </a:path>
                <a:path w="3853179" h="1388745">
                  <a:moveTo>
                    <a:pt x="1991868" y="22860"/>
                  </a:moveTo>
                  <a:lnTo>
                    <a:pt x="1991868" y="10668"/>
                  </a:lnTo>
                  <a:lnTo>
                    <a:pt x="1953768" y="10668"/>
                  </a:lnTo>
                  <a:lnTo>
                    <a:pt x="1953768" y="22860"/>
                  </a:lnTo>
                  <a:lnTo>
                    <a:pt x="1991868" y="22860"/>
                  </a:lnTo>
                  <a:close/>
                </a:path>
                <a:path w="3853179" h="1388745">
                  <a:moveTo>
                    <a:pt x="2042160" y="22860"/>
                  </a:moveTo>
                  <a:lnTo>
                    <a:pt x="2042160" y="10668"/>
                  </a:lnTo>
                  <a:lnTo>
                    <a:pt x="2004060" y="10668"/>
                  </a:lnTo>
                  <a:lnTo>
                    <a:pt x="2004060" y="22860"/>
                  </a:lnTo>
                  <a:lnTo>
                    <a:pt x="2042160" y="22860"/>
                  </a:lnTo>
                  <a:close/>
                </a:path>
                <a:path w="3853179" h="1388745">
                  <a:moveTo>
                    <a:pt x="2092452" y="22860"/>
                  </a:moveTo>
                  <a:lnTo>
                    <a:pt x="2092452" y="10668"/>
                  </a:lnTo>
                  <a:lnTo>
                    <a:pt x="2054352" y="10668"/>
                  </a:lnTo>
                  <a:lnTo>
                    <a:pt x="2054352" y="22860"/>
                  </a:lnTo>
                  <a:lnTo>
                    <a:pt x="2092452" y="22860"/>
                  </a:lnTo>
                  <a:close/>
                </a:path>
                <a:path w="3853179" h="1388745">
                  <a:moveTo>
                    <a:pt x="2144268" y="22860"/>
                  </a:moveTo>
                  <a:lnTo>
                    <a:pt x="2144268" y="10668"/>
                  </a:lnTo>
                  <a:lnTo>
                    <a:pt x="2106168" y="10668"/>
                  </a:lnTo>
                  <a:lnTo>
                    <a:pt x="2106168" y="22860"/>
                  </a:lnTo>
                  <a:lnTo>
                    <a:pt x="2144268" y="22860"/>
                  </a:lnTo>
                  <a:close/>
                </a:path>
                <a:path w="3853179" h="1388745">
                  <a:moveTo>
                    <a:pt x="2194560" y="22860"/>
                  </a:moveTo>
                  <a:lnTo>
                    <a:pt x="2194560" y="10668"/>
                  </a:lnTo>
                  <a:lnTo>
                    <a:pt x="2156460" y="10668"/>
                  </a:lnTo>
                  <a:lnTo>
                    <a:pt x="2156460" y="22860"/>
                  </a:lnTo>
                  <a:lnTo>
                    <a:pt x="2194560" y="22860"/>
                  </a:lnTo>
                  <a:close/>
                </a:path>
                <a:path w="3853179" h="1388745">
                  <a:moveTo>
                    <a:pt x="2244852" y="22860"/>
                  </a:moveTo>
                  <a:lnTo>
                    <a:pt x="2244852" y="10668"/>
                  </a:lnTo>
                  <a:lnTo>
                    <a:pt x="2206752" y="10668"/>
                  </a:lnTo>
                  <a:lnTo>
                    <a:pt x="2206752" y="22860"/>
                  </a:lnTo>
                  <a:lnTo>
                    <a:pt x="2244852" y="22860"/>
                  </a:lnTo>
                  <a:close/>
                </a:path>
                <a:path w="3853179" h="1388745">
                  <a:moveTo>
                    <a:pt x="2296668" y="22860"/>
                  </a:moveTo>
                  <a:lnTo>
                    <a:pt x="2296668" y="10668"/>
                  </a:lnTo>
                  <a:lnTo>
                    <a:pt x="2258568" y="10668"/>
                  </a:lnTo>
                  <a:lnTo>
                    <a:pt x="2258568" y="22860"/>
                  </a:lnTo>
                  <a:lnTo>
                    <a:pt x="2296668" y="22860"/>
                  </a:lnTo>
                  <a:close/>
                </a:path>
                <a:path w="3853179" h="1388745">
                  <a:moveTo>
                    <a:pt x="2346960" y="22860"/>
                  </a:moveTo>
                  <a:lnTo>
                    <a:pt x="2346960" y="10668"/>
                  </a:lnTo>
                  <a:lnTo>
                    <a:pt x="2308860" y="10668"/>
                  </a:lnTo>
                  <a:lnTo>
                    <a:pt x="2308860" y="22860"/>
                  </a:lnTo>
                  <a:lnTo>
                    <a:pt x="2346960" y="22860"/>
                  </a:lnTo>
                  <a:close/>
                </a:path>
                <a:path w="3853179" h="1388745">
                  <a:moveTo>
                    <a:pt x="2397252" y="22860"/>
                  </a:moveTo>
                  <a:lnTo>
                    <a:pt x="2397252" y="10668"/>
                  </a:lnTo>
                  <a:lnTo>
                    <a:pt x="2359152" y="10668"/>
                  </a:lnTo>
                  <a:lnTo>
                    <a:pt x="2359152" y="22860"/>
                  </a:lnTo>
                  <a:lnTo>
                    <a:pt x="2397252" y="22860"/>
                  </a:lnTo>
                  <a:close/>
                </a:path>
                <a:path w="3853179" h="1388745">
                  <a:moveTo>
                    <a:pt x="2449068" y="22860"/>
                  </a:moveTo>
                  <a:lnTo>
                    <a:pt x="2449068" y="10668"/>
                  </a:lnTo>
                  <a:lnTo>
                    <a:pt x="2410968" y="10668"/>
                  </a:lnTo>
                  <a:lnTo>
                    <a:pt x="2410968" y="22860"/>
                  </a:lnTo>
                  <a:lnTo>
                    <a:pt x="2449068" y="22860"/>
                  </a:lnTo>
                  <a:close/>
                </a:path>
                <a:path w="3853179" h="1388745">
                  <a:moveTo>
                    <a:pt x="2499360" y="22860"/>
                  </a:moveTo>
                  <a:lnTo>
                    <a:pt x="2499360" y="10668"/>
                  </a:lnTo>
                  <a:lnTo>
                    <a:pt x="2461260" y="10668"/>
                  </a:lnTo>
                  <a:lnTo>
                    <a:pt x="2461260" y="22860"/>
                  </a:lnTo>
                  <a:lnTo>
                    <a:pt x="2499360" y="22860"/>
                  </a:lnTo>
                  <a:close/>
                </a:path>
                <a:path w="3853179" h="1388745">
                  <a:moveTo>
                    <a:pt x="2549652" y="22860"/>
                  </a:moveTo>
                  <a:lnTo>
                    <a:pt x="2549652" y="10668"/>
                  </a:lnTo>
                  <a:lnTo>
                    <a:pt x="2511552" y="10668"/>
                  </a:lnTo>
                  <a:lnTo>
                    <a:pt x="2511552" y="22860"/>
                  </a:lnTo>
                  <a:lnTo>
                    <a:pt x="2549652" y="22860"/>
                  </a:lnTo>
                  <a:close/>
                </a:path>
                <a:path w="3853179" h="1388745">
                  <a:moveTo>
                    <a:pt x="2601468" y="22860"/>
                  </a:moveTo>
                  <a:lnTo>
                    <a:pt x="2601468" y="10668"/>
                  </a:lnTo>
                  <a:lnTo>
                    <a:pt x="2563368" y="10668"/>
                  </a:lnTo>
                  <a:lnTo>
                    <a:pt x="2563368" y="22860"/>
                  </a:lnTo>
                  <a:lnTo>
                    <a:pt x="2601468" y="22860"/>
                  </a:lnTo>
                  <a:close/>
                </a:path>
                <a:path w="3853179" h="1388745">
                  <a:moveTo>
                    <a:pt x="2651760" y="22860"/>
                  </a:moveTo>
                  <a:lnTo>
                    <a:pt x="2651760" y="10668"/>
                  </a:lnTo>
                  <a:lnTo>
                    <a:pt x="2613660" y="10668"/>
                  </a:lnTo>
                  <a:lnTo>
                    <a:pt x="2613660" y="22860"/>
                  </a:lnTo>
                  <a:lnTo>
                    <a:pt x="2651760" y="22860"/>
                  </a:lnTo>
                  <a:close/>
                </a:path>
                <a:path w="3853179" h="1388745">
                  <a:moveTo>
                    <a:pt x="2702052" y="22860"/>
                  </a:moveTo>
                  <a:lnTo>
                    <a:pt x="2702052" y="10668"/>
                  </a:lnTo>
                  <a:lnTo>
                    <a:pt x="2663952" y="10668"/>
                  </a:lnTo>
                  <a:lnTo>
                    <a:pt x="2663952" y="22860"/>
                  </a:lnTo>
                  <a:lnTo>
                    <a:pt x="2702052" y="22860"/>
                  </a:lnTo>
                  <a:close/>
                </a:path>
                <a:path w="3853179" h="1388745">
                  <a:moveTo>
                    <a:pt x="2753868" y="22860"/>
                  </a:moveTo>
                  <a:lnTo>
                    <a:pt x="2753868" y="10668"/>
                  </a:lnTo>
                  <a:lnTo>
                    <a:pt x="2715768" y="10668"/>
                  </a:lnTo>
                  <a:lnTo>
                    <a:pt x="2715768" y="22860"/>
                  </a:lnTo>
                  <a:lnTo>
                    <a:pt x="2753868" y="22860"/>
                  </a:lnTo>
                  <a:close/>
                </a:path>
                <a:path w="3853179" h="1388745">
                  <a:moveTo>
                    <a:pt x="2804160" y="22860"/>
                  </a:moveTo>
                  <a:lnTo>
                    <a:pt x="2804160" y="10668"/>
                  </a:lnTo>
                  <a:lnTo>
                    <a:pt x="2766060" y="10668"/>
                  </a:lnTo>
                  <a:lnTo>
                    <a:pt x="2766060" y="22860"/>
                  </a:lnTo>
                  <a:lnTo>
                    <a:pt x="2804160" y="22860"/>
                  </a:lnTo>
                  <a:close/>
                </a:path>
                <a:path w="3853179" h="1388745">
                  <a:moveTo>
                    <a:pt x="2854452" y="22860"/>
                  </a:moveTo>
                  <a:lnTo>
                    <a:pt x="2854452" y="10668"/>
                  </a:lnTo>
                  <a:lnTo>
                    <a:pt x="2816352" y="10668"/>
                  </a:lnTo>
                  <a:lnTo>
                    <a:pt x="2816352" y="22860"/>
                  </a:lnTo>
                  <a:lnTo>
                    <a:pt x="2854452" y="22860"/>
                  </a:lnTo>
                  <a:close/>
                </a:path>
                <a:path w="3853179" h="1388745">
                  <a:moveTo>
                    <a:pt x="2906268" y="22860"/>
                  </a:moveTo>
                  <a:lnTo>
                    <a:pt x="2906268" y="10668"/>
                  </a:lnTo>
                  <a:lnTo>
                    <a:pt x="2868168" y="10668"/>
                  </a:lnTo>
                  <a:lnTo>
                    <a:pt x="2868168" y="22860"/>
                  </a:lnTo>
                  <a:lnTo>
                    <a:pt x="2906268" y="22860"/>
                  </a:lnTo>
                  <a:close/>
                </a:path>
                <a:path w="3853179" h="1388745">
                  <a:moveTo>
                    <a:pt x="2956560" y="22860"/>
                  </a:moveTo>
                  <a:lnTo>
                    <a:pt x="2956560" y="10668"/>
                  </a:lnTo>
                  <a:lnTo>
                    <a:pt x="2918460" y="10668"/>
                  </a:lnTo>
                  <a:lnTo>
                    <a:pt x="2918460" y="22860"/>
                  </a:lnTo>
                  <a:lnTo>
                    <a:pt x="2956560" y="22860"/>
                  </a:lnTo>
                  <a:close/>
                </a:path>
                <a:path w="3853179" h="1388745">
                  <a:moveTo>
                    <a:pt x="3006852" y="22860"/>
                  </a:moveTo>
                  <a:lnTo>
                    <a:pt x="3006852" y="10668"/>
                  </a:lnTo>
                  <a:lnTo>
                    <a:pt x="2968752" y="10668"/>
                  </a:lnTo>
                  <a:lnTo>
                    <a:pt x="2968752" y="22860"/>
                  </a:lnTo>
                  <a:lnTo>
                    <a:pt x="3006852" y="22860"/>
                  </a:lnTo>
                  <a:close/>
                </a:path>
                <a:path w="3853179" h="1388745">
                  <a:moveTo>
                    <a:pt x="3058668" y="22860"/>
                  </a:moveTo>
                  <a:lnTo>
                    <a:pt x="3058668" y="10668"/>
                  </a:lnTo>
                  <a:lnTo>
                    <a:pt x="3020568" y="10668"/>
                  </a:lnTo>
                  <a:lnTo>
                    <a:pt x="3020568" y="22860"/>
                  </a:lnTo>
                  <a:lnTo>
                    <a:pt x="3058668" y="22860"/>
                  </a:lnTo>
                  <a:close/>
                </a:path>
                <a:path w="3853179" h="1388745">
                  <a:moveTo>
                    <a:pt x="3108960" y="22860"/>
                  </a:moveTo>
                  <a:lnTo>
                    <a:pt x="3108960" y="10668"/>
                  </a:lnTo>
                  <a:lnTo>
                    <a:pt x="3070860" y="10668"/>
                  </a:lnTo>
                  <a:lnTo>
                    <a:pt x="3070860" y="22860"/>
                  </a:lnTo>
                  <a:lnTo>
                    <a:pt x="3108960" y="22860"/>
                  </a:lnTo>
                  <a:close/>
                </a:path>
                <a:path w="3853179" h="1388745">
                  <a:moveTo>
                    <a:pt x="3159252" y="22860"/>
                  </a:moveTo>
                  <a:lnTo>
                    <a:pt x="3159252" y="10668"/>
                  </a:lnTo>
                  <a:lnTo>
                    <a:pt x="3121152" y="10668"/>
                  </a:lnTo>
                  <a:lnTo>
                    <a:pt x="3121152" y="22860"/>
                  </a:lnTo>
                  <a:lnTo>
                    <a:pt x="3159252" y="22860"/>
                  </a:lnTo>
                  <a:close/>
                </a:path>
                <a:path w="3853179" h="1388745">
                  <a:moveTo>
                    <a:pt x="3211068" y="22860"/>
                  </a:moveTo>
                  <a:lnTo>
                    <a:pt x="3211068" y="10668"/>
                  </a:lnTo>
                  <a:lnTo>
                    <a:pt x="3172968" y="10668"/>
                  </a:lnTo>
                  <a:lnTo>
                    <a:pt x="3172968" y="22860"/>
                  </a:lnTo>
                  <a:lnTo>
                    <a:pt x="3211068" y="22860"/>
                  </a:lnTo>
                  <a:close/>
                </a:path>
                <a:path w="3853179" h="1388745">
                  <a:moveTo>
                    <a:pt x="3261360" y="22860"/>
                  </a:moveTo>
                  <a:lnTo>
                    <a:pt x="3261360" y="10668"/>
                  </a:lnTo>
                  <a:lnTo>
                    <a:pt x="3223260" y="10668"/>
                  </a:lnTo>
                  <a:lnTo>
                    <a:pt x="3223260" y="22860"/>
                  </a:lnTo>
                  <a:lnTo>
                    <a:pt x="3261360" y="22860"/>
                  </a:lnTo>
                  <a:close/>
                </a:path>
                <a:path w="3853179" h="1388745">
                  <a:moveTo>
                    <a:pt x="3311652" y="22860"/>
                  </a:moveTo>
                  <a:lnTo>
                    <a:pt x="3311652" y="10668"/>
                  </a:lnTo>
                  <a:lnTo>
                    <a:pt x="3273552" y="10668"/>
                  </a:lnTo>
                  <a:lnTo>
                    <a:pt x="3273552" y="22860"/>
                  </a:lnTo>
                  <a:lnTo>
                    <a:pt x="3311652" y="22860"/>
                  </a:lnTo>
                  <a:close/>
                </a:path>
                <a:path w="3853179" h="1388745">
                  <a:moveTo>
                    <a:pt x="3363468" y="22860"/>
                  </a:moveTo>
                  <a:lnTo>
                    <a:pt x="3363468" y="10668"/>
                  </a:lnTo>
                  <a:lnTo>
                    <a:pt x="3325368" y="10668"/>
                  </a:lnTo>
                  <a:lnTo>
                    <a:pt x="3325368" y="22860"/>
                  </a:lnTo>
                  <a:lnTo>
                    <a:pt x="3363468" y="22860"/>
                  </a:lnTo>
                  <a:close/>
                </a:path>
                <a:path w="3853179" h="1388745">
                  <a:moveTo>
                    <a:pt x="3413760" y="22860"/>
                  </a:moveTo>
                  <a:lnTo>
                    <a:pt x="3413760" y="10668"/>
                  </a:lnTo>
                  <a:lnTo>
                    <a:pt x="3375660" y="10668"/>
                  </a:lnTo>
                  <a:lnTo>
                    <a:pt x="3375660" y="22860"/>
                  </a:lnTo>
                  <a:lnTo>
                    <a:pt x="3413760" y="22860"/>
                  </a:lnTo>
                  <a:close/>
                </a:path>
                <a:path w="3853179" h="1388745">
                  <a:moveTo>
                    <a:pt x="3464052" y="22860"/>
                  </a:moveTo>
                  <a:lnTo>
                    <a:pt x="3464052" y="10668"/>
                  </a:lnTo>
                  <a:lnTo>
                    <a:pt x="3425952" y="10668"/>
                  </a:lnTo>
                  <a:lnTo>
                    <a:pt x="3425952" y="22860"/>
                  </a:lnTo>
                  <a:lnTo>
                    <a:pt x="3464052" y="22860"/>
                  </a:lnTo>
                  <a:close/>
                </a:path>
                <a:path w="3853179" h="1388745">
                  <a:moveTo>
                    <a:pt x="3515868" y="22860"/>
                  </a:moveTo>
                  <a:lnTo>
                    <a:pt x="3515868" y="10668"/>
                  </a:lnTo>
                  <a:lnTo>
                    <a:pt x="3477768" y="10668"/>
                  </a:lnTo>
                  <a:lnTo>
                    <a:pt x="3477768" y="22860"/>
                  </a:lnTo>
                  <a:lnTo>
                    <a:pt x="3515868" y="22860"/>
                  </a:lnTo>
                  <a:close/>
                </a:path>
                <a:path w="3853179" h="1388745">
                  <a:moveTo>
                    <a:pt x="3566160" y="22860"/>
                  </a:moveTo>
                  <a:lnTo>
                    <a:pt x="3566160" y="10668"/>
                  </a:lnTo>
                  <a:lnTo>
                    <a:pt x="3528060" y="10668"/>
                  </a:lnTo>
                  <a:lnTo>
                    <a:pt x="3528060" y="22860"/>
                  </a:lnTo>
                  <a:lnTo>
                    <a:pt x="3566160" y="22860"/>
                  </a:lnTo>
                  <a:close/>
                </a:path>
                <a:path w="3853179" h="1388745">
                  <a:moveTo>
                    <a:pt x="3616452" y="22860"/>
                  </a:moveTo>
                  <a:lnTo>
                    <a:pt x="3616452" y="10668"/>
                  </a:lnTo>
                  <a:lnTo>
                    <a:pt x="3578352" y="10668"/>
                  </a:lnTo>
                  <a:lnTo>
                    <a:pt x="3578352" y="22860"/>
                  </a:lnTo>
                  <a:lnTo>
                    <a:pt x="3616452" y="22860"/>
                  </a:lnTo>
                  <a:close/>
                </a:path>
                <a:path w="3853179" h="1388745">
                  <a:moveTo>
                    <a:pt x="3668268" y="22860"/>
                  </a:moveTo>
                  <a:lnTo>
                    <a:pt x="3668268" y="10668"/>
                  </a:lnTo>
                  <a:lnTo>
                    <a:pt x="3630168" y="10668"/>
                  </a:lnTo>
                  <a:lnTo>
                    <a:pt x="3630168" y="22860"/>
                  </a:lnTo>
                  <a:lnTo>
                    <a:pt x="3668268" y="22860"/>
                  </a:lnTo>
                  <a:close/>
                </a:path>
                <a:path w="3853179" h="1388745">
                  <a:moveTo>
                    <a:pt x="3718560" y="22860"/>
                  </a:moveTo>
                  <a:lnTo>
                    <a:pt x="3718560" y="10668"/>
                  </a:lnTo>
                  <a:lnTo>
                    <a:pt x="3680460" y="10668"/>
                  </a:lnTo>
                  <a:lnTo>
                    <a:pt x="3680460" y="22860"/>
                  </a:lnTo>
                  <a:lnTo>
                    <a:pt x="3718560" y="22860"/>
                  </a:lnTo>
                  <a:close/>
                </a:path>
                <a:path w="3853179" h="1388745">
                  <a:moveTo>
                    <a:pt x="3768852" y="22860"/>
                  </a:moveTo>
                  <a:lnTo>
                    <a:pt x="3768852" y="10668"/>
                  </a:lnTo>
                  <a:lnTo>
                    <a:pt x="3730752" y="10668"/>
                  </a:lnTo>
                  <a:lnTo>
                    <a:pt x="3730752" y="22860"/>
                  </a:lnTo>
                  <a:lnTo>
                    <a:pt x="3768852" y="22860"/>
                  </a:lnTo>
                  <a:close/>
                </a:path>
                <a:path w="3853179" h="1388745">
                  <a:moveTo>
                    <a:pt x="3820668" y="22860"/>
                  </a:moveTo>
                  <a:lnTo>
                    <a:pt x="3820668" y="10668"/>
                  </a:lnTo>
                  <a:lnTo>
                    <a:pt x="3782568" y="10668"/>
                  </a:lnTo>
                  <a:lnTo>
                    <a:pt x="3782568" y="22860"/>
                  </a:lnTo>
                  <a:lnTo>
                    <a:pt x="3820668" y="22860"/>
                  </a:lnTo>
                  <a:close/>
                </a:path>
                <a:path w="3853179" h="1388745">
                  <a:moveTo>
                    <a:pt x="3852672" y="41148"/>
                  </a:moveTo>
                  <a:lnTo>
                    <a:pt x="3852672" y="13716"/>
                  </a:lnTo>
                  <a:lnTo>
                    <a:pt x="3849624" y="10668"/>
                  </a:lnTo>
                  <a:lnTo>
                    <a:pt x="3832860" y="10668"/>
                  </a:lnTo>
                  <a:lnTo>
                    <a:pt x="3832860" y="22860"/>
                  </a:lnTo>
                  <a:lnTo>
                    <a:pt x="3840480" y="22860"/>
                  </a:lnTo>
                  <a:lnTo>
                    <a:pt x="3840480" y="16764"/>
                  </a:lnTo>
                  <a:lnTo>
                    <a:pt x="3846576" y="22860"/>
                  </a:lnTo>
                  <a:lnTo>
                    <a:pt x="3846576" y="41148"/>
                  </a:lnTo>
                  <a:lnTo>
                    <a:pt x="3852672" y="41148"/>
                  </a:lnTo>
                  <a:close/>
                </a:path>
                <a:path w="3853179" h="1388745">
                  <a:moveTo>
                    <a:pt x="3846576" y="22860"/>
                  </a:moveTo>
                  <a:lnTo>
                    <a:pt x="3840480" y="16764"/>
                  </a:lnTo>
                  <a:lnTo>
                    <a:pt x="3840480" y="22860"/>
                  </a:lnTo>
                  <a:lnTo>
                    <a:pt x="3846576" y="22860"/>
                  </a:lnTo>
                  <a:close/>
                </a:path>
                <a:path w="3853179" h="1388745">
                  <a:moveTo>
                    <a:pt x="3846576" y="41148"/>
                  </a:moveTo>
                  <a:lnTo>
                    <a:pt x="3846576" y="22860"/>
                  </a:lnTo>
                  <a:lnTo>
                    <a:pt x="3840480" y="22860"/>
                  </a:lnTo>
                  <a:lnTo>
                    <a:pt x="3840480" y="41148"/>
                  </a:lnTo>
                  <a:lnTo>
                    <a:pt x="3846576" y="41148"/>
                  </a:lnTo>
                  <a:close/>
                </a:path>
                <a:path w="3853179" h="1388745">
                  <a:moveTo>
                    <a:pt x="3852672" y="92964"/>
                  </a:moveTo>
                  <a:lnTo>
                    <a:pt x="3852672" y="54864"/>
                  </a:lnTo>
                  <a:lnTo>
                    <a:pt x="3840480" y="54864"/>
                  </a:lnTo>
                  <a:lnTo>
                    <a:pt x="3840480" y="92964"/>
                  </a:lnTo>
                  <a:lnTo>
                    <a:pt x="3852672" y="92964"/>
                  </a:lnTo>
                  <a:close/>
                </a:path>
                <a:path w="3853179" h="1388745">
                  <a:moveTo>
                    <a:pt x="3852672" y="143256"/>
                  </a:moveTo>
                  <a:lnTo>
                    <a:pt x="3852672" y="105156"/>
                  </a:lnTo>
                  <a:lnTo>
                    <a:pt x="3840480" y="105156"/>
                  </a:lnTo>
                  <a:lnTo>
                    <a:pt x="3840480" y="143256"/>
                  </a:lnTo>
                  <a:lnTo>
                    <a:pt x="3852672" y="143256"/>
                  </a:lnTo>
                  <a:close/>
                </a:path>
                <a:path w="3853179" h="1388745">
                  <a:moveTo>
                    <a:pt x="3852672" y="193548"/>
                  </a:moveTo>
                  <a:lnTo>
                    <a:pt x="3852672" y="155448"/>
                  </a:lnTo>
                  <a:lnTo>
                    <a:pt x="3840480" y="155448"/>
                  </a:lnTo>
                  <a:lnTo>
                    <a:pt x="3840480" y="193548"/>
                  </a:lnTo>
                  <a:lnTo>
                    <a:pt x="3852672" y="193548"/>
                  </a:lnTo>
                  <a:close/>
                </a:path>
                <a:path w="3853179" h="1388745">
                  <a:moveTo>
                    <a:pt x="3852672" y="245364"/>
                  </a:moveTo>
                  <a:lnTo>
                    <a:pt x="3852672" y="207264"/>
                  </a:lnTo>
                  <a:lnTo>
                    <a:pt x="3840480" y="207264"/>
                  </a:lnTo>
                  <a:lnTo>
                    <a:pt x="3840480" y="245364"/>
                  </a:lnTo>
                  <a:lnTo>
                    <a:pt x="3852672" y="245364"/>
                  </a:lnTo>
                  <a:close/>
                </a:path>
                <a:path w="3853179" h="1388745">
                  <a:moveTo>
                    <a:pt x="3852672" y="295656"/>
                  </a:moveTo>
                  <a:lnTo>
                    <a:pt x="3852672" y="257556"/>
                  </a:lnTo>
                  <a:lnTo>
                    <a:pt x="3840480" y="257556"/>
                  </a:lnTo>
                  <a:lnTo>
                    <a:pt x="3840480" y="295656"/>
                  </a:lnTo>
                  <a:lnTo>
                    <a:pt x="3852672" y="295656"/>
                  </a:lnTo>
                  <a:close/>
                </a:path>
                <a:path w="3853179" h="1388745">
                  <a:moveTo>
                    <a:pt x="3852672" y="345948"/>
                  </a:moveTo>
                  <a:lnTo>
                    <a:pt x="3852672" y="307848"/>
                  </a:lnTo>
                  <a:lnTo>
                    <a:pt x="3840480" y="307848"/>
                  </a:lnTo>
                  <a:lnTo>
                    <a:pt x="3840480" y="345948"/>
                  </a:lnTo>
                  <a:lnTo>
                    <a:pt x="3852672" y="345948"/>
                  </a:lnTo>
                  <a:close/>
                </a:path>
                <a:path w="3853179" h="1388745">
                  <a:moveTo>
                    <a:pt x="3852672" y="397764"/>
                  </a:moveTo>
                  <a:lnTo>
                    <a:pt x="3852672" y="359664"/>
                  </a:lnTo>
                  <a:lnTo>
                    <a:pt x="3840480" y="359664"/>
                  </a:lnTo>
                  <a:lnTo>
                    <a:pt x="3840480" y="397764"/>
                  </a:lnTo>
                  <a:lnTo>
                    <a:pt x="3852672" y="397764"/>
                  </a:lnTo>
                  <a:close/>
                </a:path>
                <a:path w="3853179" h="1388745">
                  <a:moveTo>
                    <a:pt x="3852672" y="448056"/>
                  </a:moveTo>
                  <a:lnTo>
                    <a:pt x="3852672" y="409956"/>
                  </a:lnTo>
                  <a:lnTo>
                    <a:pt x="3840480" y="409956"/>
                  </a:lnTo>
                  <a:lnTo>
                    <a:pt x="3840480" y="448056"/>
                  </a:lnTo>
                  <a:lnTo>
                    <a:pt x="3852672" y="448056"/>
                  </a:lnTo>
                  <a:close/>
                </a:path>
                <a:path w="3853179" h="1388745">
                  <a:moveTo>
                    <a:pt x="3852672" y="498348"/>
                  </a:moveTo>
                  <a:lnTo>
                    <a:pt x="3852672" y="460248"/>
                  </a:lnTo>
                  <a:lnTo>
                    <a:pt x="3840480" y="460248"/>
                  </a:lnTo>
                  <a:lnTo>
                    <a:pt x="3840480" y="498348"/>
                  </a:lnTo>
                  <a:lnTo>
                    <a:pt x="3852672" y="498348"/>
                  </a:lnTo>
                  <a:close/>
                </a:path>
                <a:path w="3853179" h="1388745">
                  <a:moveTo>
                    <a:pt x="3852672" y="550164"/>
                  </a:moveTo>
                  <a:lnTo>
                    <a:pt x="3852672" y="512064"/>
                  </a:lnTo>
                  <a:lnTo>
                    <a:pt x="3840480" y="512064"/>
                  </a:lnTo>
                  <a:lnTo>
                    <a:pt x="3840480" y="550164"/>
                  </a:lnTo>
                  <a:lnTo>
                    <a:pt x="3852672" y="550164"/>
                  </a:lnTo>
                  <a:close/>
                </a:path>
                <a:path w="3853179" h="1388745">
                  <a:moveTo>
                    <a:pt x="3852672" y="600456"/>
                  </a:moveTo>
                  <a:lnTo>
                    <a:pt x="3852672" y="562356"/>
                  </a:lnTo>
                  <a:lnTo>
                    <a:pt x="3840480" y="562356"/>
                  </a:lnTo>
                  <a:lnTo>
                    <a:pt x="3840480" y="600456"/>
                  </a:lnTo>
                  <a:lnTo>
                    <a:pt x="3852672" y="600456"/>
                  </a:lnTo>
                  <a:close/>
                </a:path>
                <a:path w="3853179" h="1388745">
                  <a:moveTo>
                    <a:pt x="3852672" y="650748"/>
                  </a:moveTo>
                  <a:lnTo>
                    <a:pt x="3852672" y="612648"/>
                  </a:lnTo>
                  <a:lnTo>
                    <a:pt x="3840480" y="612648"/>
                  </a:lnTo>
                  <a:lnTo>
                    <a:pt x="3840480" y="650748"/>
                  </a:lnTo>
                  <a:lnTo>
                    <a:pt x="3852672" y="650748"/>
                  </a:lnTo>
                  <a:close/>
                </a:path>
                <a:path w="3853179" h="1388745">
                  <a:moveTo>
                    <a:pt x="3852672" y="702564"/>
                  </a:moveTo>
                  <a:lnTo>
                    <a:pt x="3852672" y="664464"/>
                  </a:lnTo>
                  <a:lnTo>
                    <a:pt x="3840480" y="664464"/>
                  </a:lnTo>
                  <a:lnTo>
                    <a:pt x="3840480" y="702564"/>
                  </a:lnTo>
                  <a:lnTo>
                    <a:pt x="3852672" y="702564"/>
                  </a:lnTo>
                  <a:close/>
                </a:path>
                <a:path w="3853179" h="1388745">
                  <a:moveTo>
                    <a:pt x="3852672" y="752856"/>
                  </a:moveTo>
                  <a:lnTo>
                    <a:pt x="3852672" y="714756"/>
                  </a:lnTo>
                  <a:lnTo>
                    <a:pt x="3840480" y="714756"/>
                  </a:lnTo>
                  <a:lnTo>
                    <a:pt x="3840480" y="752856"/>
                  </a:lnTo>
                  <a:lnTo>
                    <a:pt x="3852672" y="752856"/>
                  </a:lnTo>
                  <a:close/>
                </a:path>
                <a:path w="3853179" h="1388745">
                  <a:moveTo>
                    <a:pt x="3852672" y="803148"/>
                  </a:moveTo>
                  <a:lnTo>
                    <a:pt x="3852672" y="765048"/>
                  </a:lnTo>
                  <a:lnTo>
                    <a:pt x="3840480" y="765048"/>
                  </a:lnTo>
                  <a:lnTo>
                    <a:pt x="3840480" y="803148"/>
                  </a:lnTo>
                  <a:lnTo>
                    <a:pt x="3852672" y="803148"/>
                  </a:lnTo>
                  <a:close/>
                </a:path>
                <a:path w="3853179" h="1388745">
                  <a:moveTo>
                    <a:pt x="3852672" y="854964"/>
                  </a:moveTo>
                  <a:lnTo>
                    <a:pt x="3852672" y="816864"/>
                  </a:lnTo>
                  <a:lnTo>
                    <a:pt x="3840480" y="816864"/>
                  </a:lnTo>
                  <a:lnTo>
                    <a:pt x="3840480" y="854964"/>
                  </a:lnTo>
                  <a:lnTo>
                    <a:pt x="3852672" y="854964"/>
                  </a:lnTo>
                  <a:close/>
                </a:path>
                <a:path w="3853179" h="1388745">
                  <a:moveTo>
                    <a:pt x="3852672" y="905256"/>
                  </a:moveTo>
                  <a:lnTo>
                    <a:pt x="3852672" y="867156"/>
                  </a:lnTo>
                  <a:lnTo>
                    <a:pt x="3840480" y="867156"/>
                  </a:lnTo>
                  <a:lnTo>
                    <a:pt x="3840480" y="905256"/>
                  </a:lnTo>
                  <a:lnTo>
                    <a:pt x="3852672" y="905256"/>
                  </a:lnTo>
                  <a:close/>
                </a:path>
                <a:path w="3853179" h="1388745">
                  <a:moveTo>
                    <a:pt x="3852672" y="955548"/>
                  </a:moveTo>
                  <a:lnTo>
                    <a:pt x="3852672" y="917448"/>
                  </a:lnTo>
                  <a:lnTo>
                    <a:pt x="3840480" y="917448"/>
                  </a:lnTo>
                  <a:lnTo>
                    <a:pt x="3840480" y="955548"/>
                  </a:lnTo>
                  <a:lnTo>
                    <a:pt x="3852672" y="955548"/>
                  </a:lnTo>
                  <a:close/>
                </a:path>
                <a:path w="3853179" h="1388745">
                  <a:moveTo>
                    <a:pt x="3852672" y="1007364"/>
                  </a:moveTo>
                  <a:lnTo>
                    <a:pt x="3852672" y="969264"/>
                  </a:lnTo>
                  <a:lnTo>
                    <a:pt x="3840480" y="969264"/>
                  </a:lnTo>
                  <a:lnTo>
                    <a:pt x="3840480" y="1007364"/>
                  </a:lnTo>
                  <a:lnTo>
                    <a:pt x="3852672" y="1007364"/>
                  </a:lnTo>
                  <a:close/>
                </a:path>
                <a:path w="3853179" h="1388745">
                  <a:moveTo>
                    <a:pt x="3852672" y="1057656"/>
                  </a:moveTo>
                  <a:lnTo>
                    <a:pt x="3852672" y="1019556"/>
                  </a:lnTo>
                  <a:lnTo>
                    <a:pt x="3840480" y="1019556"/>
                  </a:lnTo>
                  <a:lnTo>
                    <a:pt x="3840480" y="1057656"/>
                  </a:lnTo>
                  <a:lnTo>
                    <a:pt x="3852672" y="1057656"/>
                  </a:lnTo>
                  <a:close/>
                </a:path>
                <a:path w="3853179" h="1388745">
                  <a:moveTo>
                    <a:pt x="3852672" y="1107948"/>
                  </a:moveTo>
                  <a:lnTo>
                    <a:pt x="3852672" y="1069848"/>
                  </a:lnTo>
                  <a:lnTo>
                    <a:pt x="3840480" y="1069848"/>
                  </a:lnTo>
                  <a:lnTo>
                    <a:pt x="3840480" y="1107948"/>
                  </a:lnTo>
                  <a:lnTo>
                    <a:pt x="3852672" y="1107948"/>
                  </a:lnTo>
                  <a:close/>
                </a:path>
                <a:path w="3853179" h="1388745">
                  <a:moveTo>
                    <a:pt x="3852672" y="1159764"/>
                  </a:moveTo>
                  <a:lnTo>
                    <a:pt x="3852672" y="1121664"/>
                  </a:lnTo>
                  <a:lnTo>
                    <a:pt x="3840480" y="1121664"/>
                  </a:lnTo>
                  <a:lnTo>
                    <a:pt x="3840480" y="1159764"/>
                  </a:lnTo>
                  <a:lnTo>
                    <a:pt x="3852672" y="1159764"/>
                  </a:lnTo>
                  <a:close/>
                </a:path>
                <a:path w="3853179" h="1388745">
                  <a:moveTo>
                    <a:pt x="3852672" y="1210056"/>
                  </a:moveTo>
                  <a:lnTo>
                    <a:pt x="3852672" y="1171956"/>
                  </a:lnTo>
                  <a:lnTo>
                    <a:pt x="3840480" y="1171956"/>
                  </a:lnTo>
                  <a:lnTo>
                    <a:pt x="3840480" y="1210056"/>
                  </a:lnTo>
                  <a:lnTo>
                    <a:pt x="3852672" y="1210056"/>
                  </a:lnTo>
                  <a:close/>
                </a:path>
                <a:path w="3853179" h="1388745">
                  <a:moveTo>
                    <a:pt x="3852672" y="1260348"/>
                  </a:moveTo>
                  <a:lnTo>
                    <a:pt x="3852672" y="1222248"/>
                  </a:lnTo>
                  <a:lnTo>
                    <a:pt x="3840480" y="1222248"/>
                  </a:lnTo>
                  <a:lnTo>
                    <a:pt x="3840480" y="1260348"/>
                  </a:lnTo>
                  <a:lnTo>
                    <a:pt x="3852672" y="1260348"/>
                  </a:lnTo>
                  <a:close/>
                </a:path>
                <a:path w="3853179" h="1388745">
                  <a:moveTo>
                    <a:pt x="3852672" y="1312164"/>
                  </a:moveTo>
                  <a:lnTo>
                    <a:pt x="3852672" y="1274064"/>
                  </a:lnTo>
                  <a:lnTo>
                    <a:pt x="3840480" y="1274064"/>
                  </a:lnTo>
                  <a:lnTo>
                    <a:pt x="3840480" y="1312164"/>
                  </a:lnTo>
                  <a:lnTo>
                    <a:pt x="3852672" y="1312164"/>
                  </a:lnTo>
                  <a:close/>
                </a:path>
                <a:path w="3853179" h="1388745">
                  <a:moveTo>
                    <a:pt x="3852672" y="1362456"/>
                  </a:moveTo>
                  <a:lnTo>
                    <a:pt x="3852672" y="1324356"/>
                  </a:lnTo>
                  <a:lnTo>
                    <a:pt x="3840480" y="1324356"/>
                  </a:lnTo>
                  <a:lnTo>
                    <a:pt x="3840480" y="1362456"/>
                  </a:lnTo>
                  <a:lnTo>
                    <a:pt x="3852672" y="1362456"/>
                  </a:lnTo>
                  <a:close/>
                </a:path>
                <a:path w="3853179" h="1388745">
                  <a:moveTo>
                    <a:pt x="3846576" y="1376172"/>
                  </a:moveTo>
                  <a:lnTo>
                    <a:pt x="3814572" y="1376172"/>
                  </a:lnTo>
                  <a:lnTo>
                    <a:pt x="3814572" y="1388364"/>
                  </a:lnTo>
                  <a:lnTo>
                    <a:pt x="3840480" y="1388364"/>
                  </a:lnTo>
                  <a:lnTo>
                    <a:pt x="3840480" y="1382268"/>
                  </a:lnTo>
                  <a:lnTo>
                    <a:pt x="3846576" y="1376172"/>
                  </a:lnTo>
                  <a:close/>
                </a:path>
                <a:path w="3853179" h="1388745">
                  <a:moveTo>
                    <a:pt x="3852672" y="1385316"/>
                  </a:moveTo>
                  <a:lnTo>
                    <a:pt x="3852672" y="1374648"/>
                  </a:lnTo>
                  <a:lnTo>
                    <a:pt x="3840480" y="1374648"/>
                  </a:lnTo>
                  <a:lnTo>
                    <a:pt x="3840480" y="1376172"/>
                  </a:lnTo>
                  <a:lnTo>
                    <a:pt x="3846576" y="1376172"/>
                  </a:lnTo>
                  <a:lnTo>
                    <a:pt x="3846576" y="1388364"/>
                  </a:lnTo>
                  <a:lnTo>
                    <a:pt x="3849624" y="1388364"/>
                  </a:lnTo>
                  <a:lnTo>
                    <a:pt x="3852672" y="1385316"/>
                  </a:lnTo>
                  <a:close/>
                </a:path>
                <a:path w="3853179" h="1388745">
                  <a:moveTo>
                    <a:pt x="3846576" y="1388364"/>
                  </a:moveTo>
                  <a:lnTo>
                    <a:pt x="3846576" y="1376172"/>
                  </a:lnTo>
                  <a:lnTo>
                    <a:pt x="3840480" y="1382268"/>
                  </a:lnTo>
                  <a:lnTo>
                    <a:pt x="3840480" y="1388364"/>
                  </a:lnTo>
                  <a:lnTo>
                    <a:pt x="3846576" y="1388364"/>
                  </a:lnTo>
                  <a:close/>
                </a:path>
                <a:path w="3853179" h="1388745">
                  <a:moveTo>
                    <a:pt x="3802380" y="1388364"/>
                  </a:moveTo>
                  <a:lnTo>
                    <a:pt x="3802380" y="1376172"/>
                  </a:lnTo>
                  <a:lnTo>
                    <a:pt x="3764280" y="1376172"/>
                  </a:lnTo>
                  <a:lnTo>
                    <a:pt x="3764280" y="1388364"/>
                  </a:lnTo>
                  <a:lnTo>
                    <a:pt x="3802380" y="1388364"/>
                  </a:lnTo>
                  <a:close/>
                </a:path>
                <a:path w="3853179" h="1388745">
                  <a:moveTo>
                    <a:pt x="3752088" y="1388364"/>
                  </a:moveTo>
                  <a:lnTo>
                    <a:pt x="3752088" y="1376172"/>
                  </a:lnTo>
                  <a:lnTo>
                    <a:pt x="3713988" y="1376172"/>
                  </a:lnTo>
                  <a:lnTo>
                    <a:pt x="3713988" y="1388364"/>
                  </a:lnTo>
                  <a:lnTo>
                    <a:pt x="3752088" y="1388364"/>
                  </a:lnTo>
                  <a:close/>
                </a:path>
                <a:path w="3853179" h="1388745">
                  <a:moveTo>
                    <a:pt x="3700272" y="1388364"/>
                  </a:moveTo>
                  <a:lnTo>
                    <a:pt x="3700272" y="1376172"/>
                  </a:lnTo>
                  <a:lnTo>
                    <a:pt x="3662172" y="1376172"/>
                  </a:lnTo>
                  <a:lnTo>
                    <a:pt x="3662172" y="1388364"/>
                  </a:lnTo>
                  <a:lnTo>
                    <a:pt x="3700272" y="1388364"/>
                  </a:lnTo>
                  <a:close/>
                </a:path>
                <a:path w="3853179" h="1388745">
                  <a:moveTo>
                    <a:pt x="3649980" y="1388364"/>
                  </a:moveTo>
                  <a:lnTo>
                    <a:pt x="3649980" y="1376172"/>
                  </a:lnTo>
                  <a:lnTo>
                    <a:pt x="3611880" y="1376172"/>
                  </a:lnTo>
                  <a:lnTo>
                    <a:pt x="3611880" y="1388364"/>
                  </a:lnTo>
                  <a:lnTo>
                    <a:pt x="3649980" y="1388364"/>
                  </a:lnTo>
                  <a:close/>
                </a:path>
                <a:path w="3853179" h="1388745">
                  <a:moveTo>
                    <a:pt x="3599688" y="1388364"/>
                  </a:moveTo>
                  <a:lnTo>
                    <a:pt x="3599688" y="1376172"/>
                  </a:lnTo>
                  <a:lnTo>
                    <a:pt x="3561588" y="1376172"/>
                  </a:lnTo>
                  <a:lnTo>
                    <a:pt x="3561588" y="1388364"/>
                  </a:lnTo>
                  <a:lnTo>
                    <a:pt x="3599688" y="1388364"/>
                  </a:lnTo>
                  <a:close/>
                </a:path>
                <a:path w="3853179" h="1388745">
                  <a:moveTo>
                    <a:pt x="3547872" y="1388364"/>
                  </a:moveTo>
                  <a:lnTo>
                    <a:pt x="3547872" y="1376172"/>
                  </a:lnTo>
                  <a:lnTo>
                    <a:pt x="3509772" y="1376172"/>
                  </a:lnTo>
                  <a:lnTo>
                    <a:pt x="3509772" y="1388364"/>
                  </a:lnTo>
                  <a:lnTo>
                    <a:pt x="3547872" y="1388364"/>
                  </a:lnTo>
                  <a:close/>
                </a:path>
                <a:path w="3853179" h="1388745">
                  <a:moveTo>
                    <a:pt x="3497580" y="1388364"/>
                  </a:moveTo>
                  <a:lnTo>
                    <a:pt x="3497580" y="1376172"/>
                  </a:lnTo>
                  <a:lnTo>
                    <a:pt x="3459480" y="1376172"/>
                  </a:lnTo>
                  <a:lnTo>
                    <a:pt x="3459480" y="1388364"/>
                  </a:lnTo>
                  <a:lnTo>
                    <a:pt x="3497580" y="1388364"/>
                  </a:lnTo>
                  <a:close/>
                </a:path>
                <a:path w="3853179" h="1388745">
                  <a:moveTo>
                    <a:pt x="3447288" y="1388364"/>
                  </a:moveTo>
                  <a:lnTo>
                    <a:pt x="3447288" y="1376172"/>
                  </a:lnTo>
                  <a:lnTo>
                    <a:pt x="3409188" y="1376172"/>
                  </a:lnTo>
                  <a:lnTo>
                    <a:pt x="3409188" y="1388364"/>
                  </a:lnTo>
                  <a:lnTo>
                    <a:pt x="3447288" y="1388364"/>
                  </a:lnTo>
                  <a:close/>
                </a:path>
                <a:path w="3853179" h="1388745">
                  <a:moveTo>
                    <a:pt x="3395472" y="1388364"/>
                  </a:moveTo>
                  <a:lnTo>
                    <a:pt x="3395472" y="1376172"/>
                  </a:lnTo>
                  <a:lnTo>
                    <a:pt x="3357372" y="1376172"/>
                  </a:lnTo>
                  <a:lnTo>
                    <a:pt x="3357372" y="1388364"/>
                  </a:lnTo>
                  <a:lnTo>
                    <a:pt x="3395472" y="1388364"/>
                  </a:lnTo>
                  <a:close/>
                </a:path>
                <a:path w="3853179" h="1388745">
                  <a:moveTo>
                    <a:pt x="3345180" y="1388364"/>
                  </a:moveTo>
                  <a:lnTo>
                    <a:pt x="3345180" y="1376172"/>
                  </a:lnTo>
                  <a:lnTo>
                    <a:pt x="3307080" y="1376172"/>
                  </a:lnTo>
                  <a:lnTo>
                    <a:pt x="3307080" y="1388364"/>
                  </a:lnTo>
                  <a:lnTo>
                    <a:pt x="3345180" y="1388364"/>
                  </a:lnTo>
                  <a:close/>
                </a:path>
                <a:path w="3853179" h="1388745">
                  <a:moveTo>
                    <a:pt x="3294888" y="1388364"/>
                  </a:moveTo>
                  <a:lnTo>
                    <a:pt x="3294888" y="1376172"/>
                  </a:lnTo>
                  <a:lnTo>
                    <a:pt x="3256788" y="1376172"/>
                  </a:lnTo>
                  <a:lnTo>
                    <a:pt x="3256788" y="1388364"/>
                  </a:lnTo>
                  <a:lnTo>
                    <a:pt x="3294888" y="1388364"/>
                  </a:lnTo>
                  <a:close/>
                </a:path>
                <a:path w="3853179" h="1388745">
                  <a:moveTo>
                    <a:pt x="3243072" y="1388364"/>
                  </a:moveTo>
                  <a:lnTo>
                    <a:pt x="3243072" y="1376172"/>
                  </a:lnTo>
                  <a:lnTo>
                    <a:pt x="3204972" y="1376172"/>
                  </a:lnTo>
                  <a:lnTo>
                    <a:pt x="3204972" y="1388364"/>
                  </a:lnTo>
                  <a:lnTo>
                    <a:pt x="3243072" y="1388364"/>
                  </a:lnTo>
                  <a:close/>
                </a:path>
                <a:path w="3853179" h="1388745">
                  <a:moveTo>
                    <a:pt x="3192780" y="1388364"/>
                  </a:moveTo>
                  <a:lnTo>
                    <a:pt x="3192780" y="1376172"/>
                  </a:lnTo>
                  <a:lnTo>
                    <a:pt x="3154680" y="1376172"/>
                  </a:lnTo>
                  <a:lnTo>
                    <a:pt x="3154680" y="1388364"/>
                  </a:lnTo>
                  <a:lnTo>
                    <a:pt x="3192780" y="1388364"/>
                  </a:lnTo>
                  <a:close/>
                </a:path>
                <a:path w="3853179" h="1388745">
                  <a:moveTo>
                    <a:pt x="3142488" y="1388364"/>
                  </a:moveTo>
                  <a:lnTo>
                    <a:pt x="3142488" y="1376172"/>
                  </a:lnTo>
                  <a:lnTo>
                    <a:pt x="3104388" y="1376172"/>
                  </a:lnTo>
                  <a:lnTo>
                    <a:pt x="3104388" y="1388364"/>
                  </a:lnTo>
                  <a:lnTo>
                    <a:pt x="3142488" y="1388364"/>
                  </a:lnTo>
                  <a:close/>
                </a:path>
                <a:path w="3853179" h="1388745">
                  <a:moveTo>
                    <a:pt x="3090672" y="1388364"/>
                  </a:moveTo>
                  <a:lnTo>
                    <a:pt x="3090672" y="1376172"/>
                  </a:lnTo>
                  <a:lnTo>
                    <a:pt x="3052572" y="1376172"/>
                  </a:lnTo>
                  <a:lnTo>
                    <a:pt x="3052572" y="1388364"/>
                  </a:lnTo>
                  <a:lnTo>
                    <a:pt x="3090672" y="1388364"/>
                  </a:lnTo>
                  <a:close/>
                </a:path>
                <a:path w="3853179" h="1388745">
                  <a:moveTo>
                    <a:pt x="3040380" y="1388364"/>
                  </a:moveTo>
                  <a:lnTo>
                    <a:pt x="3040380" y="1376172"/>
                  </a:lnTo>
                  <a:lnTo>
                    <a:pt x="3002280" y="1376172"/>
                  </a:lnTo>
                  <a:lnTo>
                    <a:pt x="3002280" y="1388364"/>
                  </a:lnTo>
                  <a:lnTo>
                    <a:pt x="3040380" y="1388364"/>
                  </a:lnTo>
                  <a:close/>
                </a:path>
                <a:path w="3853179" h="1388745">
                  <a:moveTo>
                    <a:pt x="2990088" y="1388364"/>
                  </a:moveTo>
                  <a:lnTo>
                    <a:pt x="2990088" y="1376172"/>
                  </a:lnTo>
                  <a:lnTo>
                    <a:pt x="2951988" y="1376172"/>
                  </a:lnTo>
                  <a:lnTo>
                    <a:pt x="2951988" y="1388364"/>
                  </a:lnTo>
                  <a:lnTo>
                    <a:pt x="2990088" y="1388364"/>
                  </a:lnTo>
                  <a:close/>
                </a:path>
                <a:path w="3853179" h="1388745">
                  <a:moveTo>
                    <a:pt x="2938272" y="1388364"/>
                  </a:moveTo>
                  <a:lnTo>
                    <a:pt x="2938272" y="1376172"/>
                  </a:lnTo>
                  <a:lnTo>
                    <a:pt x="2900172" y="1376172"/>
                  </a:lnTo>
                  <a:lnTo>
                    <a:pt x="2900172" y="1388364"/>
                  </a:lnTo>
                  <a:lnTo>
                    <a:pt x="2938272" y="1388364"/>
                  </a:lnTo>
                  <a:close/>
                </a:path>
                <a:path w="3853179" h="1388745">
                  <a:moveTo>
                    <a:pt x="2887980" y="1388364"/>
                  </a:moveTo>
                  <a:lnTo>
                    <a:pt x="2887980" y="1376172"/>
                  </a:lnTo>
                  <a:lnTo>
                    <a:pt x="2849880" y="1376172"/>
                  </a:lnTo>
                  <a:lnTo>
                    <a:pt x="2849880" y="1388364"/>
                  </a:lnTo>
                  <a:lnTo>
                    <a:pt x="2887980" y="1388364"/>
                  </a:lnTo>
                  <a:close/>
                </a:path>
                <a:path w="3853179" h="1388745">
                  <a:moveTo>
                    <a:pt x="2837688" y="1388364"/>
                  </a:moveTo>
                  <a:lnTo>
                    <a:pt x="2837688" y="1376172"/>
                  </a:lnTo>
                  <a:lnTo>
                    <a:pt x="2799588" y="1376172"/>
                  </a:lnTo>
                  <a:lnTo>
                    <a:pt x="2799588" y="1388364"/>
                  </a:lnTo>
                  <a:lnTo>
                    <a:pt x="2837688" y="1388364"/>
                  </a:lnTo>
                  <a:close/>
                </a:path>
                <a:path w="3853179" h="1388745">
                  <a:moveTo>
                    <a:pt x="2785872" y="1388364"/>
                  </a:moveTo>
                  <a:lnTo>
                    <a:pt x="2785872" y="1376172"/>
                  </a:lnTo>
                  <a:lnTo>
                    <a:pt x="2747772" y="1376172"/>
                  </a:lnTo>
                  <a:lnTo>
                    <a:pt x="2747772" y="1388364"/>
                  </a:lnTo>
                  <a:lnTo>
                    <a:pt x="2785872" y="1388364"/>
                  </a:lnTo>
                  <a:close/>
                </a:path>
                <a:path w="3853179" h="1388745">
                  <a:moveTo>
                    <a:pt x="2735580" y="1388364"/>
                  </a:moveTo>
                  <a:lnTo>
                    <a:pt x="2735580" y="1376172"/>
                  </a:lnTo>
                  <a:lnTo>
                    <a:pt x="2697480" y="1376172"/>
                  </a:lnTo>
                  <a:lnTo>
                    <a:pt x="2697480" y="1388364"/>
                  </a:lnTo>
                  <a:lnTo>
                    <a:pt x="2735580" y="1388364"/>
                  </a:lnTo>
                  <a:close/>
                </a:path>
                <a:path w="3853179" h="1388745">
                  <a:moveTo>
                    <a:pt x="2685288" y="1388364"/>
                  </a:moveTo>
                  <a:lnTo>
                    <a:pt x="2685288" y="1376172"/>
                  </a:lnTo>
                  <a:lnTo>
                    <a:pt x="2647188" y="1376172"/>
                  </a:lnTo>
                  <a:lnTo>
                    <a:pt x="2647188" y="1388364"/>
                  </a:lnTo>
                  <a:lnTo>
                    <a:pt x="2685288" y="1388364"/>
                  </a:lnTo>
                  <a:close/>
                </a:path>
                <a:path w="3853179" h="1388745">
                  <a:moveTo>
                    <a:pt x="2633472" y="1388364"/>
                  </a:moveTo>
                  <a:lnTo>
                    <a:pt x="2633472" y="1376172"/>
                  </a:lnTo>
                  <a:lnTo>
                    <a:pt x="2595372" y="1376172"/>
                  </a:lnTo>
                  <a:lnTo>
                    <a:pt x="2595372" y="1388364"/>
                  </a:lnTo>
                  <a:lnTo>
                    <a:pt x="2633472" y="1388364"/>
                  </a:lnTo>
                  <a:close/>
                </a:path>
                <a:path w="3853179" h="1388745">
                  <a:moveTo>
                    <a:pt x="2583180" y="1388364"/>
                  </a:moveTo>
                  <a:lnTo>
                    <a:pt x="2583180" y="1376172"/>
                  </a:lnTo>
                  <a:lnTo>
                    <a:pt x="2545080" y="1376172"/>
                  </a:lnTo>
                  <a:lnTo>
                    <a:pt x="2545080" y="1388364"/>
                  </a:lnTo>
                  <a:lnTo>
                    <a:pt x="2583180" y="1388364"/>
                  </a:lnTo>
                  <a:close/>
                </a:path>
                <a:path w="3853179" h="1388745">
                  <a:moveTo>
                    <a:pt x="2532888" y="1388364"/>
                  </a:moveTo>
                  <a:lnTo>
                    <a:pt x="2532888" y="1376172"/>
                  </a:lnTo>
                  <a:lnTo>
                    <a:pt x="2494788" y="1376172"/>
                  </a:lnTo>
                  <a:lnTo>
                    <a:pt x="2494788" y="1388364"/>
                  </a:lnTo>
                  <a:lnTo>
                    <a:pt x="2532888" y="1388364"/>
                  </a:lnTo>
                  <a:close/>
                </a:path>
                <a:path w="3853179" h="1388745">
                  <a:moveTo>
                    <a:pt x="2481072" y="1388364"/>
                  </a:moveTo>
                  <a:lnTo>
                    <a:pt x="2481072" y="1376172"/>
                  </a:lnTo>
                  <a:lnTo>
                    <a:pt x="2442972" y="1376172"/>
                  </a:lnTo>
                  <a:lnTo>
                    <a:pt x="2442972" y="1388364"/>
                  </a:lnTo>
                  <a:lnTo>
                    <a:pt x="2481072" y="1388364"/>
                  </a:lnTo>
                  <a:close/>
                </a:path>
                <a:path w="3853179" h="1388745">
                  <a:moveTo>
                    <a:pt x="2430780" y="1388364"/>
                  </a:moveTo>
                  <a:lnTo>
                    <a:pt x="2430780" y="1376172"/>
                  </a:lnTo>
                  <a:lnTo>
                    <a:pt x="2392680" y="1376172"/>
                  </a:lnTo>
                  <a:lnTo>
                    <a:pt x="2392680" y="1388364"/>
                  </a:lnTo>
                  <a:lnTo>
                    <a:pt x="2430780" y="1388364"/>
                  </a:lnTo>
                  <a:close/>
                </a:path>
                <a:path w="3853179" h="1388745">
                  <a:moveTo>
                    <a:pt x="2380488" y="1388364"/>
                  </a:moveTo>
                  <a:lnTo>
                    <a:pt x="2380488" y="1376172"/>
                  </a:lnTo>
                  <a:lnTo>
                    <a:pt x="2342388" y="1376172"/>
                  </a:lnTo>
                  <a:lnTo>
                    <a:pt x="2342388" y="1388364"/>
                  </a:lnTo>
                  <a:lnTo>
                    <a:pt x="2380488" y="1388364"/>
                  </a:lnTo>
                  <a:close/>
                </a:path>
                <a:path w="3853179" h="1388745">
                  <a:moveTo>
                    <a:pt x="2328672" y="1388364"/>
                  </a:moveTo>
                  <a:lnTo>
                    <a:pt x="2328672" y="1376172"/>
                  </a:lnTo>
                  <a:lnTo>
                    <a:pt x="2290572" y="1376172"/>
                  </a:lnTo>
                  <a:lnTo>
                    <a:pt x="2290572" y="1388364"/>
                  </a:lnTo>
                  <a:lnTo>
                    <a:pt x="2328672" y="1388364"/>
                  </a:lnTo>
                  <a:close/>
                </a:path>
                <a:path w="3853179" h="1388745">
                  <a:moveTo>
                    <a:pt x="2278380" y="1388364"/>
                  </a:moveTo>
                  <a:lnTo>
                    <a:pt x="2278380" y="1376172"/>
                  </a:lnTo>
                  <a:lnTo>
                    <a:pt x="2240280" y="1376172"/>
                  </a:lnTo>
                  <a:lnTo>
                    <a:pt x="2240280" y="1388364"/>
                  </a:lnTo>
                  <a:lnTo>
                    <a:pt x="2278380" y="1388364"/>
                  </a:lnTo>
                  <a:close/>
                </a:path>
                <a:path w="3853179" h="1388745">
                  <a:moveTo>
                    <a:pt x="2228088" y="1388364"/>
                  </a:moveTo>
                  <a:lnTo>
                    <a:pt x="2228088" y="1376172"/>
                  </a:lnTo>
                  <a:lnTo>
                    <a:pt x="2189988" y="1376172"/>
                  </a:lnTo>
                  <a:lnTo>
                    <a:pt x="2189988" y="1388364"/>
                  </a:lnTo>
                  <a:lnTo>
                    <a:pt x="2228088" y="1388364"/>
                  </a:lnTo>
                  <a:close/>
                </a:path>
                <a:path w="3853179" h="1388745">
                  <a:moveTo>
                    <a:pt x="2176272" y="1388364"/>
                  </a:moveTo>
                  <a:lnTo>
                    <a:pt x="2176272" y="1376172"/>
                  </a:lnTo>
                  <a:lnTo>
                    <a:pt x="2138172" y="1376172"/>
                  </a:lnTo>
                  <a:lnTo>
                    <a:pt x="2138172" y="1388364"/>
                  </a:lnTo>
                  <a:lnTo>
                    <a:pt x="2176272" y="1388364"/>
                  </a:lnTo>
                  <a:close/>
                </a:path>
                <a:path w="3853179" h="1388745">
                  <a:moveTo>
                    <a:pt x="2125980" y="1388364"/>
                  </a:moveTo>
                  <a:lnTo>
                    <a:pt x="2125980" y="1376172"/>
                  </a:lnTo>
                  <a:lnTo>
                    <a:pt x="2087880" y="1376172"/>
                  </a:lnTo>
                  <a:lnTo>
                    <a:pt x="2087880" y="1388364"/>
                  </a:lnTo>
                  <a:lnTo>
                    <a:pt x="2125980" y="1388364"/>
                  </a:lnTo>
                  <a:close/>
                </a:path>
                <a:path w="3853179" h="1388745">
                  <a:moveTo>
                    <a:pt x="2075688" y="1388364"/>
                  </a:moveTo>
                  <a:lnTo>
                    <a:pt x="2075688" y="1376172"/>
                  </a:lnTo>
                  <a:lnTo>
                    <a:pt x="2037588" y="1376172"/>
                  </a:lnTo>
                  <a:lnTo>
                    <a:pt x="2037588" y="1388364"/>
                  </a:lnTo>
                  <a:lnTo>
                    <a:pt x="2075688" y="1388364"/>
                  </a:lnTo>
                  <a:close/>
                </a:path>
                <a:path w="3853179" h="1388745">
                  <a:moveTo>
                    <a:pt x="2023872" y="1388364"/>
                  </a:moveTo>
                  <a:lnTo>
                    <a:pt x="2023872" y="1376172"/>
                  </a:lnTo>
                  <a:lnTo>
                    <a:pt x="1985772" y="1376172"/>
                  </a:lnTo>
                  <a:lnTo>
                    <a:pt x="1985772" y="1388364"/>
                  </a:lnTo>
                  <a:lnTo>
                    <a:pt x="2023872" y="1388364"/>
                  </a:lnTo>
                  <a:close/>
                </a:path>
                <a:path w="3853179" h="1388745">
                  <a:moveTo>
                    <a:pt x="1973580" y="1388364"/>
                  </a:moveTo>
                  <a:lnTo>
                    <a:pt x="1973580" y="1376172"/>
                  </a:lnTo>
                  <a:lnTo>
                    <a:pt x="1935480" y="1376172"/>
                  </a:lnTo>
                  <a:lnTo>
                    <a:pt x="1935480" y="1388364"/>
                  </a:lnTo>
                  <a:lnTo>
                    <a:pt x="1973580" y="1388364"/>
                  </a:lnTo>
                  <a:close/>
                </a:path>
                <a:path w="3853179" h="1388745">
                  <a:moveTo>
                    <a:pt x="1923288" y="1388364"/>
                  </a:moveTo>
                  <a:lnTo>
                    <a:pt x="1923288" y="1376172"/>
                  </a:lnTo>
                  <a:lnTo>
                    <a:pt x="1885188" y="1376172"/>
                  </a:lnTo>
                  <a:lnTo>
                    <a:pt x="1885188" y="1388364"/>
                  </a:lnTo>
                  <a:lnTo>
                    <a:pt x="1923288" y="1388364"/>
                  </a:lnTo>
                  <a:close/>
                </a:path>
                <a:path w="3853179" h="1388745">
                  <a:moveTo>
                    <a:pt x="1871472" y="1388364"/>
                  </a:moveTo>
                  <a:lnTo>
                    <a:pt x="1871472" y="1376172"/>
                  </a:lnTo>
                  <a:lnTo>
                    <a:pt x="1833372" y="1376172"/>
                  </a:lnTo>
                  <a:lnTo>
                    <a:pt x="1833372" y="1388364"/>
                  </a:lnTo>
                  <a:lnTo>
                    <a:pt x="1871472" y="1388364"/>
                  </a:lnTo>
                  <a:close/>
                </a:path>
                <a:path w="3853179" h="1388745">
                  <a:moveTo>
                    <a:pt x="1821180" y="1388364"/>
                  </a:moveTo>
                  <a:lnTo>
                    <a:pt x="1821180" y="1376172"/>
                  </a:lnTo>
                  <a:lnTo>
                    <a:pt x="1783080" y="1376172"/>
                  </a:lnTo>
                  <a:lnTo>
                    <a:pt x="1783080" y="1388364"/>
                  </a:lnTo>
                  <a:lnTo>
                    <a:pt x="1821180" y="1388364"/>
                  </a:lnTo>
                  <a:close/>
                </a:path>
                <a:path w="3853179" h="1388745">
                  <a:moveTo>
                    <a:pt x="1770888" y="1388364"/>
                  </a:moveTo>
                  <a:lnTo>
                    <a:pt x="1770888" y="1376172"/>
                  </a:lnTo>
                  <a:lnTo>
                    <a:pt x="1732788" y="1376172"/>
                  </a:lnTo>
                  <a:lnTo>
                    <a:pt x="1732788" y="1388364"/>
                  </a:lnTo>
                  <a:lnTo>
                    <a:pt x="1770888" y="1388364"/>
                  </a:lnTo>
                  <a:close/>
                </a:path>
                <a:path w="3853179" h="1388745">
                  <a:moveTo>
                    <a:pt x="1719072" y="1388364"/>
                  </a:moveTo>
                  <a:lnTo>
                    <a:pt x="1719072" y="1376172"/>
                  </a:lnTo>
                  <a:lnTo>
                    <a:pt x="1680972" y="1376172"/>
                  </a:lnTo>
                  <a:lnTo>
                    <a:pt x="1680972" y="1388364"/>
                  </a:lnTo>
                  <a:lnTo>
                    <a:pt x="1719072" y="1388364"/>
                  </a:lnTo>
                  <a:close/>
                </a:path>
                <a:path w="3853179" h="1388745">
                  <a:moveTo>
                    <a:pt x="1668780" y="1388364"/>
                  </a:moveTo>
                  <a:lnTo>
                    <a:pt x="1668780" y="1376172"/>
                  </a:lnTo>
                  <a:lnTo>
                    <a:pt x="1630680" y="1376172"/>
                  </a:lnTo>
                  <a:lnTo>
                    <a:pt x="1630680" y="1388364"/>
                  </a:lnTo>
                  <a:lnTo>
                    <a:pt x="1668780" y="1388364"/>
                  </a:lnTo>
                  <a:close/>
                </a:path>
                <a:path w="3853179" h="1388745">
                  <a:moveTo>
                    <a:pt x="1618488" y="1388364"/>
                  </a:moveTo>
                  <a:lnTo>
                    <a:pt x="1618488" y="1376172"/>
                  </a:lnTo>
                  <a:lnTo>
                    <a:pt x="1580388" y="1376172"/>
                  </a:lnTo>
                  <a:lnTo>
                    <a:pt x="1580388" y="1388364"/>
                  </a:lnTo>
                  <a:lnTo>
                    <a:pt x="1618488" y="1388364"/>
                  </a:lnTo>
                  <a:close/>
                </a:path>
                <a:path w="3853179" h="1388745">
                  <a:moveTo>
                    <a:pt x="1566672" y="1388364"/>
                  </a:moveTo>
                  <a:lnTo>
                    <a:pt x="1566672" y="1376172"/>
                  </a:lnTo>
                  <a:lnTo>
                    <a:pt x="1528572" y="1376172"/>
                  </a:lnTo>
                  <a:lnTo>
                    <a:pt x="1528572" y="1388364"/>
                  </a:lnTo>
                  <a:lnTo>
                    <a:pt x="1566672" y="1388364"/>
                  </a:lnTo>
                  <a:close/>
                </a:path>
                <a:path w="3853179" h="1388745">
                  <a:moveTo>
                    <a:pt x="1516380" y="1388364"/>
                  </a:moveTo>
                  <a:lnTo>
                    <a:pt x="1516380" y="1376172"/>
                  </a:lnTo>
                  <a:lnTo>
                    <a:pt x="1478280" y="1376172"/>
                  </a:lnTo>
                  <a:lnTo>
                    <a:pt x="1478280" y="1388364"/>
                  </a:lnTo>
                  <a:lnTo>
                    <a:pt x="1516380" y="1388364"/>
                  </a:lnTo>
                  <a:close/>
                </a:path>
                <a:path w="3853179" h="1388745">
                  <a:moveTo>
                    <a:pt x="1476756" y="1377696"/>
                  </a:moveTo>
                  <a:lnTo>
                    <a:pt x="1476756" y="1339596"/>
                  </a:lnTo>
                  <a:lnTo>
                    <a:pt x="1463040" y="1339596"/>
                  </a:lnTo>
                  <a:lnTo>
                    <a:pt x="1463040" y="1377696"/>
                  </a:lnTo>
                  <a:lnTo>
                    <a:pt x="1476756" y="1377696"/>
                  </a:lnTo>
                  <a:close/>
                </a:path>
                <a:path w="3853179" h="1388745">
                  <a:moveTo>
                    <a:pt x="1476756" y="1327404"/>
                  </a:moveTo>
                  <a:lnTo>
                    <a:pt x="1476756" y="1289304"/>
                  </a:lnTo>
                  <a:lnTo>
                    <a:pt x="1463040" y="1289304"/>
                  </a:lnTo>
                  <a:lnTo>
                    <a:pt x="1463040" y="1327404"/>
                  </a:lnTo>
                  <a:lnTo>
                    <a:pt x="1476756" y="1327404"/>
                  </a:lnTo>
                  <a:close/>
                </a:path>
                <a:path w="3853179" h="1388745">
                  <a:moveTo>
                    <a:pt x="1476756" y="1277112"/>
                  </a:moveTo>
                  <a:lnTo>
                    <a:pt x="1476756" y="1239012"/>
                  </a:lnTo>
                  <a:lnTo>
                    <a:pt x="1463040" y="1239012"/>
                  </a:lnTo>
                  <a:lnTo>
                    <a:pt x="1463040" y="1277112"/>
                  </a:lnTo>
                  <a:lnTo>
                    <a:pt x="1476756" y="1277112"/>
                  </a:lnTo>
                  <a:close/>
                </a:path>
                <a:path w="3853179" h="1388745">
                  <a:moveTo>
                    <a:pt x="1476756" y="1225296"/>
                  </a:moveTo>
                  <a:lnTo>
                    <a:pt x="1476756" y="1187196"/>
                  </a:lnTo>
                  <a:lnTo>
                    <a:pt x="1463040" y="1187196"/>
                  </a:lnTo>
                  <a:lnTo>
                    <a:pt x="1463040" y="1225296"/>
                  </a:lnTo>
                  <a:lnTo>
                    <a:pt x="1476756" y="1225296"/>
                  </a:lnTo>
                  <a:close/>
                </a:path>
                <a:path w="3853179" h="1388745">
                  <a:moveTo>
                    <a:pt x="1476756" y="1175004"/>
                  </a:moveTo>
                  <a:lnTo>
                    <a:pt x="1476756" y="1136904"/>
                  </a:lnTo>
                  <a:lnTo>
                    <a:pt x="1463040" y="1136904"/>
                  </a:lnTo>
                  <a:lnTo>
                    <a:pt x="1463040" y="1175004"/>
                  </a:lnTo>
                  <a:lnTo>
                    <a:pt x="1476756" y="1175004"/>
                  </a:lnTo>
                  <a:close/>
                </a:path>
                <a:path w="3853179" h="1388745">
                  <a:moveTo>
                    <a:pt x="1476756" y="1124712"/>
                  </a:moveTo>
                  <a:lnTo>
                    <a:pt x="1476756" y="1086612"/>
                  </a:lnTo>
                  <a:lnTo>
                    <a:pt x="1463040" y="1086612"/>
                  </a:lnTo>
                  <a:lnTo>
                    <a:pt x="1463040" y="1124712"/>
                  </a:lnTo>
                  <a:lnTo>
                    <a:pt x="1476756" y="1124712"/>
                  </a:lnTo>
                  <a:close/>
                </a:path>
                <a:path w="3853179" h="1388745">
                  <a:moveTo>
                    <a:pt x="1476756" y="1072896"/>
                  </a:moveTo>
                  <a:lnTo>
                    <a:pt x="1476756" y="1034796"/>
                  </a:lnTo>
                  <a:lnTo>
                    <a:pt x="1463040" y="1034796"/>
                  </a:lnTo>
                  <a:lnTo>
                    <a:pt x="1463040" y="1072896"/>
                  </a:lnTo>
                  <a:lnTo>
                    <a:pt x="1476756" y="1072896"/>
                  </a:lnTo>
                  <a:close/>
                </a:path>
                <a:path w="3853179" h="1388745">
                  <a:moveTo>
                    <a:pt x="1476756" y="1022604"/>
                  </a:moveTo>
                  <a:lnTo>
                    <a:pt x="1476756" y="984504"/>
                  </a:lnTo>
                  <a:lnTo>
                    <a:pt x="1463040" y="984504"/>
                  </a:lnTo>
                  <a:lnTo>
                    <a:pt x="1463040" y="1022604"/>
                  </a:lnTo>
                  <a:lnTo>
                    <a:pt x="1476756" y="1022604"/>
                  </a:lnTo>
                  <a:close/>
                </a:path>
                <a:path w="3853179" h="1388745">
                  <a:moveTo>
                    <a:pt x="1476756" y="972312"/>
                  </a:moveTo>
                  <a:lnTo>
                    <a:pt x="1476756" y="934212"/>
                  </a:lnTo>
                  <a:lnTo>
                    <a:pt x="1463040" y="934212"/>
                  </a:lnTo>
                  <a:lnTo>
                    <a:pt x="1463040" y="972312"/>
                  </a:lnTo>
                  <a:lnTo>
                    <a:pt x="1476756" y="972312"/>
                  </a:lnTo>
                  <a:close/>
                </a:path>
                <a:path w="3853179" h="1388745">
                  <a:moveTo>
                    <a:pt x="1476756" y="920496"/>
                  </a:moveTo>
                  <a:lnTo>
                    <a:pt x="1476756" y="882396"/>
                  </a:lnTo>
                  <a:lnTo>
                    <a:pt x="1463040" y="882396"/>
                  </a:lnTo>
                  <a:lnTo>
                    <a:pt x="1463040" y="920496"/>
                  </a:lnTo>
                  <a:lnTo>
                    <a:pt x="1476756" y="920496"/>
                  </a:lnTo>
                  <a:close/>
                </a:path>
                <a:path w="3853179" h="1388745">
                  <a:moveTo>
                    <a:pt x="1476756" y="870204"/>
                  </a:moveTo>
                  <a:lnTo>
                    <a:pt x="1476756" y="832104"/>
                  </a:lnTo>
                  <a:lnTo>
                    <a:pt x="1463040" y="832104"/>
                  </a:lnTo>
                  <a:lnTo>
                    <a:pt x="1463040" y="870204"/>
                  </a:lnTo>
                  <a:lnTo>
                    <a:pt x="1476756" y="870204"/>
                  </a:lnTo>
                  <a:close/>
                </a:path>
                <a:path w="3853179" h="1388745">
                  <a:moveTo>
                    <a:pt x="1476756" y="819912"/>
                  </a:moveTo>
                  <a:lnTo>
                    <a:pt x="1476756" y="781812"/>
                  </a:lnTo>
                  <a:lnTo>
                    <a:pt x="1463040" y="781812"/>
                  </a:lnTo>
                  <a:lnTo>
                    <a:pt x="1463040" y="819912"/>
                  </a:lnTo>
                  <a:lnTo>
                    <a:pt x="1476756" y="819912"/>
                  </a:lnTo>
                  <a:close/>
                </a:path>
                <a:path w="3853179" h="1388745">
                  <a:moveTo>
                    <a:pt x="1476756" y="768096"/>
                  </a:moveTo>
                  <a:lnTo>
                    <a:pt x="1476756" y="729996"/>
                  </a:lnTo>
                  <a:lnTo>
                    <a:pt x="1463040" y="729996"/>
                  </a:lnTo>
                  <a:lnTo>
                    <a:pt x="1463040" y="768096"/>
                  </a:lnTo>
                  <a:lnTo>
                    <a:pt x="1476756" y="768096"/>
                  </a:lnTo>
                  <a:close/>
                </a:path>
                <a:path w="3853179" h="1388745">
                  <a:moveTo>
                    <a:pt x="1476756" y="717804"/>
                  </a:moveTo>
                  <a:lnTo>
                    <a:pt x="1476756" y="679704"/>
                  </a:lnTo>
                  <a:lnTo>
                    <a:pt x="1463040" y="679704"/>
                  </a:lnTo>
                  <a:lnTo>
                    <a:pt x="1463040" y="717804"/>
                  </a:lnTo>
                  <a:lnTo>
                    <a:pt x="1476756" y="717804"/>
                  </a:lnTo>
                  <a:close/>
                </a:path>
                <a:path w="3853179" h="1388745">
                  <a:moveTo>
                    <a:pt x="1476756" y="667512"/>
                  </a:moveTo>
                  <a:lnTo>
                    <a:pt x="1476756" y="629412"/>
                  </a:lnTo>
                  <a:lnTo>
                    <a:pt x="1463040" y="629412"/>
                  </a:lnTo>
                  <a:lnTo>
                    <a:pt x="1463040" y="667512"/>
                  </a:lnTo>
                  <a:lnTo>
                    <a:pt x="1476756" y="667512"/>
                  </a:lnTo>
                  <a:close/>
                </a:path>
                <a:path w="3853179" h="1388745">
                  <a:moveTo>
                    <a:pt x="1476756" y="615696"/>
                  </a:moveTo>
                  <a:lnTo>
                    <a:pt x="1476756" y="583692"/>
                  </a:lnTo>
                  <a:lnTo>
                    <a:pt x="1475232" y="580644"/>
                  </a:lnTo>
                  <a:lnTo>
                    <a:pt x="1472184" y="579120"/>
                  </a:lnTo>
                  <a:lnTo>
                    <a:pt x="1464564" y="577596"/>
                  </a:lnTo>
                  <a:lnTo>
                    <a:pt x="1459992" y="588264"/>
                  </a:lnTo>
                  <a:lnTo>
                    <a:pt x="1463040" y="589483"/>
                  </a:lnTo>
                  <a:lnTo>
                    <a:pt x="1463040" y="585216"/>
                  </a:lnTo>
                  <a:lnTo>
                    <a:pt x="1467612" y="591312"/>
                  </a:lnTo>
                  <a:lnTo>
                    <a:pt x="1467612" y="615696"/>
                  </a:lnTo>
                  <a:lnTo>
                    <a:pt x="1476756" y="615696"/>
                  </a:lnTo>
                  <a:close/>
                </a:path>
                <a:path w="3853179" h="1388745">
                  <a:moveTo>
                    <a:pt x="1467612" y="591312"/>
                  </a:moveTo>
                  <a:lnTo>
                    <a:pt x="1463040" y="585216"/>
                  </a:lnTo>
                  <a:lnTo>
                    <a:pt x="1463040" y="589483"/>
                  </a:lnTo>
                  <a:lnTo>
                    <a:pt x="1467612" y="591312"/>
                  </a:lnTo>
                  <a:close/>
                </a:path>
                <a:path w="3853179" h="1388745">
                  <a:moveTo>
                    <a:pt x="1467612" y="615696"/>
                  </a:moveTo>
                  <a:lnTo>
                    <a:pt x="1467612" y="591312"/>
                  </a:lnTo>
                  <a:lnTo>
                    <a:pt x="1463040" y="589483"/>
                  </a:lnTo>
                  <a:lnTo>
                    <a:pt x="1463040" y="615696"/>
                  </a:lnTo>
                  <a:lnTo>
                    <a:pt x="1467612" y="615696"/>
                  </a:lnTo>
                  <a:close/>
                </a:path>
                <a:path w="3853179" h="1388745">
                  <a:moveTo>
                    <a:pt x="1453896" y="573024"/>
                  </a:moveTo>
                  <a:lnTo>
                    <a:pt x="1417320" y="557784"/>
                  </a:lnTo>
                  <a:lnTo>
                    <a:pt x="1412748" y="569976"/>
                  </a:lnTo>
                  <a:lnTo>
                    <a:pt x="1447800" y="583692"/>
                  </a:lnTo>
                  <a:lnTo>
                    <a:pt x="1453896" y="573024"/>
                  </a:lnTo>
                  <a:close/>
                </a:path>
                <a:path w="3853179" h="1388745">
                  <a:moveTo>
                    <a:pt x="1406652" y="553212"/>
                  </a:moveTo>
                  <a:lnTo>
                    <a:pt x="1370076" y="539496"/>
                  </a:lnTo>
                  <a:lnTo>
                    <a:pt x="1365504" y="551688"/>
                  </a:lnTo>
                  <a:lnTo>
                    <a:pt x="1400556" y="565404"/>
                  </a:lnTo>
                  <a:lnTo>
                    <a:pt x="1406652" y="553212"/>
                  </a:lnTo>
                  <a:close/>
                </a:path>
                <a:path w="3853179" h="1388745">
                  <a:moveTo>
                    <a:pt x="1359408" y="534924"/>
                  </a:moveTo>
                  <a:lnTo>
                    <a:pt x="1322832" y="521208"/>
                  </a:lnTo>
                  <a:lnTo>
                    <a:pt x="1318260" y="533400"/>
                  </a:lnTo>
                  <a:lnTo>
                    <a:pt x="1353312" y="547116"/>
                  </a:lnTo>
                  <a:lnTo>
                    <a:pt x="1359408" y="534924"/>
                  </a:lnTo>
                  <a:close/>
                </a:path>
                <a:path w="3853179" h="1388745">
                  <a:moveTo>
                    <a:pt x="1312164" y="516636"/>
                  </a:moveTo>
                  <a:lnTo>
                    <a:pt x="1275588" y="502920"/>
                  </a:lnTo>
                  <a:lnTo>
                    <a:pt x="1271016" y="513588"/>
                  </a:lnTo>
                  <a:lnTo>
                    <a:pt x="1306068" y="528828"/>
                  </a:lnTo>
                  <a:lnTo>
                    <a:pt x="1312164" y="516636"/>
                  </a:lnTo>
                  <a:close/>
                </a:path>
                <a:path w="3853179" h="1388745">
                  <a:moveTo>
                    <a:pt x="1264920" y="498348"/>
                  </a:moveTo>
                  <a:lnTo>
                    <a:pt x="1228344" y="483108"/>
                  </a:lnTo>
                  <a:lnTo>
                    <a:pt x="1223772" y="495300"/>
                  </a:lnTo>
                  <a:lnTo>
                    <a:pt x="1258824" y="509016"/>
                  </a:lnTo>
                  <a:lnTo>
                    <a:pt x="1264920" y="498348"/>
                  </a:lnTo>
                  <a:close/>
                </a:path>
                <a:path w="3853179" h="1388745">
                  <a:moveTo>
                    <a:pt x="1217676" y="478536"/>
                  </a:moveTo>
                  <a:lnTo>
                    <a:pt x="1181100" y="464820"/>
                  </a:lnTo>
                  <a:lnTo>
                    <a:pt x="1176528" y="477012"/>
                  </a:lnTo>
                  <a:lnTo>
                    <a:pt x="1213104" y="490728"/>
                  </a:lnTo>
                  <a:lnTo>
                    <a:pt x="1217676" y="478536"/>
                  </a:lnTo>
                  <a:close/>
                </a:path>
                <a:path w="3853179" h="1388745">
                  <a:moveTo>
                    <a:pt x="1170432" y="460248"/>
                  </a:moveTo>
                  <a:lnTo>
                    <a:pt x="1133856" y="446532"/>
                  </a:lnTo>
                  <a:lnTo>
                    <a:pt x="1129284" y="458724"/>
                  </a:lnTo>
                  <a:lnTo>
                    <a:pt x="1165860" y="472440"/>
                  </a:lnTo>
                  <a:lnTo>
                    <a:pt x="1170432" y="460248"/>
                  </a:lnTo>
                  <a:close/>
                </a:path>
                <a:path w="3853179" h="1388745">
                  <a:moveTo>
                    <a:pt x="1123188" y="441960"/>
                  </a:moveTo>
                  <a:lnTo>
                    <a:pt x="1086612" y="428244"/>
                  </a:lnTo>
                  <a:lnTo>
                    <a:pt x="1082040" y="438912"/>
                  </a:lnTo>
                  <a:lnTo>
                    <a:pt x="1118616" y="452628"/>
                  </a:lnTo>
                  <a:lnTo>
                    <a:pt x="1123188" y="441960"/>
                  </a:lnTo>
                  <a:close/>
                </a:path>
                <a:path w="3853179" h="1388745">
                  <a:moveTo>
                    <a:pt x="1075944" y="422148"/>
                  </a:moveTo>
                  <a:lnTo>
                    <a:pt x="1039368" y="408432"/>
                  </a:lnTo>
                  <a:lnTo>
                    <a:pt x="1034796" y="420624"/>
                  </a:lnTo>
                  <a:lnTo>
                    <a:pt x="1071372" y="434340"/>
                  </a:lnTo>
                  <a:lnTo>
                    <a:pt x="1075944" y="422148"/>
                  </a:lnTo>
                  <a:close/>
                </a:path>
                <a:path w="3853179" h="1388745">
                  <a:moveTo>
                    <a:pt x="1028700" y="403860"/>
                  </a:moveTo>
                  <a:lnTo>
                    <a:pt x="992124" y="390144"/>
                  </a:lnTo>
                  <a:lnTo>
                    <a:pt x="987552" y="402336"/>
                  </a:lnTo>
                  <a:lnTo>
                    <a:pt x="1024128" y="416052"/>
                  </a:lnTo>
                  <a:lnTo>
                    <a:pt x="1028700" y="403860"/>
                  </a:lnTo>
                  <a:close/>
                </a:path>
                <a:path w="3853179" h="1388745">
                  <a:moveTo>
                    <a:pt x="981456" y="385572"/>
                  </a:moveTo>
                  <a:lnTo>
                    <a:pt x="944880" y="371856"/>
                  </a:lnTo>
                  <a:lnTo>
                    <a:pt x="940308" y="382524"/>
                  </a:lnTo>
                  <a:lnTo>
                    <a:pt x="976884" y="397764"/>
                  </a:lnTo>
                  <a:lnTo>
                    <a:pt x="981456" y="385572"/>
                  </a:lnTo>
                  <a:close/>
                </a:path>
                <a:path w="3853179" h="1388745">
                  <a:moveTo>
                    <a:pt x="934212" y="367284"/>
                  </a:moveTo>
                  <a:lnTo>
                    <a:pt x="897636" y="352044"/>
                  </a:lnTo>
                  <a:lnTo>
                    <a:pt x="893064" y="364236"/>
                  </a:lnTo>
                  <a:lnTo>
                    <a:pt x="929640" y="377952"/>
                  </a:lnTo>
                  <a:lnTo>
                    <a:pt x="934212" y="367284"/>
                  </a:lnTo>
                  <a:close/>
                </a:path>
                <a:path w="3853179" h="1388745">
                  <a:moveTo>
                    <a:pt x="886968" y="347472"/>
                  </a:moveTo>
                  <a:lnTo>
                    <a:pt x="850392" y="333756"/>
                  </a:lnTo>
                  <a:lnTo>
                    <a:pt x="845820" y="345948"/>
                  </a:lnTo>
                  <a:lnTo>
                    <a:pt x="882396" y="359664"/>
                  </a:lnTo>
                  <a:lnTo>
                    <a:pt x="886968" y="347472"/>
                  </a:lnTo>
                  <a:close/>
                </a:path>
                <a:path w="3853179" h="1388745">
                  <a:moveTo>
                    <a:pt x="839724" y="329184"/>
                  </a:moveTo>
                  <a:lnTo>
                    <a:pt x="803148" y="315468"/>
                  </a:lnTo>
                  <a:lnTo>
                    <a:pt x="798576" y="327660"/>
                  </a:lnTo>
                  <a:lnTo>
                    <a:pt x="835152" y="341376"/>
                  </a:lnTo>
                  <a:lnTo>
                    <a:pt x="839724" y="329184"/>
                  </a:lnTo>
                  <a:close/>
                </a:path>
                <a:path w="3853179" h="1388745">
                  <a:moveTo>
                    <a:pt x="792480" y="310896"/>
                  </a:moveTo>
                  <a:lnTo>
                    <a:pt x="755904" y="297180"/>
                  </a:lnTo>
                  <a:lnTo>
                    <a:pt x="751332" y="307848"/>
                  </a:lnTo>
                  <a:lnTo>
                    <a:pt x="787908" y="323088"/>
                  </a:lnTo>
                  <a:lnTo>
                    <a:pt x="792480" y="310896"/>
                  </a:lnTo>
                  <a:close/>
                </a:path>
                <a:path w="3853179" h="1388745">
                  <a:moveTo>
                    <a:pt x="745236" y="292608"/>
                  </a:moveTo>
                  <a:lnTo>
                    <a:pt x="708660" y="277368"/>
                  </a:lnTo>
                  <a:lnTo>
                    <a:pt x="704088" y="289560"/>
                  </a:lnTo>
                  <a:lnTo>
                    <a:pt x="740664" y="303276"/>
                  </a:lnTo>
                  <a:lnTo>
                    <a:pt x="745236" y="292608"/>
                  </a:lnTo>
                  <a:close/>
                </a:path>
                <a:path w="3853179" h="1388745">
                  <a:moveTo>
                    <a:pt x="697992" y="272796"/>
                  </a:moveTo>
                  <a:lnTo>
                    <a:pt x="661416" y="259080"/>
                  </a:lnTo>
                  <a:lnTo>
                    <a:pt x="656844" y="271272"/>
                  </a:lnTo>
                  <a:lnTo>
                    <a:pt x="693420" y="284988"/>
                  </a:lnTo>
                  <a:lnTo>
                    <a:pt x="697992" y="272796"/>
                  </a:lnTo>
                  <a:close/>
                </a:path>
                <a:path w="3853179" h="1388745">
                  <a:moveTo>
                    <a:pt x="650748" y="254508"/>
                  </a:moveTo>
                  <a:lnTo>
                    <a:pt x="614172" y="240792"/>
                  </a:lnTo>
                  <a:lnTo>
                    <a:pt x="609600" y="252984"/>
                  </a:lnTo>
                  <a:lnTo>
                    <a:pt x="646176" y="266700"/>
                  </a:lnTo>
                  <a:lnTo>
                    <a:pt x="650748" y="254508"/>
                  </a:lnTo>
                  <a:close/>
                </a:path>
                <a:path w="3853179" h="1388745">
                  <a:moveTo>
                    <a:pt x="603504" y="236220"/>
                  </a:moveTo>
                  <a:lnTo>
                    <a:pt x="566928" y="222504"/>
                  </a:lnTo>
                  <a:lnTo>
                    <a:pt x="562356" y="233172"/>
                  </a:lnTo>
                  <a:lnTo>
                    <a:pt x="598932" y="248412"/>
                  </a:lnTo>
                  <a:lnTo>
                    <a:pt x="603504" y="236220"/>
                  </a:lnTo>
                  <a:close/>
                </a:path>
                <a:path w="3853179" h="1388745">
                  <a:moveTo>
                    <a:pt x="556260" y="217932"/>
                  </a:moveTo>
                  <a:lnTo>
                    <a:pt x="519684" y="202692"/>
                  </a:lnTo>
                  <a:lnTo>
                    <a:pt x="515112" y="214884"/>
                  </a:lnTo>
                  <a:lnTo>
                    <a:pt x="551688" y="228600"/>
                  </a:lnTo>
                  <a:lnTo>
                    <a:pt x="556260" y="217932"/>
                  </a:lnTo>
                  <a:close/>
                </a:path>
                <a:path w="3853179" h="1388745">
                  <a:moveTo>
                    <a:pt x="509016" y="198120"/>
                  </a:moveTo>
                  <a:lnTo>
                    <a:pt x="472440" y="184404"/>
                  </a:lnTo>
                  <a:lnTo>
                    <a:pt x="467868" y="196596"/>
                  </a:lnTo>
                  <a:lnTo>
                    <a:pt x="504444" y="210312"/>
                  </a:lnTo>
                  <a:lnTo>
                    <a:pt x="509016" y="198120"/>
                  </a:lnTo>
                  <a:close/>
                </a:path>
                <a:path w="3853179" h="1388745">
                  <a:moveTo>
                    <a:pt x="461772" y="179832"/>
                  </a:moveTo>
                  <a:lnTo>
                    <a:pt x="425196" y="166116"/>
                  </a:lnTo>
                  <a:lnTo>
                    <a:pt x="420624" y="178308"/>
                  </a:lnTo>
                  <a:lnTo>
                    <a:pt x="457200" y="192024"/>
                  </a:lnTo>
                  <a:lnTo>
                    <a:pt x="461772" y="179832"/>
                  </a:lnTo>
                  <a:close/>
                </a:path>
                <a:path w="3853179" h="1388745">
                  <a:moveTo>
                    <a:pt x="414528" y="161544"/>
                  </a:moveTo>
                  <a:lnTo>
                    <a:pt x="377952" y="147828"/>
                  </a:lnTo>
                  <a:lnTo>
                    <a:pt x="373380" y="158496"/>
                  </a:lnTo>
                  <a:lnTo>
                    <a:pt x="409956" y="173736"/>
                  </a:lnTo>
                  <a:lnTo>
                    <a:pt x="414528" y="161544"/>
                  </a:lnTo>
                  <a:close/>
                </a:path>
                <a:path w="3853179" h="1388745">
                  <a:moveTo>
                    <a:pt x="367284" y="143256"/>
                  </a:moveTo>
                  <a:lnTo>
                    <a:pt x="330708" y="128016"/>
                  </a:lnTo>
                  <a:lnTo>
                    <a:pt x="326136" y="140208"/>
                  </a:lnTo>
                  <a:lnTo>
                    <a:pt x="362712" y="153924"/>
                  </a:lnTo>
                  <a:lnTo>
                    <a:pt x="367284" y="143256"/>
                  </a:lnTo>
                  <a:close/>
                </a:path>
                <a:path w="3853179" h="1388745">
                  <a:moveTo>
                    <a:pt x="320040" y="123444"/>
                  </a:moveTo>
                  <a:lnTo>
                    <a:pt x="283464" y="109728"/>
                  </a:lnTo>
                  <a:lnTo>
                    <a:pt x="278892" y="121920"/>
                  </a:lnTo>
                  <a:lnTo>
                    <a:pt x="315468" y="135636"/>
                  </a:lnTo>
                  <a:lnTo>
                    <a:pt x="320040" y="123444"/>
                  </a:lnTo>
                  <a:close/>
                </a:path>
                <a:path w="3853179" h="1388745">
                  <a:moveTo>
                    <a:pt x="272796" y="105156"/>
                  </a:moveTo>
                  <a:lnTo>
                    <a:pt x="236220" y="91440"/>
                  </a:lnTo>
                  <a:lnTo>
                    <a:pt x="231648" y="103632"/>
                  </a:lnTo>
                  <a:lnTo>
                    <a:pt x="268224" y="117348"/>
                  </a:lnTo>
                  <a:lnTo>
                    <a:pt x="272796" y="105156"/>
                  </a:lnTo>
                  <a:close/>
                </a:path>
                <a:path w="3853179" h="1388745">
                  <a:moveTo>
                    <a:pt x="225552" y="86868"/>
                  </a:moveTo>
                  <a:lnTo>
                    <a:pt x="188976" y="73152"/>
                  </a:lnTo>
                  <a:lnTo>
                    <a:pt x="184404" y="83820"/>
                  </a:lnTo>
                  <a:lnTo>
                    <a:pt x="220980" y="97536"/>
                  </a:lnTo>
                  <a:lnTo>
                    <a:pt x="225552" y="86868"/>
                  </a:lnTo>
                  <a:close/>
                </a:path>
                <a:path w="3853179" h="1388745">
                  <a:moveTo>
                    <a:pt x="178308" y="67056"/>
                  </a:moveTo>
                  <a:lnTo>
                    <a:pt x="141732" y="53340"/>
                  </a:lnTo>
                  <a:lnTo>
                    <a:pt x="137160" y="65532"/>
                  </a:lnTo>
                  <a:lnTo>
                    <a:pt x="173736" y="79248"/>
                  </a:lnTo>
                  <a:lnTo>
                    <a:pt x="178308" y="67056"/>
                  </a:lnTo>
                  <a:close/>
                </a:path>
                <a:path w="3853179" h="1388745">
                  <a:moveTo>
                    <a:pt x="10578" y="1763"/>
                  </a:moveTo>
                  <a:lnTo>
                    <a:pt x="9144" y="1524"/>
                  </a:lnTo>
                  <a:lnTo>
                    <a:pt x="6096" y="0"/>
                  </a:lnTo>
                  <a:lnTo>
                    <a:pt x="3048" y="3048"/>
                  </a:lnTo>
                  <a:lnTo>
                    <a:pt x="0" y="9144"/>
                  </a:lnTo>
                  <a:lnTo>
                    <a:pt x="4572" y="13716"/>
                  </a:lnTo>
                  <a:lnTo>
                    <a:pt x="6096" y="14224"/>
                  </a:lnTo>
                  <a:lnTo>
                    <a:pt x="6096" y="13716"/>
                  </a:lnTo>
                  <a:lnTo>
                    <a:pt x="10578" y="1763"/>
                  </a:lnTo>
                  <a:close/>
                </a:path>
                <a:path w="3853179" h="1388745">
                  <a:moveTo>
                    <a:pt x="18096" y="4582"/>
                  </a:moveTo>
                  <a:lnTo>
                    <a:pt x="11704" y="1950"/>
                  </a:lnTo>
                  <a:lnTo>
                    <a:pt x="10578" y="1763"/>
                  </a:lnTo>
                  <a:lnTo>
                    <a:pt x="6096" y="13716"/>
                  </a:lnTo>
                  <a:lnTo>
                    <a:pt x="16764" y="15240"/>
                  </a:lnTo>
                  <a:lnTo>
                    <a:pt x="18096" y="4582"/>
                  </a:lnTo>
                  <a:close/>
                </a:path>
                <a:path w="3853179" h="1388745">
                  <a:moveTo>
                    <a:pt x="29872" y="9431"/>
                  </a:moveTo>
                  <a:lnTo>
                    <a:pt x="18096" y="4582"/>
                  </a:lnTo>
                  <a:lnTo>
                    <a:pt x="16764" y="15240"/>
                  </a:lnTo>
                  <a:lnTo>
                    <a:pt x="6096" y="13716"/>
                  </a:lnTo>
                  <a:lnTo>
                    <a:pt x="6096" y="14224"/>
                  </a:lnTo>
                  <a:lnTo>
                    <a:pt x="28956" y="21844"/>
                  </a:lnTo>
                  <a:lnTo>
                    <a:pt x="28956" y="16764"/>
                  </a:lnTo>
                  <a:lnTo>
                    <a:pt x="29872" y="9431"/>
                  </a:lnTo>
                  <a:close/>
                </a:path>
                <a:path w="3853179" h="1388745">
                  <a:moveTo>
                    <a:pt x="11704" y="1950"/>
                  </a:moveTo>
                  <a:lnTo>
                    <a:pt x="10668" y="1524"/>
                  </a:lnTo>
                  <a:lnTo>
                    <a:pt x="10578" y="1763"/>
                  </a:lnTo>
                  <a:lnTo>
                    <a:pt x="11704" y="1950"/>
                  </a:lnTo>
                  <a:close/>
                </a:path>
                <a:path w="3853179" h="1388745">
                  <a:moveTo>
                    <a:pt x="18288" y="3048"/>
                  </a:moveTo>
                  <a:lnTo>
                    <a:pt x="11704" y="1950"/>
                  </a:lnTo>
                  <a:lnTo>
                    <a:pt x="18096" y="4582"/>
                  </a:lnTo>
                  <a:lnTo>
                    <a:pt x="18288" y="3048"/>
                  </a:lnTo>
                  <a:close/>
                </a:path>
                <a:path w="3853179" h="1388745">
                  <a:moveTo>
                    <a:pt x="36576" y="12192"/>
                  </a:moveTo>
                  <a:lnTo>
                    <a:pt x="29872" y="9431"/>
                  </a:lnTo>
                  <a:lnTo>
                    <a:pt x="28956" y="16764"/>
                  </a:lnTo>
                  <a:lnTo>
                    <a:pt x="34253" y="17611"/>
                  </a:lnTo>
                  <a:lnTo>
                    <a:pt x="36576" y="12192"/>
                  </a:lnTo>
                  <a:close/>
                </a:path>
                <a:path w="3853179" h="1388745">
                  <a:moveTo>
                    <a:pt x="34253" y="17611"/>
                  </a:moveTo>
                  <a:lnTo>
                    <a:pt x="28956" y="16764"/>
                  </a:lnTo>
                  <a:lnTo>
                    <a:pt x="28956" y="21844"/>
                  </a:lnTo>
                  <a:lnTo>
                    <a:pt x="32004" y="22860"/>
                  </a:lnTo>
                  <a:lnTo>
                    <a:pt x="34253" y="17611"/>
                  </a:lnTo>
                  <a:close/>
                </a:path>
                <a:path w="3853179" h="1388745">
                  <a:moveTo>
                    <a:pt x="68580" y="10668"/>
                  </a:moveTo>
                  <a:lnTo>
                    <a:pt x="30480" y="4572"/>
                  </a:lnTo>
                  <a:lnTo>
                    <a:pt x="29872" y="9431"/>
                  </a:lnTo>
                  <a:lnTo>
                    <a:pt x="36576" y="12192"/>
                  </a:lnTo>
                  <a:lnTo>
                    <a:pt x="36576" y="17983"/>
                  </a:lnTo>
                  <a:lnTo>
                    <a:pt x="46070" y="19502"/>
                  </a:lnTo>
                  <a:lnTo>
                    <a:pt x="47244" y="16764"/>
                  </a:lnTo>
                  <a:lnTo>
                    <a:pt x="60853" y="21867"/>
                  </a:lnTo>
                  <a:lnTo>
                    <a:pt x="67056" y="22860"/>
                  </a:lnTo>
                  <a:lnTo>
                    <a:pt x="68580" y="10668"/>
                  </a:lnTo>
                  <a:close/>
                </a:path>
                <a:path w="3853179" h="1388745">
                  <a:moveTo>
                    <a:pt x="36576" y="17983"/>
                  </a:moveTo>
                  <a:lnTo>
                    <a:pt x="36576" y="12192"/>
                  </a:lnTo>
                  <a:lnTo>
                    <a:pt x="34253" y="17611"/>
                  </a:lnTo>
                  <a:lnTo>
                    <a:pt x="36576" y="17983"/>
                  </a:lnTo>
                  <a:close/>
                </a:path>
                <a:path w="3853179" h="1388745">
                  <a:moveTo>
                    <a:pt x="83820" y="30480"/>
                  </a:moveTo>
                  <a:lnTo>
                    <a:pt x="60853" y="21867"/>
                  </a:lnTo>
                  <a:lnTo>
                    <a:pt x="46070" y="19502"/>
                  </a:lnTo>
                  <a:lnTo>
                    <a:pt x="42672" y="27432"/>
                  </a:lnTo>
                  <a:lnTo>
                    <a:pt x="79248" y="42672"/>
                  </a:lnTo>
                  <a:lnTo>
                    <a:pt x="83820" y="30480"/>
                  </a:lnTo>
                  <a:close/>
                </a:path>
                <a:path w="3853179" h="1388745">
                  <a:moveTo>
                    <a:pt x="60853" y="21867"/>
                  </a:moveTo>
                  <a:lnTo>
                    <a:pt x="47244" y="16764"/>
                  </a:lnTo>
                  <a:lnTo>
                    <a:pt x="46070" y="19502"/>
                  </a:lnTo>
                  <a:lnTo>
                    <a:pt x="60853" y="21867"/>
                  </a:lnTo>
                  <a:close/>
                </a:path>
                <a:path w="3853179" h="1388745">
                  <a:moveTo>
                    <a:pt x="118872" y="18288"/>
                  </a:moveTo>
                  <a:lnTo>
                    <a:pt x="80772" y="12192"/>
                  </a:lnTo>
                  <a:lnTo>
                    <a:pt x="79248" y="25908"/>
                  </a:lnTo>
                  <a:lnTo>
                    <a:pt x="117348" y="32004"/>
                  </a:lnTo>
                  <a:lnTo>
                    <a:pt x="118872" y="18288"/>
                  </a:lnTo>
                  <a:close/>
                </a:path>
                <a:path w="3853179" h="1388745">
                  <a:moveTo>
                    <a:pt x="131064" y="48768"/>
                  </a:moveTo>
                  <a:lnTo>
                    <a:pt x="94488" y="35052"/>
                  </a:lnTo>
                  <a:lnTo>
                    <a:pt x="89916" y="47244"/>
                  </a:lnTo>
                  <a:lnTo>
                    <a:pt x="126492" y="60960"/>
                  </a:lnTo>
                  <a:lnTo>
                    <a:pt x="131064" y="48768"/>
                  </a:lnTo>
                  <a:close/>
                </a:path>
                <a:path w="3853179" h="1388745">
                  <a:moveTo>
                    <a:pt x="169164" y="27432"/>
                  </a:moveTo>
                  <a:lnTo>
                    <a:pt x="131064" y="21336"/>
                  </a:lnTo>
                  <a:lnTo>
                    <a:pt x="129540" y="33528"/>
                  </a:lnTo>
                  <a:lnTo>
                    <a:pt x="167640" y="39624"/>
                  </a:lnTo>
                  <a:lnTo>
                    <a:pt x="169164" y="27432"/>
                  </a:lnTo>
                  <a:close/>
                </a:path>
                <a:path w="3853179" h="1388745">
                  <a:moveTo>
                    <a:pt x="219456" y="35052"/>
                  </a:moveTo>
                  <a:lnTo>
                    <a:pt x="181356" y="28956"/>
                  </a:lnTo>
                  <a:lnTo>
                    <a:pt x="179832" y="41148"/>
                  </a:lnTo>
                  <a:lnTo>
                    <a:pt x="217932" y="47244"/>
                  </a:lnTo>
                  <a:lnTo>
                    <a:pt x="219456" y="35052"/>
                  </a:lnTo>
                  <a:close/>
                </a:path>
                <a:path w="3853179" h="1388745">
                  <a:moveTo>
                    <a:pt x="269748" y="42672"/>
                  </a:moveTo>
                  <a:lnTo>
                    <a:pt x="231648" y="36576"/>
                  </a:lnTo>
                  <a:lnTo>
                    <a:pt x="230124" y="50292"/>
                  </a:lnTo>
                  <a:lnTo>
                    <a:pt x="266700" y="56388"/>
                  </a:lnTo>
                  <a:lnTo>
                    <a:pt x="269748" y="42672"/>
                  </a:lnTo>
                  <a:close/>
                </a:path>
                <a:path w="3853179" h="1388745">
                  <a:moveTo>
                    <a:pt x="320040" y="51816"/>
                  </a:moveTo>
                  <a:lnTo>
                    <a:pt x="281940" y="45720"/>
                  </a:lnTo>
                  <a:lnTo>
                    <a:pt x="280416" y="57912"/>
                  </a:lnTo>
                  <a:lnTo>
                    <a:pt x="316992" y="64008"/>
                  </a:lnTo>
                  <a:lnTo>
                    <a:pt x="320040" y="51816"/>
                  </a:lnTo>
                  <a:close/>
                </a:path>
                <a:path w="3853179" h="1388745">
                  <a:moveTo>
                    <a:pt x="370332" y="59436"/>
                  </a:moveTo>
                  <a:lnTo>
                    <a:pt x="332232" y="53340"/>
                  </a:lnTo>
                  <a:lnTo>
                    <a:pt x="330708" y="65532"/>
                  </a:lnTo>
                  <a:lnTo>
                    <a:pt x="367284" y="71628"/>
                  </a:lnTo>
                  <a:lnTo>
                    <a:pt x="370332" y="59436"/>
                  </a:lnTo>
                  <a:close/>
                </a:path>
                <a:path w="3853179" h="1388745">
                  <a:moveTo>
                    <a:pt x="419100" y="67056"/>
                  </a:moveTo>
                  <a:lnTo>
                    <a:pt x="382524" y="60960"/>
                  </a:lnTo>
                  <a:lnTo>
                    <a:pt x="379476" y="74676"/>
                  </a:lnTo>
                  <a:lnTo>
                    <a:pt x="417576" y="80772"/>
                  </a:lnTo>
                  <a:lnTo>
                    <a:pt x="419100" y="67056"/>
                  </a:lnTo>
                  <a:close/>
                </a:path>
                <a:path w="3853179" h="1388745">
                  <a:moveTo>
                    <a:pt x="469392" y="76200"/>
                  </a:moveTo>
                  <a:lnTo>
                    <a:pt x="432816" y="70104"/>
                  </a:lnTo>
                  <a:lnTo>
                    <a:pt x="429768" y="82296"/>
                  </a:lnTo>
                  <a:lnTo>
                    <a:pt x="467868" y="88392"/>
                  </a:lnTo>
                  <a:lnTo>
                    <a:pt x="469392" y="76200"/>
                  </a:lnTo>
                  <a:close/>
                </a:path>
                <a:path w="3853179" h="1388745">
                  <a:moveTo>
                    <a:pt x="519684" y="83820"/>
                  </a:moveTo>
                  <a:lnTo>
                    <a:pt x="483108" y="77724"/>
                  </a:lnTo>
                  <a:lnTo>
                    <a:pt x="480060" y="89916"/>
                  </a:lnTo>
                  <a:lnTo>
                    <a:pt x="518160" y="96012"/>
                  </a:lnTo>
                  <a:lnTo>
                    <a:pt x="519684" y="83820"/>
                  </a:lnTo>
                  <a:close/>
                </a:path>
                <a:path w="3853179" h="1388745">
                  <a:moveTo>
                    <a:pt x="569976" y="91440"/>
                  </a:moveTo>
                  <a:lnTo>
                    <a:pt x="531876" y="85344"/>
                  </a:lnTo>
                  <a:lnTo>
                    <a:pt x="530352" y="99060"/>
                  </a:lnTo>
                  <a:lnTo>
                    <a:pt x="568452" y="105156"/>
                  </a:lnTo>
                  <a:lnTo>
                    <a:pt x="569976" y="91440"/>
                  </a:lnTo>
                  <a:close/>
                </a:path>
                <a:path w="3853179" h="1388745">
                  <a:moveTo>
                    <a:pt x="620268" y="100584"/>
                  </a:moveTo>
                  <a:lnTo>
                    <a:pt x="582168" y="94488"/>
                  </a:lnTo>
                  <a:lnTo>
                    <a:pt x="580644" y="106680"/>
                  </a:lnTo>
                  <a:lnTo>
                    <a:pt x="618744" y="112776"/>
                  </a:lnTo>
                  <a:lnTo>
                    <a:pt x="620268" y="100584"/>
                  </a:lnTo>
                  <a:close/>
                </a:path>
                <a:path w="3853179" h="1388745">
                  <a:moveTo>
                    <a:pt x="670560" y="108204"/>
                  </a:moveTo>
                  <a:lnTo>
                    <a:pt x="632460" y="102108"/>
                  </a:lnTo>
                  <a:lnTo>
                    <a:pt x="630936" y="114300"/>
                  </a:lnTo>
                  <a:lnTo>
                    <a:pt x="669036" y="120396"/>
                  </a:lnTo>
                  <a:lnTo>
                    <a:pt x="670560" y="108204"/>
                  </a:lnTo>
                  <a:close/>
                </a:path>
                <a:path w="3853179" h="1388745">
                  <a:moveTo>
                    <a:pt x="720852" y="115824"/>
                  </a:moveTo>
                  <a:lnTo>
                    <a:pt x="682752" y="109728"/>
                  </a:lnTo>
                  <a:lnTo>
                    <a:pt x="681228" y="123444"/>
                  </a:lnTo>
                  <a:lnTo>
                    <a:pt x="719328" y="129540"/>
                  </a:lnTo>
                  <a:lnTo>
                    <a:pt x="720852" y="115824"/>
                  </a:lnTo>
                  <a:close/>
                </a:path>
                <a:path w="3853179" h="1388745">
                  <a:moveTo>
                    <a:pt x="771144" y="124968"/>
                  </a:moveTo>
                  <a:lnTo>
                    <a:pt x="733044" y="118872"/>
                  </a:lnTo>
                  <a:lnTo>
                    <a:pt x="731520" y="131064"/>
                  </a:lnTo>
                  <a:lnTo>
                    <a:pt x="768096" y="137160"/>
                  </a:lnTo>
                  <a:lnTo>
                    <a:pt x="771144" y="124968"/>
                  </a:lnTo>
                  <a:close/>
                </a:path>
                <a:path w="3853179" h="1388745">
                  <a:moveTo>
                    <a:pt x="821436" y="132588"/>
                  </a:moveTo>
                  <a:lnTo>
                    <a:pt x="783336" y="126492"/>
                  </a:lnTo>
                  <a:lnTo>
                    <a:pt x="781812" y="138684"/>
                  </a:lnTo>
                  <a:lnTo>
                    <a:pt x="818388" y="144780"/>
                  </a:lnTo>
                  <a:lnTo>
                    <a:pt x="821436" y="132588"/>
                  </a:lnTo>
                  <a:close/>
                </a:path>
                <a:path w="3853179" h="1388745">
                  <a:moveTo>
                    <a:pt x="871728" y="140208"/>
                  </a:moveTo>
                  <a:lnTo>
                    <a:pt x="833628" y="134112"/>
                  </a:lnTo>
                  <a:lnTo>
                    <a:pt x="832104" y="147828"/>
                  </a:lnTo>
                  <a:lnTo>
                    <a:pt x="868680" y="153924"/>
                  </a:lnTo>
                  <a:lnTo>
                    <a:pt x="871728" y="140208"/>
                  </a:lnTo>
                  <a:close/>
                </a:path>
                <a:path w="3853179" h="1388745">
                  <a:moveTo>
                    <a:pt x="920496" y="149352"/>
                  </a:moveTo>
                  <a:lnTo>
                    <a:pt x="883920" y="143256"/>
                  </a:lnTo>
                  <a:lnTo>
                    <a:pt x="880872" y="155448"/>
                  </a:lnTo>
                  <a:lnTo>
                    <a:pt x="918972" y="161544"/>
                  </a:lnTo>
                  <a:lnTo>
                    <a:pt x="920496" y="149352"/>
                  </a:lnTo>
                  <a:close/>
                </a:path>
                <a:path w="3853179" h="1388745">
                  <a:moveTo>
                    <a:pt x="970788" y="156972"/>
                  </a:moveTo>
                  <a:lnTo>
                    <a:pt x="934212" y="150876"/>
                  </a:lnTo>
                  <a:lnTo>
                    <a:pt x="931164" y="163068"/>
                  </a:lnTo>
                  <a:lnTo>
                    <a:pt x="969264" y="169164"/>
                  </a:lnTo>
                  <a:lnTo>
                    <a:pt x="970788" y="156972"/>
                  </a:lnTo>
                  <a:close/>
                </a:path>
                <a:path w="3853179" h="1388745">
                  <a:moveTo>
                    <a:pt x="1021080" y="164592"/>
                  </a:moveTo>
                  <a:lnTo>
                    <a:pt x="984504" y="158496"/>
                  </a:lnTo>
                  <a:lnTo>
                    <a:pt x="981456" y="172212"/>
                  </a:lnTo>
                  <a:lnTo>
                    <a:pt x="1019556" y="178308"/>
                  </a:lnTo>
                  <a:lnTo>
                    <a:pt x="1021080" y="164592"/>
                  </a:lnTo>
                  <a:close/>
                </a:path>
                <a:path w="3853179" h="1388745">
                  <a:moveTo>
                    <a:pt x="1071372" y="173736"/>
                  </a:moveTo>
                  <a:lnTo>
                    <a:pt x="1034796" y="167640"/>
                  </a:lnTo>
                  <a:lnTo>
                    <a:pt x="1031748" y="179832"/>
                  </a:lnTo>
                  <a:lnTo>
                    <a:pt x="1069848" y="185928"/>
                  </a:lnTo>
                  <a:lnTo>
                    <a:pt x="1071372" y="173736"/>
                  </a:lnTo>
                  <a:close/>
                </a:path>
                <a:path w="3853179" h="1388745">
                  <a:moveTo>
                    <a:pt x="1121664" y="181356"/>
                  </a:moveTo>
                  <a:lnTo>
                    <a:pt x="1083564" y="175260"/>
                  </a:lnTo>
                  <a:lnTo>
                    <a:pt x="1082040" y="187452"/>
                  </a:lnTo>
                  <a:lnTo>
                    <a:pt x="1120140" y="193548"/>
                  </a:lnTo>
                  <a:lnTo>
                    <a:pt x="1121664" y="181356"/>
                  </a:lnTo>
                  <a:close/>
                </a:path>
                <a:path w="3853179" h="1388745">
                  <a:moveTo>
                    <a:pt x="1171956" y="188976"/>
                  </a:moveTo>
                  <a:lnTo>
                    <a:pt x="1133856" y="182880"/>
                  </a:lnTo>
                  <a:lnTo>
                    <a:pt x="1132332" y="196596"/>
                  </a:lnTo>
                  <a:lnTo>
                    <a:pt x="1170432" y="202692"/>
                  </a:lnTo>
                  <a:lnTo>
                    <a:pt x="1171956" y="188976"/>
                  </a:lnTo>
                  <a:close/>
                </a:path>
                <a:path w="3853179" h="1388745">
                  <a:moveTo>
                    <a:pt x="1222248" y="198120"/>
                  </a:moveTo>
                  <a:lnTo>
                    <a:pt x="1184148" y="192024"/>
                  </a:lnTo>
                  <a:lnTo>
                    <a:pt x="1182624" y="204216"/>
                  </a:lnTo>
                  <a:lnTo>
                    <a:pt x="1220724" y="210312"/>
                  </a:lnTo>
                  <a:lnTo>
                    <a:pt x="1222248" y="198120"/>
                  </a:lnTo>
                  <a:close/>
                </a:path>
                <a:path w="3853179" h="1388745">
                  <a:moveTo>
                    <a:pt x="1272540" y="205740"/>
                  </a:moveTo>
                  <a:lnTo>
                    <a:pt x="1234440" y="199644"/>
                  </a:lnTo>
                  <a:lnTo>
                    <a:pt x="1232916" y="211836"/>
                  </a:lnTo>
                  <a:lnTo>
                    <a:pt x="1269492" y="217932"/>
                  </a:lnTo>
                  <a:lnTo>
                    <a:pt x="1272540" y="205740"/>
                  </a:lnTo>
                  <a:close/>
                </a:path>
                <a:path w="3853179" h="1388745">
                  <a:moveTo>
                    <a:pt x="1322832" y="213360"/>
                  </a:moveTo>
                  <a:lnTo>
                    <a:pt x="1284732" y="207264"/>
                  </a:lnTo>
                  <a:lnTo>
                    <a:pt x="1283208" y="220980"/>
                  </a:lnTo>
                  <a:lnTo>
                    <a:pt x="1319784" y="227076"/>
                  </a:lnTo>
                  <a:lnTo>
                    <a:pt x="1322832" y="213360"/>
                  </a:lnTo>
                  <a:close/>
                </a:path>
                <a:path w="3853179" h="1388745">
                  <a:moveTo>
                    <a:pt x="1373124" y="222504"/>
                  </a:moveTo>
                  <a:lnTo>
                    <a:pt x="1335024" y="216408"/>
                  </a:lnTo>
                  <a:lnTo>
                    <a:pt x="1333500" y="228600"/>
                  </a:lnTo>
                  <a:lnTo>
                    <a:pt x="1370076" y="234696"/>
                  </a:lnTo>
                  <a:lnTo>
                    <a:pt x="1373124" y="222504"/>
                  </a:lnTo>
                  <a:close/>
                </a:path>
                <a:path w="3853179" h="1388745">
                  <a:moveTo>
                    <a:pt x="1423416" y="230124"/>
                  </a:moveTo>
                  <a:lnTo>
                    <a:pt x="1385316" y="224028"/>
                  </a:lnTo>
                  <a:lnTo>
                    <a:pt x="1383792" y="236220"/>
                  </a:lnTo>
                  <a:lnTo>
                    <a:pt x="1420368" y="242316"/>
                  </a:lnTo>
                  <a:lnTo>
                    <a:pt x="1423416" y="230124"/>
                  </a:lnTo>
                  <a:close/>
                </a:path>
              </a:pathLst>
            </a:custGeom>
            <a:solidFill>
              <a:srgbClr val="84A5CD"/>
            </a:solidFill>
            <a:ln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99966" y="3332987"/>
              <a:ext cx="740663" cy="757427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85054" y="3361943"/>
              <a:ext cx="733044" cy="728472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74073" y="348995"/>
            <a:ext cx="9144000" cy="792480"/>
          </a:xfrm>
          <a:prstGeom prst="rect">
            <a:avLst/>
          </a:prstGeom>
          <a:solidFill>
            <a:srgbClr val="364F74"/>
          </a:solidFill>
        </p:spPr>
        <p:txBody>
          <a:bodyPr vert="horz" wrap="square" lIns="0" tIns="24892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960"/>
              </a:spcBef>
            </a:pPr>
            <a:r>
              <a:rPr spc="-335" dirty="0"/>
              <a:t>С</a:t>
            </a:r>
            <a:r>
              <a:rPr spc="-160" dirty="0"/>
              <a:t>Л</a:t>
            </a:r>
            <a:r>
              <a:rPr spc="-110" dirty="0"/>
              <a:t>У</a:t>
            </a:r>
            <a:r>
              <a:rPr spc="-130" dirty="0"/>
              <a:t>Ж</a:t>
            </a:r>
            <a:r>
              <a:rPr spc="-305" dirty="0"/>
              <a:t>Б</a:t>
            </a:r>
            <a:r>
              <a:rPr spc="-235" dirty="0"/>
              <a:t>А</a:t>
            </a:r>
            <a:r>
              <a:rPr b="0" spc="-10" dirty="0">
                <a:latin typeface="Times New Roman"/>
                <a:cs typeface="Times New Roman"/>
              </a:rPr>
              <a:t> </a:t>
            </a:r>
            <a:r>
              <a:rPr spc="-160" dirty="0"/>
              <a:t>П</a:t>
            </a:r>
            <a:r>
              <a:rPr spc="-215" dirty="0"/>
              <a:t>О</a:t>
            </a:r>
            <a:r>
              <a:rPr spc="-45" dirty="0"/>
              <a:t>ДД</a:t>
            </a:r>
            <a:r>
              <a:rPr spc="-295" dirty="0"/>
              <a:t>Е</a:t>
            </a:r>
            <a:r>
              <a:rPr spc="-190" dirty="0"/>
              <a:t>Р</a:t>
            </a:r>
            <a:r>
              <a:rPr spc="-130" dirty="0"/>
              <a:t>Ж</a:t>
            </a:r>
            <a:r>
              <a:rPr spc="25" dirty="0"/>
              <a:t>К</a:t>
            </a:r>
            <a:r>
              <a:rPr spc="-105" dirty="0"/>
              <a:t>И</a:t>
            </a:r>
            <a:r>
              <a:rPr b="0" spc="-15" dirty="0">
                <a:latin typeface="Times New Roman"/>
                <a:cs typeface="Times New Roman"/>
              </a:rPr>
              <a:t> </a:t>
            </a:r>
            <a:r>
              <a:rPr spc="-185" dirty="0"/>
              <a:t>Р</a:t>
            </a:r>
            <a:r>
              <a:rPr spc="-295" dirty="0"/>
              <a:t>Е</a:t>
            </a:r>
            <a:r>
              <a:rPr spc="-335" dirty="0"/>
              <a:t>С</a:t>
            </a:r>
            <a:r>
              <a:rPr spc="-110" dirty="0"/>
              <a:t>У</a:t>
            </a:r>
            <a:r>
              <a:rPr spc="-185" dirty="0"/>
              <a:t>Р</a:t>
            </a:r>
            <a:r>
              <a:rPr spc="-330" dirty="0"/>
              <a:t>С</a:t>
            </a:r>
            <a:r>
              <a:rPr spc="-235" dirty="0"/>
              <a:t>А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818009" y="4843271"/>
            <a:ext cx="7058025" cy="132905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2500">
              <a:latin typeface="Times New Roman"/>
              <a:cs typeface="Times New Roman"/>
            </a:endParaRPr>
          </a:p>
          <a:p>
            <a:pPr marL="1099820" marR="1280795">
              <a:lnSpc>
                <a:spcPct val="100000"/>
              </a:lnSpc>
              <a:spcBef>
                <a:spcPts val="5"/>
              </a:spcBef>
            </a:pPr>
            <a:r>
              <a:rPr sz="18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По</a:t>
            </a:r>
            <a:r>
              <a:rPr sz="18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95" dirty="0">
                <a:solidFill>
                  <a:srgbClr val="FFFFFF"/>
                </a:solidFill>
                <a:latin typeface="Microsoft Sans Serif"/>
                <a:cs typeface="Microsoft Sans Serif"/>
              </a:rPr>
              <a:t>всем</a:t>
            </a:r>
            <a:r>
              <a:rPr sz="18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вопросам</a:t>
            </a:r>
            <a:r>
              <a:rPr sz="18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80" dirty="0">
                <a:solidFill>
                  <a:srgbClr val="FFFFFF"/>
                </a:solidFill>
                <a:latin typeface="Microsoft Sans Serif"/>
                <a:cs typeface="Microsoft Sans Serif"/>
              </a:rPr>
              <a:t>работы</a:t>
            </a:r>
            <a:r>
              <a:rPr sz="18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90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8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70" dirty="0">
                <a:solidFill>
                  <a:srgbClr val="FFFFFF"/>
                </a:solidFill>
                <a:latin typeface="Microsoft Sans Serif"/>
                <a:cs typeface="Microsoft Sans Serif"/>
              </a:rPr>
              <a:t>ресурсом</a:t>
            </a:r>
            <a:r>
              <a:rPr sz="18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просьба </a:t>
            </a:r>
            <a:r>
              <a:rPr sz="1800" spc="-46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45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1800" spc="-75" dirty="0">
                <a:solidFill>
                  <a:srgbClr val="FFFFFF"/>
                </a:solidFill>
                <a:latin typeface="Microsoft Sans Serif"/>
                <a:cs typeface="Microsoft Sans Serif"/>
              </a:rPr>
              <a:t>б</a:t>
            </a:r>
            <a:r>
              <a:rPr sz="18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sz="1800" spc="-114" dirty="0">
                <a:solidFill>
                  <a:srgbClr val="FFFFFF"/>
                </a:solidFill>
                <a:latin typeface="Microsoft Sans Serif"/>
                <a:cs typeface="Microsoft Sans Serif"/>
              </a:rPr>
              <a:t>а</a:t>
            </a:r>
            <a:r>
              <a:rPr sz="1800" spc="-125" dirty="0">
                <a:solidFill>
                  <a:srgbClr val="FFFFFF"/>
                </a:solidFill>
                <a:latin typeface="Microsoft Sans Serif"/>
                <a:cs typeface="Microsoft Sans Serif"/>
              </a:rPr>
              <a:t>щ</a:t>
            </a:r>
            <a:r>
              <a:rPr sz="1800" spc="-114" dirty="0">
                <a:solidFill>
                  <a:srgbClr val="FFFFFF"/>
                </a:solidFill>
                <a:latin typeface="Microsoft Sans Serif"/>
                <a:cs typeface="Microsoft Sans Serif"/>
              </a:rPr>
              <a:t>а</a:t>
            </a:r>
            <a:r>
              <a:rPr sz="1800" spc="-105" dirty="0">
                <a:solidFill>
                  <a:srgbClr val="FFFFFF"/>
                </a:solidFill>
                <a:latin typeface="Microsoft Sans Serif"/>
                <a:cs typeface="Microsoft Sans Serif"/>
              </a:rPr>
              <a:t>т</a:t>
            </a:r>
            <a:r>
              <a:rPr sz="1800" spc="-110" dirty="0">
                <a:solidFill>
                  <a:srgbClr val="FFFFFF"/>
                </a:solidFill>
                <a:latin typeface="Microsoft Sans Serif"/>
                <a:cs typeface="Microsoft Sans Serif"/>
              </a:rPr>
              <a:t>ь</a:t>
            </a:r>
            <a:r>
              <a:rPr sz="1800" spc="-90" dirty="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sz="1800" spc="-125" dirty="0">
                <a:solidFill>
                  <a:srgbClr val="FFFFFF"/>
                </a:solidFill>
                <a:latin typeface="Microsoft Sans Serif"/>
                <a:cs typeface="Microsoft Sans Serif"/>
              </a:rPr>
              <a:t>я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70" dirty="0">
                <a:solidFill>
                  <a:srgbClr val="FFFFFF"/>
                </a:solidFill>
                <a:latin typeface="Microsoft Sans Serif"/>
                <a:cs typeface="Microsoft Sans Serif"/>
                <a:hlinkClick r:id="rId6"/>
              </a:rPr>
              <a:t>f</a:t>
            </a:r>
            <a:r>
              <a:rPr sz="1800" spc="-30" dirty="0">
                <a:solidFill>
                  <a:srgbClr val="FFFFFF"/>
                </a:solidFill>
                <a:latin typeface="Microsoft Sans Serif"/>
                <a:cs typeface="Microsoft Sans Serif"/>
                <a:hlinkClick r:id="rId6"/>
              </a:rPr>
              <a:t>g</a:t>
            </a:r>
            <a:r>
              <a:rPr sz="1800" spc="85" dirty="0">
                <a:solidFill>
                  <a:srgbClr val="FFFFFF"/>
                </a:solidFill>
                <a:latin typeface="Microsoft Sans Serif"/>
                <a:cs typeface="Microsoft Sans Serif"/>
                <a:hlinkClick r:id="rId6"/>
              </a:rPr>
              <a:t>@</a:t>
            </a:r>
            <a:r>
              <a:rPr sz="1800" spc="-95" dirty="0">
                <a:solidFill>
                  <a:srgbClr val="FFFFFF"/>
                </a:solidFill>
                <a:latin typeface="Microsoft Sans Serif"/>
                <a:cs typeface="Microsoft Sans Serif"/>
                <a:hlinkClick r:id="rId6"/>
              </a:rPr>
              <a:t>e</a:t>
            </a:r>
            <a:r>
              <a:rPr sz="1800" spc="-35" dirty="0">
                <a:solidFill>
                  <a:srgbClr val="FFFFFF"/>
                </a:solidFill>
                <a:latin typeface="Microsoft Sans Serif"/>
                <a:cs typeface="Microsoft Sans Serif"/>
                <a:hlinkClick r:id="rId6"/>
              </a:rPr>
              <a:t>du</a:t>
            </a:r>
            <a:r>
              <a:rPr sz="1800" spc="-120" dirty="0">
                <a:solidFill>
                  <a:srgbClr val="FFFFFF"/>
                </a:solidFill>
                <a:latin typeface="Microsoft Sans Serif"/>
                <a:cs typeface="Microsoft Sans Serif"/>
                <a:hlinkClick r:id="rId6"/>
              </a:rPr>
              <a:t>.</a:t>
            </a:r>
            <a:r>
              <a:rPr sz="1800" spc="-10" dirty="0">
                <a:solidFill>
                  <a:srgbClr val="FFFFFF"/>
                </a:solidFill>
                <a:latin typeface="Microsoft Sans Serif"/>
                <a:cs typeface="Microsoft Sans Serif"/>
                <a:hlinkClick r:id="rId6"/>
              </a:rPr>
              <a:t>ru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02040" y="2061462"/>
            <a:ext cx="62992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90" dirty="0">
                <a:solidFill>
                  <a:srgbClr val="365F92"/>
                </a:solidFill>
                <a:latin typeface="Microsoft Sans Serif"/>
                <a:cs typeface="Microsoft Sans Serif"/>
              </a:rPr>
              <a:t>Рекомендуем</a:t>
            </a:r>
            <a:r>
              <a:rPr sz="1800" spc="-1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800" spc="-110" dirty="0">
                <a:solidFill>
                  <a:srgbClr val="365F92"/>
                </a:solidFill>
                <a:latin typeface="Microsoft Sans Serif"/>
                <a:cs typeface="Microsoft Sans Serif"/>
              </a:rPr>
              <a:t>для</a:t>
            </a:r>
            <a:r>
              <a:rPr sz="1800" spc="-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800" spc="-65" dirty="0">
                <a:solidFill>
                  <a:srgbClr val="365F92"/>
                </a:solidFill>
                <a:latin typeface="Microsoft Sans Serif"/>
                <a:cs typeface="Microsoft Sans Serif"/>
              </a:rPr>
              <a:t>проведения</a:t>
            </a:r>
            <a:r>
              <a:rPr sz="1800" spc="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8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функционального</a:t>
            </a:r>
            <a:r>
              <a:rPr sz="1800" spc="1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8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тестирования </a:t>
            </a:r>
            <a:r>
              <a:rPr sz="1800" spc="-46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800" spc="-85" dirty="0">
                <a:solidFill>
                  <a:srgbClr val="365F92"/>
                </a:solidFill>
                <a:latin typeface="Microsoft Sans Serif"/>
                <a:cs typeface="Microsoft Sans Serif"/>
              </a:rPr>
              <a:t>использовать</a:t>
            </a:r>
            <a:r>
              <a:rPr sz="180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800" spc="-75" dirty="0">
                <a:solidFill>
                  <a:srgbClr val="365F92"/>
                </a:solidFill>
                <a:latin typeface="Microsoft Sans Serif"/>
                <a:cs typeface="Microsoft Sans Serif"/>
              </a:rPr>
              <a:t>браузер</a:t>
            </a:r>
            <a:r>
              <a:rPr sz="1800" spc="1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800" spc="-65" dirty="0">
                <a:solidFill>
                  <a:srgbClr val="365F92"/>
                </a:solidFill>
                <a:latin typeface="Microsoft Sans Serif"/>
                <a:cs typeface="Microsoft Sans Serif"/>
              </a:rPr>
              <a:t>Google</a:t>
            </a:r>
            <a:r>
              <a:rPr sz="1800" spc="-2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800" spc="-75" dirty="0">
                <a:solidFill>
                  <a:srgbClr val="365F92"/>
                </a:solidFill>
                <a:latin typeface="Microsoft Sans Serif"/>
                <a:cs typeface="Microsoft Sans Serif"/>
              </a:rPr>
              <a:t>Chrome</a:t>
            </a:r>
            <a:r>
              <a:rPr sz="1800" spc="-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8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версии</a:t>
            </a:r>
            <a:r>
              <a:rPr sz="1800" spc="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365F92"/>
                </a:solidFill>
                <a:latin typeface="Microsoft Sans Serif"/>
                <a:cs typeface="Microsoft Sans Serif"/>
              </a:rPr>
              <a:t>68 и</a:t>
            </a:r>
            <a:r>
              <a:rPr sz="1800" spc="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800" spc="-105" dirty="0">
                <a:solidFill>
                  <a:srgbClr val="365F92"/>
                </a:solidFill>
                <a:latin typeface="Microsoft Sans Serif"/>
                <a:cs typeface="Microsoft Sans Serif"/>
              </a:rPr>
              <a:t>выше,</a:t>
            </a: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800" spc="-65" dirty="0">
                <a:solidFill>
                  <a:srgbClr val="365F92"/>
                </a:solidFill>
                <a:latin typeface="Microsoft Sans Serif"/>
                <a:cs typeface="Microsoft Sans Serif"/>
              </a:rPr>
              <a:t>либо</a:t>
            </a:r>
            <a:r>
              <a:rPr sz="1800" spc="-1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365F92"/>
                </a:solidFill>
                <a:latin typeface="Microsoft Sans Serif"/>
                <a:cs typeface="Microsoft Sans Serif"/>
              </a:rPr>
              <a:t>Mozilla</a:t>
            </a:r>
            <a:r>
              <a:rPr sz="1800" spc="-1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365F92"/>
                </a:solidFill>
                <a:latin typeface="Microsoft Sans Serif"/>
                <a:cs typeface="Microsoft Sans Serif"/>
              </a:rPr>
              <a:t>Firefoх</a:t>
            </a:r>
            <a:r>
              <a:rPr sz="1800" spc="-1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8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версии</a:t>
            </a:r>
            <a:r>
              <a:rPr sz="1800" spc="-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365F92"/>
                </a:solidFill>
                <a:latin typeface="Microsoft Sans Serif"/>
                <a:cs typeface="Microsoft Sans Serif"/>
              </a:rPr>
              <a:t>57 и</a:t>
            </a:r>
            <a:r>
              <a:rPr sz="1800" spc="-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800" spc="-100" dirty="0">
                <a:solidFill>
                  <a:srgbClr val="365F92"/>
                </a:solidFill>
                <a:latin typeface="Microsoft Sans Serif"/>
                <a:cs typeface="Microsoft Sans Serif"/>
              </a:rPr>
              <a:t>выше.</a:t>
            </a:r>
            <a:endParaRPr sz="1800">
              <a:latin typeface="Microsoft Sans Serif"/>
              <a:cs typeface="Microsoft Sans Serif"/>
            </a:endParaRPr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174625" y="5282184"/>
            <a:ext cx="512063" cy="437387"/>
          </a:xfrm>
          <a:prstGeom prst="rect">
            <a:avLst/>
          </a:prstGeom>
        </p:spPr>
      </p:pic>
      <p:pic>
        <p:nvPicPr>
          <p:cNvPr id="1026" name="Picture 2" descr="Установить Yandex браузер в Ubuntu/Linux mint и др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5" r="19655" b="3544"/>
          <a:stretch/>
        </p:blipFill>
        <p:spPr bwMode="auto">
          <a:xfrm>
            <a:off x="8744453" y="3315819"/>
            <a:ext cx="808617" cy="771096"/>
          </a:xfrm>
          <a:prstGeom prst="rect">
            <a:avLst/>
          </a:prstGeom>
          <a:solidFill>
            <a:srgbClr val="D1DEED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80" y="1263650"/>
            <a:ext cx="989132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0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196850"/>
            <a:ext cx="7996238" cy="7211278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927100" y="2025650"/>
            <a:ext cx="21336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1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24317" y="5025642"/>
            <a:ext cx="7710170" cy="1076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Вход</a:t>
            </a:r>
            <a:r>
              <a:rPr sz="1600" spc="1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педагогов</a:t>
            </a:r>
            <a:r>
              <a:rPr sz="1600" spc="2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90" dirty="0">
                <a:solidFill>
                  <a:srgbClr val="365F92"/>
                </a:solidFill>
                <a:latin typeface="Microsoft Sans Serif"/>
                <a:cs typeface="Microsoft Sans Serif"/>
              </a:rPr>
              <a:t>осуществляется</a:t>
            </a:r>
            <a:r>
              <a:rPr sz="1600" spc="5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только</a:t>
            </a:r>
            <a:r>
              <a:rPr sz="1600" spc="1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85" dirty="0">
                <a:solidFill>
                  <a:srgbClr val="365F92"/>
                </a:solidFill>
                <a:latin typeface="Microsoft Sans Serif"/>
                <a:cs typeface="Microsoft Sans Serif"/>
              </a:rPr>
              <a:t>с</a:t>
            </a:r>
            <a:r>
              <a:rPr sz="1600" spc="1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использованием</a:t>
            </a:r>
            <a:r>
              <a:rPr sz="1600" spc="1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60" dirty="0">
                <a:solidFill>
                  <a:srgbClr val="365F92"/>
                </a:solidFill>
                <a:latin typeface="Microsoft Sans Serif"/>
                <a:cs typeface="Microsoft Sans Serif"/>
              </a:rPr>
              <a:t>учетной</a:t>
            </a:r>
            <a:r>
              <a:rPr sz="1600" spc="3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65" dirty="0">
                <a:solidFill>
                  <a:srgbClr val="365F92"/>
                </a:solidFill>
                <a:latin typeface="Microsoft Sans Serif"/>
                <a:cs typeface="Microsoft Sans Serif"/>
              </a:rPr>
              <a:t>записи</a:t>
            </a:r>
            <a:r>
              <a:rPr sz="1600" spc="-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75" dirty="0">
                <a:solidFill>
                  <a:srgbClr val="365F92"/>
                </a:solidFill>
                <a:latin typeface="Microsoft Sans Serif"/>
                <a:cs typeface="Microsoft Sans Serif"/>
              </a:rPr>
              <a:t>портала</a:t>
            </a:r>
            <a:endParaRPr sz="1600">
              <a:latin typeface="Microsoft Sans Serif"/>
              <a:cs typeface="Microsoft Sans Serif"/>
            </a:endParaRPr>
          </a:p>
          <a:p>
            <a:pPr marL="12700" marR="659130">
              <a:lnSpc>
                <a:spcPct val="100000"/>
              </a:lnSpc>
            </a:pPr>
            <a:r>
              <a:rPr sz="1600" b="1" spc="-140" dirty="0">
                <a:solidFill>
                  <a:srgbClr val="365F92"/>
                </a:solidFill>
                <a:latin typeface="Arial"/>
                <a:cs typeface="Arial"/>
              </a:rPr>
              <a:t>«Российская</a:t>
            </a:r>
            <a:r>
              <a:rPr sz="1600" b="1" spc="-45" dirty="0">
                <a:solidFill>
                  <a:srgbClr val="365F92"/>
                </a:solidFill>
                <a:latin typeface="Arial"/>
                <a:cs typeface="Arial"/>
              </a:rPr>
              <a:t> </a:t>
            </a:r>
            <a:r>
              <a:rPr sz="1600" b="1" spc="-120" dirty="0">
                <a:solidFill>
                  <a:srgbClr val="365F92"/>
                </a:solidFill>
                <a:latin typeface="Arial"/>
                <a:cs typeface="Arial"/>
              </a:rPr>
              <a:t>электронная</a:t>
            </a:r>
            <a:r>
              <a:rPr sz="1600" b="1" spc="-10" dirty="0">
                <a:solidFill>
                  <a:srgbClr val="365F92"/>
                </a:solidFill>
                <a:latin typeface="Arial"/>
                <a:cs typeface="Arial"/>
              </a:rPr>
              <a:t> </a:t>
            </a:r>
            <a:r>
              <a:rPr sz="1600" b="1" spc="-110" dirty="0">
                <a:solidFill>
                  <a:srgbClr val="365F92"/>
                </a:solidFill>
                <a:latin typeface="Arial"/>
                <a:cs typeface="Arial"/>
              </a:rPr>
              <a:t>школа»,</a:t>
            </a:r>
            <a:r>
              <a:rPr sz="1600" b="1" spc="-25" dirty="0">
                <a:solidFill>
                  <a:srgbClr val="365F92"/>
                </a:solidFill>
                <a:latin typeface="Arial"/>
                <a:cs typeface="Arial"/>
              </a:rPr>
              <a:t> </a:t>
            </a:r>
            <a:r>
              <a:rPr sz="16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в</a:t>
            </a:r>
            <a:r>
              <a:rPr sz="1600" spc="1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75" dirty="0">
                <a:solidFill>
                  <a:srgbClr val="365F92"/>
                </a:solidFill>
                <a:latin typeface="Microsoft Sans Serif"/>
                <a:cs typeface="Microsoft Sans Serif"/>
              </a:rPr>
              <a:t>связи</a:t>
            </a:r>
            <a:r>
              <a:rPr sz="1600" spc="1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85" dirty="0">
                <a:solidFill>
                  <a:srgbClr val="365F92"/>
                </a:solidFill>
                <a:latin typeface="Microsoft Sans Serif"/>
                <a:cs typeface="Microsoft Sans Serif"/>
              </a:rPr>
              <a:t>с</a:t>
            </a:r>
            <a:r>
              <a:rPr sz="1600" spc="1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90" dirty="0">
                <a:solidFill>
                  <a:srgbClr val="365F92"/>
                </a:solidFill>
                <a:latin typeface="Microsoft Sans Serif"/>
                <a:cs typeface="Microsoft Sans Serif"/>
              </a:rPr>
              <a:t>чем</a:t>
            </a:r>
            <a:r>
              <a:rPr sz="1600" spc="1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необходима</a:t>
            </a:r>
            <a:r>
              <a:rPr sz="1600" spc="2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предварительная </a:t>
            </a:r>
            <a:r>
              <a:rPr sz="1600" spc="-409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60" dirty="0">
                <a:solidFill>
                  <a:srgbClr val="365F92"/>
                </a:solidFill>
                <a:latin typeface="Microsoft Sans Serif"/>
                <a:cs typeface="Microsoft Sans Serif"/>
              </a:rPr>
              <a:t>регистрация</a:t>
            </a:r>
            <a:r>
              <a:rPr sz="1600" spc="-1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65" dirty="0">
                <a:solidFill>
                  <a:srgbClr val="365F92"/>
                </a:solidFill>
                <a:latin typeface="Microsoft Sans Serif"/>
                <a:cs typeface="Microsoft Sans Serif"/>
              </a:rPr>
              <a:t>на</a:t>
            </a:r>
            <a:r>
              <a:rPr sz="1600" spc="-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75" dirty="0">
                <a:solidFill>
                  <a:srgbClr val="365F92"/>
                </a:solidFill>
                <a:latin typeface="Microsoft Sans Serif"/>
                <a:cs typeface="Microsoft Sans Serif"/>
              </a:rPr>
              <a:t>портале</a:t>
            </a:r>
            <a:r>
              <a:rPr sz="160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в</a:t>
            </a:r>
            <a:r>
              <a:rPr sz="160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роли</a:t>
            </a:r>
            <a:r>
              <a:rPr sz="1600" spc="1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b="1" spc="-130" dirty="0">
                <a:solidFill>
                  <a:srgbClr val="365F92"/>
                </a:solidFill>
                <a:latin typeface="Arial"/>
                <a:cs typeface="Arial"/>
              </a:rPr>
              <a:t>«Учитель»</a:t>
            </a:r>
            <a:r>
              <a:rPr sz="1600" spc="-130" dirty="0">
                <a:solidFill>
                  <a:srgbClr val="365F92"/>
                </a:solidFill>
                <a:latin typeface="Microsoft Sans Serif"/>
                <a:cs typeface="Microsoft Sans Serif"/>
              </a:rPr>
              <a:t>.</a:t>
            </a:r>
            <a:endParaRPr sz="16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6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При</a:t>
            </a:r>
            <a:r>
              <a:rPr sz="1600" spc="1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50" dirty="0">
                <a:solidFill>
                  <a:srgbClr val="365F92"/>
                </a:solidFill>
                <a:latin typeface="Microsoft Sans Serif"/>
                <a:cs typeface="Microsoft Sans Serif"/>
              </a:rPr>
              <a:t>регистрации</a:t>
            </a:r>
            <a:r>
              <a:rPr sz="160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50" dirty="0">
                <a:solidFill>
                  <a:srgbClr val="365F92"/>
                </a:solidFill>
                <a:latin typeface="Microsoft Sans Serif"/>
                <a:cs typeface="Microsoft Sans Serif"/>
              </a:rPr>
              <a:t>необходимо</a:t>
            </a:r>
            <a:r>
              <a:rPr sz="1600" spc="5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80" dirty="0">
                <a:solidFill>
                  <a:srgbClr val="365F92"/>
                </a:solidFill>
                <a:latin typeface="Microsoft Sans Serif"/>
                <a:cs typeface="Microsoft Sans Serif"/>
              </a:rPr>
              <a:t>обязательно</a:t>
            </a:r>
            <a:r>
              <a:rPr sz="1600" spc="2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85" dirty="0">
                <a:solidFill>
                  <a:srgbClr val="365F92"/>
                </a:solidFill>
                <a:latin typeface="Microsoft Sans Serif"/>
                <a:cs typeface="Microsoft Sans Serif"/>
              </a:rPr>
              <a:t>указывать</a:t>
            </a:r>
            <a:r>
              <a:rPr sz="160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b="1" spc="-140" dirty="0">
                <a:solidFill>
                  <a:srgbClr val="365F92"/>
                </a:solidFill>
                <a:latin typeface="Arial"/>
                <a:cs typeface="Arial"/>
              </a:rPr>
              <a:t>образовательную</a:t>
            </a:r>
            <a:r>
              <a:rPr sz="1600" b="1" spc="20" dirty="0">
                <a:solidFill>
                  <a:srgbClr val="365F92"/>
                </a:solidFill>
                <a:latin typeface="Arial"/>
                <a:cs typeface="Arial"/>
              </a:rPr>
              <a:t> </a:t>
            </a:r>
            <a:r>
              <a:rPr sz="1600" b="1" spc="-120" dirty="0">
                <a:solidFill>
                  <a:srgbClr val="365F92"/>
                </a:solidFill>
                <a:latin typeface="Arial"/>
                <a:cs typeface="Arial"/>
              </a:rPr>
              <a:t>организацию</a:t>
            </a:r>
            <a:r>
              <a:rPr sz="1600" spc="-120" dirty="0">
                <a:solidFill>
                  <a:srgbClr val="365F92"/>
                </a:solidFill>
                <a:latin typeface="Microsoft Sans Serif"/>
                <a:cs typeface="Microsoft Sans Serif"/>
              </a:rPr>
              <a:t>.</a:t>
            </a:r>
            <a:endParaRPr sz="1600">
              <a:latin typeface="Microsoft Sans Serif"/>
              <a:cs typeface="Microsoft Sans Serif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4700" y="880872"/>
            <a:ext cx="9220199" cy="414477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365500" y="349250"/>
            <a:ext cx="54102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0" dirty="0">
                <a:solidFill>
                  <a:srgbClr val="365F92"/>
                </a:solidFill>
                <a:latin typeface="Calibri"/>
                <a:cs typeface="Calibri"/>
              </a:rPr>
              <a:t>https://fg.resh.edu.ru/</a:t>
            </a:r>
            <a:endParaRPr sz="36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58850"/>
            <a:ext cx="10671027" cy="504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2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8530" y="584707"/>
            <a:ext cx="5576339" cy="307777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Руководство пользователя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6" y="1568450"/>
            <a:ext cx="10656844" cy="513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0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24315" y="5281673"/>
            <a:ext cx="7411720" cy="14281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140" dirty="0">
                <a:solidFill>
                  <a:srgbClr val="365F92"/>
                </a:solidFill>
                <a:latin typeface="Microsoft Sans Serif"/>
                <a:cs typeface="Microsoft Sans Serif"/>
              </a:rPr>
              <a:t>В</a:t>
            </a:r>
            <a:r>
              <a:rPr sz="1600" spc="1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80" dirty="0">
                <a:solidFill>
                  <a:srgbClr val="365F92"/>
                </a:solidFill>
                <a:latin typeface="Microsoft Sans Serif"/>
                <a:cs typeface="Microsoft Sans Serif"/>
              </a:rPr>
              <a:t>открывшемся</a:t>
            </a:r>
            <a:r>
              <a:rPr sz="1600" spc="2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45" dirty="0">
                <a:solidFill>
                  <a:srgbClr val="365F92"/>
                </a:solidFill>
                <a:latin typeface="Microsoft Sans Serif"/>
                <a:cs typeface="Microsoft Sans Serif"/>
              </a:rPr>
              <a:t>окне</a:t>
            </a:r>
            <a:r>
              <a:rPr sz="1600" spc="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введите</a:t>
            </a:r>
            <a:r>
              <a:rPr sz="1600" spc="1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b="1" spc="-125" dirty="0">
                <a:solidFill>
                  <a:srgbClr val="365F92"/>
                </a:solidFill>
                <a:latin typeface="Arial"/>
                <a:cs typeface="Arial"/>
              </a:rPr>
              <a:t>логин</a:t>
            </a:r>
            <a:r>
              <a:rPr sz="1600" b="1" spc="10" dirty="0">
                <a:solidFill>
                  <a:srgbClr val="365F92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365F92"/>
                </a:solidFill>
                <a:latin typeface="Microsoft Sans Serif"/>
                <a:cs typeface="Microsoft Sans Serif"/>
              </a:rPr>
              <a:t>и</a:t>
            </a:r>
            <a:r>
              <a:rPr sz="160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b="1" spc="-145" dirty="0">
                <a:solidFill>
                  <a:srgbClr val="365F92"/>
                </a:solidFill>
                <a:latin typeface="Arial"/>
                <a:cs typeface="Arial"/>
              </a:rPr>
              <a:t>пароль</a:t>
            </a:r>
            <a:r>
              <a:rPr sz="1600" b="1" spc="130" dirty="0">
                <a:solidFill>
                  <a:srgbClr val="365F92"/>
                </a:solidFill>
                <a:latin typeface="Arial"/>
                <a:cs typeface="Arial"/>
              </a:rPr>
              <a:t> </a:t>
            </a:r>
            <a:r>
              <a:rPr sz="16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вашего</a:t>
            </a:r>
            <a:r>
              <a:rPr sz="1600" spc="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50" dirty="0">
                <a:solidFill>
                  <a:srgbClr val="365F92"/>
                </a:solidFill>
                <a:latin typeface="Microsoft Sans Serif"/>
                <a:cs typeface="Microsoft Sans Serif"/>
              </a:rPr>
              <a:t>личного</a:t>
            </a:r>
            <a:r>
              <a:rPr sz="1600" spc="2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65" dirty="0">
                <a:solidFill>
                  <a:srgbClr val="365F92"/>
                </a:solidFill>
                <a:latin typeface="Microsoft Sans Serif"/>
                <a:cs typeface="Microsoft Sans Serif"/>
              </a:rPr>
              <a:t>кабинета</a:t>
            </a:r>
            <a:r>
              <a:rPr sz="160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125" dirty="0">
                <a:solidFill>
                  <a:srgbClr val="365F92"/>
                </a:solidFill>
                <a:latin typeface="Microsoft Sans Serif"/>
                <a:cs typeface="Microsoft Sans Serif"/>
              </a:rPr>
              <a:t>«</a:t>
            </a:r>
            <a:r>
              <a:rPr sz="1600" b="1" spc="-125" dirty="0">
                <a:solidFill>
                  <a:srgbClr val="365F92"/>
                </a:solidFill>
                <a:latin typeface="Arial"/>
                <a:cs typeface="Arial"/>
              </a:rPr>
              <a:t>Учителя</a:t>
            </a:r>
            <a:r>
              <a:rPr sz="1600" spc="-125" dirty="0">
                <a:solidFill>
                  <a:srgbClr val="365F92"/>
                </a:solidFill>
                <a:latin typeface="Microsoft Sans Serif"/>
                <a:cs typeface="Microsoft Sans Serif"/>
              </a:rPr>
              <a:t>» </a:t>
            </a:r>
            <a:r>
              <a:rPr sz="1600" spc="-409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75" dirty="0">
                <a:solidFill>
                  <a:srgbClr val="365F92"/>
                </a:solidFill>
                <a:latin typeface="Microsoft Sans Serif"/>
                <a:cs typeface="Microsoft Sans Serif"/>
              </a:rPr>
              <a:t>портала</a:t>
            </a:r>
            <a:r>
              <a:rPr sz="1600" spc="-1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80" dirty="0">
                <a:solidFill>
                  <a:srgbClr val="365F92"/>
                </a:solidFill>
                <a:latin typeface="Microsoft Sans Serif"/>
                <a:cs typeface="Microsoft Sans Serif"/>
              </a:rPr>
              <a:t>«Российская</a:t>
            </a:r>
            <a:r>
              <a:rPr sz="1600" spc="2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65" dirty="0">
                <a:solidFill>
                  <a:srgbClr val="365F92"/>
                </a:solidFill>
                <a:latin typeface="Microsoft Sans Serif"/>
                <a:cs typeface="Microsoft Sans Serif"/>
              </a:rPr>
              <a:t>электронная</a:t>
            </a:r>
            <a:r>
              <a:rPr sz="1600" spc="-1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600" spc="-90" dirty="0">
                <a:solidFill>
                  <a:srgbClr val="365F92"/>
                </a:solidFill>
                <a:latin typeface="Microsoft Sans Serif"/>
                <a:cs typeface="Microsoft Sans Serif"/>
              </a:rPr>
              <a:t>школа»</a:t>
            </a:r>
            <a:endParaRPr sz="16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600" spc="-25" dirty="0">
                <a:solidFill>
                  <a:srgbClr val="365F92"/>
                </a:solidFill>
                <a:latin typeface="Microsoft Sans Serif"/>
                <a:cs typeface="Microsoft Sans Serif"/>
              </a:rPr>
              <a:t>https://resh.edu.ru</a:t>
            </a:r>
            <a:endParaRPr sz="16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700">
              <a:latin typeface="Microsoft Sans Serif"/>
              <a:cs typeface="Microsoft Sans Serif"/>
            </a:endParaRPr>
          </a:p>
          <a:p>
            <a:pPr marL="12700" marR="51435">
              <a:lnSpc>
                <a:spcPct val="100000"/>
              </a:lnSpc>
              <a:spcBef>
                <a:spcPts val="5"/>
              </a:spcBef>
            </a:pPr>
            <a:r>
              <a:rPr sz="1400" i="1" spc="-85" dirty="0">
                <a:solidFill>
                  <a:srgbClr val="365F92"/>
                </a:solidFill>
                <a:latin typeface="Roboto Lt"/>
                <a:cs typeface="Roboto Lt"/>
              </a:rPr>
              <a:t>В</a:t>
            </a:r>
            <a:r>
              <a:rPr sz="1400" i="1" spc="35" dirty="0">
                <a:solidFill>
                  <a:srgbClr val="365F92"/>
                </a:solidFill>
                <a:latin typeface="Roboto Lt"/>
                <a:cs typeface="Roboto Lt"/>
              </a:rPr>
              <a:t> </a:t>
            </a:r>
            <a:r>
              <a:rPr sz="1400" i="1" spc="-95" dirty="0">
                <a:solidFill>
                  <a:srgbClr val="365F92"/>
                </a:solidFill>
                <a:latin typeface="Roboto Lt"/>
                <a:cs typeface="Roboto Lt"/>
              </a:rPr>
              <a:t>случае</a:t>
            </a:r>
            <a:r>
              <a:rPr sz="1400" i="1" spc="45" dirty="0">
                <a:solidFill>
                  <a:srgbClr val="365F92"/>
                </a:solidFill>
                <a:latin typeface="Roboto Lt"/>
                <a:cs typeface="Roboto Lt"/>
              </a:rPr>
              <a:t> </a:t>
            </a:r>
            <a:r>
              <a:rPr sz="1400" i="1" spc="30" dirty="0">
                <a:solidFill>
                  <a:srgbClr val="365F92"/>
                </a:solidFill>
                <a:latin typeface="Roboto Lt"/>
                <a:cs typeface="Roboto Lt"/>
              </a:rPr>
              <a:t>отсутствия</a:t>
            </a:r>
            <a:r>
              <a:rPr sz="1400" i="1" spc="10" dirty="0">
                <a:solidFill>
                  <a:srgbClr val="365F92"/>
                </a:solidFill>
                <a:latin typeface="Roboto Lt"/>
                <a:cs typeface="Roboto Lt"/>
              </a:rPr>
              <a:t> </a:t>
            </a:r>
            <a:r>
              <a:rPr sz="1400" i="1" spc="-15" dirty="0">
                <a:solidFill>
                  <a:srgbClr val="365F92"/>
                </a:solidFill>
                <a:latin typeface="Roboto Lt"/>
                <a:cs typeface="Roboto Lt"/>
              </a:rPr>
              <a:t>учетной</a:t>
            </a:r>
            <a:r>
              <a:rPr sz="1400" i="1" spc="25" dirty="0">
                <a:solidFill>
                  <a:srgbClr val="365F92"/>
                </a:solidFill>
                <a:latin typeface="Roboto Lt"/>
                <a:cs typeface="Roboto Lt"/>
              </a:rPr>
              <a:t> </a:t>
            </a:r>
            <a:r>
              <a:rPr sz="1400" i="1" spc="-95" dirty="0">
                <a:solidFill>
                  <a:srgbClr val="365F92"/>
                </a:solidFill>
                <a:latin typeface="Roboto Lt"/>
                <a:cs typeface="Roboto Lt"/>
              </a:rPr>
              <a:t>записи</a:t>
            </a:r>
            <a:r>
              <a:rPr sz="1400" i="1" spc="25" dirty="0">
                <a:solidFill>
                  <a:srgbClr val="365F92"/>
                </a:solidFill>
                <a:latin typeface="Roboto Lt"/>
                <a:cs typeface="Roboto Lt"/>
              </a:rPr>
              <a:t> </a:t>
            </a:r>
            <a:r>
              <a:rPr sz="1400" i="1" spc="-30" dirty="0">
                <a:solidFill>
                  <a:srgbClr val="365F92"/>
                </a:solidFill>
                <a:latin typeface="Roboto Lt"/>
                <a:cs typeface="Roboto Lt"/>
              </a:rPr>
              <a:t>«Учитель»</a:t>
            </a:r>
            <a:r>
              <a:rPr sz="1400" i="1" spc="20" dirty="0">
                <a:solidFill>
                  <a:srgbClr val="365F92"/>
                </a:solidFill>
                <a:latin typeface="Roboto Lt"/>
                <a:cs typeface="Roboto Lt"/>
              </a:rPr>
              <a:t> </a:t>
            </a:r>
            <a:r>
              <a:rPr sz="1400" i="1" spc="-60" dirty="0">
                <a:solidFill>
                  <a:srgbClr val="365F92"/>
                </a:solidFill>
                <a:latin typeface="Roboto Lt"/>
                <a:cs typeface="Roboto Lt"/>
              </a:rPr>
              <a:t>на</a:t>
            </a:r>
            <a:r>
              <a:rPr sz="1400" i="1" spc="35" dirty="0">
                <a:solidFill>
                  <a:srgbClr val="365F92"/>
                </a:solidFill>
                <a:latin typeface="Roboto Lt"/>
                <a:cs typeface="Roboto Lt"/>
              </a:rPr>
              <a:t> </a:t>
            </a:r>
            <a:r>
              <a:rPr sz="1400" i="1" spc="-15" dirty="0">
                <a:solidFill>
                  <a:srgbClr val="365F92"/>
                </a:solidFill>
                <a:latin typeface="Roboto Lt"/>
                <a:cs typeface="Roboto Lt"/>
              </a:rPr>
              <a:t>портале</a:t>
            </a:r>
            <a:r>
              <a:rPr sz="1400" i="1" spc="45" dirty="0">
                <a:solidFill>
                  <a:srgbClr val="365F92"/>
                </a:solidFill>
                <a:latin typeface="Roboto Lt"/>
                <a:cs typeface="Roboto Lt"/>
              </a:rPr>
              <a:t> </a:t>
            </a:r>
            <a:r>
              <a:rPr sz="1400" i="1" spc="-95" dirty="0">
                <a:solidFill>
                  <a:srgbClr val="365F92"/>
                </a:solidFill>
                <a:latin typeface="Roboto Lt"/>
                <a:cs typeface="Roboto Lt"/>
              </a:rPr>
              <a:t>«Российская</a:t>
            </a:r>
            <a:r>
              <a:rPr sz="1400" i="1" spc="40" dirty="0">
                <a:solidFill>
                  <a:srgbClr val="365F92"/>
                </a:solidFill>
                <a:latin typeface="Roboto Lt"/>
                <a:cs typeface="Roboto Lt"/>
              </a:rPr>
              <a:t> </a:t>
            </a:r>
            <a:r>
              <a:rPr sz="1400" i="1" spc="-45" dirty="0">
                <a:solidFill>
                  <a:srgbClr val="365F92"/>
                </a:solidFill>
                <a:latin typeface="Roboto Lt"/>
                <a:cs typeface="Roboto Lt"/>
              </a:rPr>
              <a:t>электронная</a:t>
            </a:r>
            <a:r>
              <a:rPr sz="1400" i="1" spc="30" dirty="0">
                <a:solidFill>
                  <a:srgbClr val="365F92"/>
                </a:solidFill>
                <a:latin typeface="Roboto Lt"/>
                <a:cs typeface="Roboto Lt"/>
              </a:rPr>
              <a:t> </a:t>
            </a:r>
            <a:r>
              <a:rPr sz="1400" i="1" spc="-70" dirty="0">
                <a:solidFill>
                  <a:srgbClr val="365F92"/>
                </a:solidFill>
                <a:latin typeface="Roboto Lt"/>
                <a:cs typeface="Roboto Lt"/>
              </a:rPr>
              <a:t>школа» </a:t>
            </a:r>
            <a:r>
              <a:rPr sz="1400" i="1" spc="-325" dirty="0">
                <a:solidFill>
                  <a:srgbClr val="365F92"/>
                </a:solidFill>
                <a:latin typeface="Roboto Lt"/>
                <a:cs typeface="Roboto Lt"/>
              </a:rPr>
              <a:t> </a:t>
            </a:r>
            <a:r>
              <a:rPr sz="1400" i="1" spc="-145" dirty="0">
                <a:solidFill>
                  <a:srgbClr val="365F92"/>
                </a:solidFill>
                <a:latin typeface="Roboto Lt"/>
                <a:cs typeface="Roboto Lt"/>
              </a:rPr>
              <a:t>в</a:t>
            </a:r>
            <a:r>
              <a:rPr sz="1400" i="1" spc="-160" dirty="0">
                <a:solidFill>
                  <a:srgbClr val="365F92"/>
                </a:solidFill>
                <a:latin typeface="Roboto Lt"/>
                <a:cs typeface="Roboto Lt"/>
              </a:rPr>
              <a:t>ы</a:t>
            </a:r>
            <a:r>
              <a:rPr sz="1400" i="1" spc="-75" dirty="0">
                <a:solidFill>
                  <a:srgbClr val="365F92"/>
                </a:solidFill>
                <a:latin typeface="Roboto Lt"/>
                <a:cs typeface="Roboto Lt"/>
              </a:rPr>
              <a:t>б</a:t>
            </a:r>
            <a:r>
              <a:rPr sz="1400" i="1" spc="-80" dirty="0">
                <a:solidFill>
                  <a:srgbClr val="365F92"/>
                </a:solidFill>
                <a:latin typeface="Roboto Lt"/>
                <a:cs typeface="Roboto Lt"/>
              </a:rPr>
              <a:t>е</a:t>
            </a:r>
            <a:r>
              <a:rPr sz="1400" i="1" spc="-75" dirty="0">
                <a:solidFill>
                  <a:srgbClr val="365F92"/>
                </a:solidFill>
                <a:latin typeface="Roboto Lt"/>
                <a:cs typeface="Roboto Lt"/>
              </a:rPr>
              <a:t>р</a:t>
            </a:r>
            <a:r>
              <a:rPr sz="1400" i="1" spc="-65" dirty="0">
                <a:solidFill>
                  <a:srgbClr val="365F92"/>
                </a:solidFill>
                <a:latin typeface="Roboto Lt"/>
                <a:cs typeface="Roboto Lt"/>
              </a:rPr>
              <a:t>и</a:t>
            </a:r>
            <a:r>
              <a:rPr sz="1400" i="1" spc="355" dirty="0">
                <a:solidFill>
                  <a:srgbClr val="365F92"/>
                </a:solidFill>
                <a:latin typeface="Roboto Lt"/>
                <a:cs typeface="Roboto Lt"/>
              </a:rPr>
              <a:t>т</a:t>
            </a:r>
            <a:r>
              <a:rPr sz="1400" i="1" spc="-75" dirty="0">
                <a:solidFill>
                  <a:srgbClr val="365F92"/>
                </a:solidFill>
                <a:latin typeface="Roboto Lt"/>
                <a:cs typeface="Roboto Lt"/>
              </a:rPr>
              <a:t>е</a:t>
            </a:r>
            <a:r>
              <a:rPr sz="1400" spc="15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400" i="1" spc="-10" dirty="0">
                <a:solidFill>
                  <a:srgbClr val="365F92"/>
                </a:solidFill>
                <a:latin typeface="Roboto Lt"/>
                <a:cs typeface="Roboto Lt"/>
              </a:rPr>
              <a:t>«</a:t>
            </a:r>
            <a:r>
              <a:rPr sz="1400" i="1" spc="-210" dirty="0">
                <a:solidFill>
                  <a:srgbClr val="365F92"/>
                </a:solidFill>
                <a:latin typeface="Roboto Lt"/>
                <a:cs typeface="Roboto Lt"/>
              </a:rPr>
              <a:t>З</a:t>
            </a:r>
            <a:r>
              <a:rPr sz="1400" i="1" spc="-75" dirty="0">
                <a:solidFill>
                  <a:srgbClr val="365F92"/>
                </a:solidFill>
                <a:latin typeface="Roboto Lt"/>
                <a:cs typeface="Roboto Lt"/>
              </a:rPr>
              <a:t>ар</a:t>
            </a:r>
            <a:r>
              <a:rPr sz="1400" i="1" spc="-80" dirty="0">
                <a:solidFill>
                  <a:srgbClr val="365F92"/>
                </a:solidFill>
                <a:latin typeface="Roboto Lt"/>
                <a:cs typeface="Roboto Lt"/>
              </a:rPr>
              <a:t>е</a:t>
            </a:r>
            <a:r>
              <a:rPr sz="1400" i="1" spc="-15" dirty="0">
                <a:solidFill>
                  <a:srgbClr val="365F92"/>
                </a:solidFill>
                <a:latin typeface="Roboto Lt"/>
                <a:cs typeface="Roboto Lt"/>
              </a:rPr>
              <a:t>г</a:t>
            </a:r>
            <a:r>
              <a:rPr sz="1400" i="1" spc="-65" dirty="0">
                <a:solidFill>
                  <a:srgbClr val="365F92"/>
                </a:solidFill>
                <a:latin typeface="Roboto Lt"/>
                <a:cs typeface="Roboto Lt"/>
              </a:rPr>
              <a:t>и</a:t>
            </a:r>
            <a:r>
              <a:rPr sz="1400" i="1" spc="-140" dirty="0">
                <a:solidFill>
                  <a:srgbClr val="365F92"/>
                </a:solidFill>
                <a:latin typeface="Roboto Lt"/>
                <a:cs typeface="Roboto Lt"/>
              </a:rPr>
              <a:t>с</a:t>
            </a:r>
            <a:r>
              <a:rPr sz="1400" i="1" spc="355" dirty="0">
                <a:solidFill>
                  <a:srgbClr val="365F92"/>
                </a:solidFill>
                <a:latin typeface="Roboto Lt"/>
                <a:cs typeface="Roboto Lt"/>
              </a:rPr>
              <a:t>т</a:t>
            </a:r>
            <a:r>
              <a:rPr sz="1400" i="1" spc="-75" dirty="0">
                <a:solidFill>
                  <a:srgbClr val="365F92"/>
                </a:solidFill>
                <a:latin typeface="Roboto Lt"/>
                <a:cs typeface="Roboto Lt"/>
              </a:rPr>
              <a:t>р</a:t>
            </a:r>
            <a:r>
              <a:rPr sz="1400" i="1" spc="-65" dirty="0">
                <a:solidFill>
                  <a:srgbClr val="365F92"/>
                </a:solidFill>
                <a:latin typeface="Roboto Lt"/>
                <a:cs typeface="Roboto Lt"/>
              </a:rPr>
              <a:t>и</a:t>
            </a:r>
            <a:r>
              <a:rPr sz="1400" i="1" spc="-75" dirty="0">
                <a:solidFill>
                  <a:srgbClr val="365F92"/>
                </a:solidFill>
                <a:latin typeface="Roboto Lt"/>
                <a:cs typeface="Roboto Lt"/>
              </a:rPr>
              <a:t>р</a:t>
            </a:r>
            <a:r>
              <a:rPr sz="1400" i="1" spc="-90" dirty="0">
                <a:solidFill>
                  <a:srgbClr val="365F92"/>
                </a:solidFill>
                <a:latin typeface="Roboto Lt"/>
                <a:cs typeface="Roboto Lt"/>
              </a:rPr>
              <a:t>о</a:t>
            </a:r>
            <a:r>
              <a:rPr sz="1400" i="1" spc="-145" dirty="0">
                <a:solidFill>
                  <a:srgbClr val="365F92"/>
                </a:solidFill>
                <a:latin typeface="Roboto Lt"/>
                <a:cs typeface="Roboto Lt"/>
              </a:rPr>
              <a:t>в</a:t>
            </a:r>
            <a:r>
              <a:rPr sz="1400" i="1" spc="-70" dirty="0">
                <a:solidFill>
                  <a:srgbClr val="365F92"/>
                </a:solidFill>
                <a:latin typeface="Roboto Lt"/>
                <a:cs typeface="Roboto Lt"/>
              </a:rPr>
              <a:t>а</a:t>
            </a:r>
            <a:r>
              <a:rPr sz="1400" i="1" spc="355" dirty="0">
                <a:solidFill>
                  <a:srgbClr val="365F92"/>
                </a:solidFill>
                <a:latin typeface="Roboto Lt"/>
                <a:cs typeface="Roboto Lt"/>
              </a:rPr>
              <a:t>т</a:t>
            </a:r>
            <a:r>
              <a:rPr sz="1400" i="1" spc="-125" dirty="0">
                <a:solidFill>
                  <a:srgbClr val="365F92"/>
                </a:solidFill>
                <a:latin typeface="Roboto Lt"/>
                <a:cs typeface="Roboto Lt"/>
              </a:rPr>
              <a:t>ь</a:t>
            </a:r>
            <a:r>
              <a:rPr sz="1400" i="1" spc="-140" dirty="0">
                <a:solidFill>
                  <a:srgbClr val="365F92"/>
                </a:solidFill>
                <a:latin typeface="Roboto Lt"/>
                <a:cs typeface="Roboto Lt"/>
              </a:rPr>
              <a:t>с</a:t>
            </a:r>
            <a:r>
              <a:rPr sz="1400" i="1" spc="-120" dirty="0">
                <a:solidFill>
                  <a:srgbClr val="365F92"/>
                </a:solidFill>
                <a:latin typeface="Roboto Lt"/>
                <a:cs typeface="Roboto Lt"/>
              </a:rPr>
              <a:t>я</a:t>
            </a:r>
            <a:r>
              <a:rPr sz="1400" spc="25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400" i="1" spc="-140" dirty="0">
                <a:solidFill>
                  <a:srgbClr val="365F92"/>
                </a:solidFill>
                <a:latin typeface="Roboto Lt"/>
                <a:cs typeface="Roboto Lt"/>
              </a:rPr>
              <a:t>в</a:t>
            </a:r>
            <a:r>
              <a:rPr sz="1400" spc="25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400" i="1" spc="-125" dirty="0">
                <a:solidFill>
                  <a:srgbClr val="365F92"/>
                </a:solidFill>
                <a:latin typeface="Roboto Lt"/>
                <a:cs typeface="Roboto Lt"/>
              </a:rPr>
              <a:t>Р</a:t>
            </a:r>
            <a:r>
              <a:rPr sz="1400" i="1" spc="-150" dirty="0">
                <a:solidFill>
                  <a:srgbClr val="365F92"/>
                </a:solidFill>
                <a:latin typeface="Roboto Lt"/>
                <a:cs typeface="Roboto Lt"/>
              </a:rPr>
              <a:t>Э</a:t>
            </a:r>
            <a:r>
              <a:rPr sz="1400" i="1" spc="-235" dirty="0">
                <a:solidFill>
                  <a:srgbClr val="365F92"/>
                </a:solidFill>
                <a:latin typeface="Roboto Lt"/>
                <a:cs typeface="Roboto Lt"/>
              </a:rPr>
              <a:t>Ш</a:t>
            </a:r>
            <a:r>
              <a:rPr sz="1400" i="1" dirty="0">
                <a:solidFill>
                  <a:srgbClr val="365F92"/>
                </a:solidFill>
                <a:latin typeface="Roboto Lt"/>
                <a:cs typeface="Roboto Lt"/>
              </a:rPr>
              <a:t>»</a:t>
            </a:r>
            <a:endParaRPr sz="1400">
              <a:latin typeface="Roboto Lt"/>
              <a:cs typeface="Roboto L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5155" y="763524"/>
            <a:ext cx="8569452" cy="43357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4070" y="348995"/>
            <a:ext cx="9143999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068446" y="2933700"/>
            <a:ext cx="3542029" cy="1935480"/>
            <a:chOff x="6068446" y="2933700"/>
            <a:chExt cx="3542029" cy="1935480"/>
          </a:xfrm>
        </p:grpSpPr>
        <p:sp>
          <p:nvSpPr>
            <p:cNvPr id="4" name="object 4"/>
            <p:cNvSpPr/>
            <p:nvPr/>
          </p:nvSpPr>
          <p:spPr>
            <a:xfrm>
              <a:off x="6069969" y="2939795"/>
              <a:ext cx="3534410" cy="1923414"/>
            </a:xfrm>
            <a:custGeom>
              <a:avLst/>
              <a:gdLst/>
              <a:ahLst/>
              <a:cxnLst/>
              <a:rect l="l" t="t" r="r" b="b"/>
              <a:pathLst>
                <a:path w="3534409" h="1923414">
                  <a:moveTo>
                    <a:pt x="3534155" y="1923287"/>
                  </a:moveTo>
                  <a:lnTo>
                    <a:pt x="3534155" y="0"/>
                  </a:lnTo>
                  <a:lnTo>
                    <a:pt x="352043" y="0"/>
                  </a:lnTo>
                  <a:lnTo>
                    <a:pt x="352043" y="1121663"/>
                  </a:lnTo>
                  <a:lnTo>
                    <a:pt x="0" y="1348739"/>
                  </a:lnTo>
                  <a:lnTo>
                    <a:pt x="352043" y="1603247"/>
                  </a:lnTo>
                  <a:lnTo>
                    <a:pt x="352043" y="1923287"/>
                  </a:lnTo>
                  <a:lnTo>
                    <a:pt x="3534155" y="1923287"/>
                  </a:lnTo>
                  <a:close/>
                </a:path>
              </a:pathLst>
            </a:custGeom>
            <a:solidFill>
              <a:srgbClr val="DCE6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68446" y="2933700"/>
              <a:ext cx="3542029" cy="1935480"/>
            </a:xfrm>
            <a:custGeom>
              <a:avLst/>
              <a:gdLst/>
              <a:ahLst/>
              <a:cxnLst/>
              <a:rect l="l" t="t" r="r" b="b"/>
              <a:pathLst>
                <a:path w="3542029" h="1935479">
                  <a:moveTo>
                    <a:pt x="356616" y="1603248"/>
                  </a:moveTo>
                  <a:lnTo>
                    <a:pt x="341376" y="1592580"/>
                  </a:lnTo>
                  <a:lnTo>
                    <a:pt x="335280" y="1603248"/>
                  </a:lnTo>
                  <a:lnTo>
                    <a:pt x="347472" y="1611782"/>
                  </a:lnTo>
                  <a:lnTo>
                    <a:pt x="347472" y="1609344"/>
                  </a:lnTo>
                  <a:lnTo>
                    <a:pt x="353132" y="1609344"/>
                  </a:lnTo>
                  <a:lnTo>
                    <a:pt x="356616" y="1603248"/>
                  </a:lnTo>
                  <a:close/>
                </a:path>
                <a:path w="3542029" h="1935479">
                  <a:moveTo>
                    <a:pt x="353132" y="1609344"/>
                  </a:moveTo>
                  <a:lnTo>
                    <a:pt x="347472" y="1609344"/>
                  </a:lnTo>
                  <a:lnTo>
                    <a:pt x="347472" y="1611782"/>
                  </a:lnTo>
                  <a:lnTo>
                    <a:pt x="350520" y="1613916"/>
                  </a:lnTo>
                  <a:lnTo>
                    <a:pt x="353132" y="1609344"/>
                  </a:lnTo>
                  <a:close/>
                </a:path>
                <a:path w="3542029" h="1935479">
                  <a:moveTo>
                    <a:pt x="359664" y="1647444"/>
                  </a:moveTo>
                  <a:lnTo>
                    <a:pt x="359664" y="1609344"/>
                  </a:lnTo>
                  <a:lnTo>
                    <a:pt x="353132" y="1609344"/>
                  </a:lnTo>
                  <a:lnTo>
                    <a:pt x="350520" y="1613916"/>
                  </a:lnTo>
                  <a:lnTo>
                    <a:pt x="347472" y="1611782"/>
                  </a:lnTo>
                  <a:lnTo>
                    <a:pt x="347472" y="1647444"/>
                  </a:lnTo>
                  <a:lnTo>
                    <a:pt x="359664" y="1647444"/>
                  </a:lnTo>
                  <a:close/>
                </a:path>
                <a:path w="3542029" h="1935479">
                  <a:moveTo>
                    <a:pt x="359664" y="1697736"/>
                  </a:moveTo>
                  <a:lnTo>
                    <a:pt x="359664" y="1659636"/>
                  </a:lnTo>
                  <a:lnTo>
                    <a:pt x="347472" y="1659636"/>
                  </a:lnTo>
                  <a:lnTo>
                    <a:pt x="347472" y="1697736"/>
                  </a:lnTo>
                  <a:lnTo>
                    <a:pt x="359664" y="1697736"/>
                  </a:lnTo>
                  <a:close/>
                </a:path>
                <a:path w="3542029" h="1935479">
                  <a:moveTo>
                    <a:pt x="359664" y="1748028"/>
                  </a:moveTo>
                  <a:lnTo>
                    <a:pt x="359664" y="1709928"/>
                  </a:lnTo>
                  <a:lnTo>
                    <a:pt x="347472" y="1709928"/>
                  </a:lnTo>
                  <a:lnTo>
                    <a:pt x="347472" y="1748028"/>
                  </a:lnTo>
                  <a:lnTo>
                    <a:pt x="359664" y="1748028"/>
                  </a:lnTo>
                  <a:close/>
                </a:path>
                <a:path w="3542029" h="1935479">
                  <a:moveTo>
                    <a:pt x="359664" y="1799844"/>
                  </a:moveTo>
                  <a:lnTo>
                    <a:pt x="359664" y="1761744"/>
                  </a:lnTo>
                  <a:lnTo>
                    <a:pt x="347472" y="1761744"/>
                  </a:lnTo>
                  <a:lnTo>
                    <a:pt x="347472" y="1799844"/>
                  </a:lnTo>
                  <a:lnTo>
                    <a:pt x="359664" y="1799844"/>
                  </a:lnTo>
                  <a:close/>
                </a:path>
                <a:path w="3542029" h="1935479">
                  <a:moveTo>
                    <a:pt x="359664" y="1850136"/>
                  </a:moveTo>
                  <a:lnTo>
                    <a:pt x="359664" y="1812036"/>
                  </a:lnTo>
                  <a:lnTo>
                    <a:pt x="347472" y="1812036"/>
                  </a:lnTo>
                  <a:lnTo>
                    <a:pt x="347472" y="1850136"/>
                  </a:lnTo>
                  <a:lnTo>
                    <a:pt x="359664" y="1850136"/>
                  </a:lnTo>
                  <a:close/>
                </a:path>
                <a:path w="3542029" h="1935479">
                  <a:moveTo>
                    <a:pt x="359664" y="1900428"/>
                  </a:moveTo>
                  <a:lnTo>
                    <a:pt x="359664" y="1862328"/>
                  </a:lnTo>
                  <a:lnTo>
                    <a:pt x="347472" y="1862328"/>
                  </a:lnTo>
                  <a:lnTo>
                    <a:pt x="347472" y="1900428"/>
                  </a:lnTo>
                  <a:lnTo>
                    <a:pt x="359664" y="1900428"/>
                  </a:lnTo>
                  <a:close/>
                </a:path>
                <a:path w="3542029" h="1935479">
                  <a:moveTo>
                    <a:pt x="359664" y="1923288"/>
                  </a:moveTo>
                  <a:lnTo>
                    <a:pt x="359664" y="1914144"/>
                  </a:lnTo>
                  <a:lnTo>
                    <a:pt x="347472" y="1914144"/>
                  </a:lnTo>
                  <a:lnTo>
                    <a:pt x="347472" y="1932432"/>
                  </a:lnTo>
                  <a:lnTo>
                    <a:pt x="350520" y="1935480"/>
                  </a:lnTo>
                  <a:lnTo>
                    <a:pt x="353568" y="1935480"/>
                  </a:lnTo>
                  <a:lnTo>
                    <a:pt x="353568" y="1923288"/>
                  </a:lnTo>
                  <a:lnTo>
                    <a:pt x="359664" y="1923288"/>
                  </a:lnTo>
                  <a:close/>
                </a:path>
                <a:path w="3542029" h="1935479">
                  <a:moveTo>
                    <a:pt x="376428" y="1935480"/>
                  </a:moveTo>
                  <a:lnTo>
                    <a:pt x="376428" y="1923288"/>
                  </a:lnTo>
                  <a:lnTo>
                    <a:pt x="353568" y="1923288"/>
                  </a:lnTo>
                  <a:lnTo>
                    <a:pt x="359664" y="1929384"/>
                  </a:lnTo>
                  <a:lnTo>
                    <a:pt x="359664" y="1935480"/>
                  </a:lnTo>
                  <a:lnTo>
                    <a:pt x="376428" y="1935480"/>
                  </a:lnTo>
                  <a:close/>
                </a:path>
                <a:path w="3542029" h="1935479">
                  <a:moveTo>
                    <a:pt x="359664" y="1935480"/>
                  </a:moveTo>
                  <a:lnTo>
                    <a:pt x="359664" y="1929384"/>
                  </a:lnTo>
                  <a:lnTo>
                    <a:pt x="353568" y="1923288"/>
                  </a:lnTo>
                  <a:lnTo>
                    <a:pt x="353568" y="1935480"/>
                  </a:lnTo>
                  <a:lnTo>
                    <a:pt x="359664" y="1935480"/>
                  </a:lnTo>
                  <a:close/>
                </a:path>
                <a:path w="3542029" h="1935479">
                  <a:moveTo>
                    <a:pt x="426720" y="1935480"/>
                  </a:moveTo>
                  <a:lnTo>
                    <a:pt x="426720" y="1923288"/>
                  </a:lnTo>
                  <a:lnTo>
                    <a:pt x="388620" y="1923288"/>
                  </a:lnTo>
                  <a:lnTo>
                    <a:pt x="388620" y="1935480"/>
                  </a:lnTo>
                  <a:lnTo>
                    <a:pt x="426720" y="1935480"/>
                  </a:lnTo>
                  <a:close/>
                </a:path>
                <a:path w="3542029" h="1935479">
                  <a:moveTo>
                    <a:pt x="477012" y="1935480"/>
                  </a:moveTo>
                  <a:lnTo>
                    <a:pt x="477012" y="1923288"/>
                  </a:lnTo>
                  <a:lnTo>
                    <a:pt x="438912" y="1923288"/>
                  </a:lnTo>
                  <a:lnTo>
                    <a:pt x="438912" y="1935480"/>
                  </a:lnTo>
                  <a:lnTo>
                    <a:pt x="477012" y="1935480"/>
                  </a:lnTo>
                  <a:close/>
                </a:path>
                <a:path w="3542029" h="1935479">
                  <a:moveTo>
                    <a:pt x="528828" y="1935480"/>
                  </a:moveTo>
                  <a:lnTo>
                    <a:pt x="528828" y="1923288"/>
                  </a:lnTo>
                  <a:lnTo>
                    <a:pt x="490728" y="1923288"/>
                  </a:lnTo>
                  <a:lnTo>
                    <a:pt x="490728" y="1935480"/>
                  </a:lnTo>
                  <a:lnTo>
                    <a:pt x="528828" y="1935480"/>
                  </a:lnTo>
                  <a:close/>
                </a:path>
                <a:path w="3542029" h="1935479">
                  <a:moveTo>
                    <a:pt x="579120" y="1935480"/>
                  </a:moveTo>
                  <a:lnTo>
                    <a:pt x="579120" y="1923288"/>
                  </a:lnTo>
                  <a:lnTo>
                    <a:pt x="541020" y="1923288"/>
                  </a:lnTo>
                  <a:lnTo>
                    <a:pt x="541020" y="1935480"/>
                  </a:lnTo>
                  <a:lnTo>
                    <a:pt x="579120" y="1935480"/>
                  </a:lnTo>
                  <a:close/>
                </a:path>
                <a:path w="3542029" h="1935479">
                  <a:moveTo>
                    <a:pt x="629412" y="1935480"/>
                  </a:moveTo>
                  <a:lnTo>
                    <a:pt x="629412" y="1923288"/>
                  </a:lnTo>
                  <a:lnTo>
                    <a:pt x="591312" y="1923288"/>
                  </a:lnTo>
                  <a:lnTo>
                    <a:pt x="591312" y="1935480"/>
                  </a:lnTo>
                  <a:lnTo>
                    <a:pt x="629412" y="1935480"/>
                  </a:lnTo>
                  <a:close/>
                </a:path>
                <a:path w="3542029" h="1935479">
                  <a:moveTo>
                    <a:pt x="681228" y="1935480"/>
                  </a:moveTo>
                  <a:lnTo>
                    <a:pt x="681228" y="1923288"/>
                  </a:lnTo>
                  <a:lnTo>
                    <a:pt x="643128" y="1923288"/>
                  </a:lnTo>
                  <a:lnTo>
                    <a:pt x="643128" y="1935480"/>
                  </a:lnTo>
                  <a:lnTo>
                    <a:pt x="681228" y="1935480"/>
                  </a:lnTo>
                  <a:close/>
                </a:path>
                <a:path w="3542029" h="1935479">
                  <a:moveTo>
                    <a:pt x="731520" y="1935480"/>
                  </a:moveTo>
                  <a:lnTo>
                    <a:pt x="731520" y="1923288"/>
                  </a:lnTo>
                  <a:lnTo>
                    <a:pt x="693420" y="1923288"/>
                  </a:lnTo>
                  <a:lnTo>
                    <a:pt x="693420" y="1935480"/>
                  </a:lnTo>
                  <a:lnTo>
                    <a:pt x="731520" y="1935480"/>
                  </a:lnTo>
                  <a:close/>
                </a:path>
                <a:path w="3542029" h="1935479">
                  <a:moveTo>
                    <a:pt x="781812" y="1935480"/>
                  </a:moveTo>
                  <a:lnTo>
                    <a:pt x="781812" y="1923288"/>
                  </a:lnTo>
                  <a:lnTo>
                    <a:pt x="743712" y="1923288"/>
                  </a:lnTo>
                  <a:lnTo>
                    <a:pt x="743712" y="1935480"/>
                  </a:lnTo>
                  <a:lnTo>
                    <a:pt x="781812" y="1935480"/>
                  </a:lnTo>
                  <a:close/>
                </a:path>
                <a:path w="3542029" h="1935479">
                  <a:moveTo>
                    <a:pt x="833628" y="1935480"/>
                  </a:moveTo>
                  <a:lnTo>
                    <a:pt x="833628" y="1923288"/>
                  </a:lnTo>
                  <a:lnTo>
                    <a:pt x="795528" y="1923288"/>
                  </a:lnTo>
                  <a:lnTo>
                    <a:pt x="795528" y="1935480"/>
                  </a:lnTo>
                  <a:lnTo>
                    <a:pt x="833628" y="1935480"/>
                  </a:lnTo>
                  <a:close/>
                </a:path>
                <a:path w="3542029" h="1935479">
                  <a:moveTo>
                    <a:pt x="883920" y="1935480"/>
                  </a:moveTo>
                  <a:lnTo>
                    <a:pt x="883920" y="1923288"/>
                  </a:lnTo>
                  <a:lnTo>
                    <a:pt x="845820" y="1923288"/>
                  </a:lnTo>
                  <a:lnTo>
                    <a:pt x="845820" y="1935480"/>
                  </a:lnTo>
                  <a:lnTo>
                    <a:pt x="883920" y="1935480"/>
                  </a:lnTo>
                  <a:close/>
                </a:path>
                <a:path w="3542029" h="1935479">
                  <a:moveTo>
                    <a:pt x="934212" y="1935480"/>
                  </a:moveTo>
                  <a:lnTo>
                    <a:pt x="934212" y="1923288"/>
                  </a:lnTo>
                  <a:lnTo>
                    <a:pt x="896112" y="1923288"/>
                  </a:lnTo>
                  <a:lnTo>
                    <a:pt x="896112" y="1935480"/>
                  </a:lnTo>
                  <a:lnTo>
                    <a:pt x="934212" y="1935480"/>
                  </a:lnTo>
                  <a:close/>
                </a:path>
                <a:path w="3542029" h="1935479">
                  <a:moveTo>
                    <a:pt x="986028" y="1935480"/>
                  </a:moveTo>
                  <a:lnTo>
                    <a:pt x="986028" y="1923288"/>
                  </a:lnTo>
                  <a:lnTo>
                    <a:pt x="947928" y="1923288"/>
                  </a:lnTo>
                  <a:lnTo>
                    <a:pt x="947928" y="1935480"/>
                  </a:lnTo>
                  <a:lnTo>
                    <a:pt x="986028" y="1935480"/>
                  </a:lnTo>
                  <a:close/>
                </a:path>
                <a:path w="3542029" h="1935479">
                  <a:moveTo>
                    <a:pt x="1036320" y="1935480"/>
                  </a:moveTo>
                  <a:lnTo>
                    <a:pt x="1036320" y="1923288"/>
                  </a:lnTo>
                  <a:lnTo>
                    <a:pt x="998220" y="1923288"/>
                  </a:lnTo>
                  <a:lnTo>
                    <a:pt x="998220" y="1935480"/>
                  </a:lnTo>
                  <a:lnTo>
                    <a:pt x="1036320" y="1935480"/>
                  </a:lnTo>
                  <a:close/>
                </a:path>
                <a:path w="3542029" h="1935479">
                  <a:moveTo>
                    <a:pt x="1086612" y="1935480"/>
                  </a:moveTo>
                  <a:lnTo>
                    <a:pt x="1086612" y="1923288"/>
                  </a:lnTo>
                  <a:lnTo>
                    <a:pt x="1048512" y="1923288"/>
                  </a:lnTo>
                  <a:lnTo>
                    <a:pt x="1048512" y="1935480"/>
                  </a:lnTo>
                  <a:lnTo>
                    <a:pt x="1086612" y="1935480"/>
                  </a:lnTo>
                  <a:close/>
                </a:path>
                <a:path w="3542029" h="1935479">
                  <a:moveTo>
                    <a:pt x="1138428" y="1935480"/>
                  </a:moveTo>
                  <a:lnTo>
                    <a:pt x="1138428" y="1923288"/>
                  </a:lnTo>
                  <a:lnTo>
                    <a:pt x="1100328" y="1923288"/>
                  </a:lnTo>
                  <a:lnTo>
                    <a:pt x="1100328" y="1935480"/>
                  </a:lnTo>
                  <a:lnTo>
                    <a:pt x="1138428" y="1935480"/>
                  </a:lnTo>
                  <a:close/>
                </a:path>
                <a:path w="3542029" h="1935479">
                  <a:moveTo>
                    <a:pt x="1188720" y="1935480"/>
                  </a:moveTo>
                  <a:lnTo>
                    <a:pt x="1188720" y="1923288"/>
                  </a:lnTo>
                  <a:lnTo>
                    <a:pt x="1150620" y="1923288"/>
                  </a:lnTo>
                  <a:lnTo>
                    <a:pt x="1150620" y="1935480"/>
                  </a:lnTo>
                  <a:lnTo>
                    <a:pt x="1188720" y="1935480"/>
                  </a:lnTo>
                  <a:close/>
                </a:path>
                <a:path w="3542029" h="1935479">
                  <a:moveTo>
                    <a:pt x="1239012" y="1935480"/>
                  </a:moveTo>
                  <a:lnTo>
                    <a:pt x="1239012" y="1923288"/>
                  </a:lnTo>
                  <a:lnTo>
                    <a:pt x="1200912" y="1923288"/>
                  </a:lnTo>
                  <a:lnTo>
                    <a:pt x="1200912" y="1935480"/>
                  </a:lnTo>
                  <a:lnTo>
                    <a:pt x="1239012" y="1935480"/>
                  </a:lnTo>
                  <a:close/>
                </a:path>
                <a:path w="3542029" h="1935479">
                  <a:moveTo>
                    <a:pt x="1290828" y="1935480"/>
                  </a:moveTo>
                  <a:lnTo>
                    <a:pt x="1290828" y="1923288"/>
                  </a:lnTo>
                  <a:lnTo>
                    <a:pt x="1252728" y="1923288"/>
                  </a:lnTo>
                  <a:lnTo>
                    <a:pt x="1252728" y="1935480"/>
                  </a:lnTo>
                  <a:lnTo>
                    <a:pt x="1290828" y="1935480"/>
                  </a:lnTo>
                  <a:close/>
                </a:path>
                <a:path w="3542029" h="1935479">
                  <a:moveTo>
                    <a:pt x="1341120" y="1935480"/>
                  </a:moveTo>
                  <a:lnTo>
                    <a:pt x="1341120" y="1923288"/>
                  </a:lnTo>
                  <a:lnTo>
                    <a:pt x="1303020" y="1923288"/>
                  </a:lnTo>
                  <a:lnTo>
                    <a:pt x="1303020" y="1935480"/>
                  </a:lnTo>
                  <a:lnTo>
                    <a:pt x="1341120" y="1935480"/>
                  </a:lnTo>
                  <a:close/>
                </a:path>
                <a:path w="3542029" h="1935479">
                  <a:moveTo>
                    <a:pt x="1391412" y="1935480"/>
                  </a:moveTo>
                  <a:lnTo>
                    <a:pt x="1391412" y="1923288"/>
                  </a:lnTo>
                  <a:lnTo>
                    <a:pt x="1353312" y="1923288"/>
                  </a:lnTo>
                  <a:lnTo>
                    <a:pt x="1353312" y="1935480"/>
                  </a:lnTo>
                  <a:lnTo>
                    <a:pt x="1391412" y="1935480"/>
                  </a:lnTo>
                  <a:close/>
                </a:path>
                <a:path w="3542029" h="1935479">
                  <a:moveTo>
                    <a:pt x="1443228" y="1935480"/>
                  </a:moveTo>
                  <a:lnTo>
                    <a:pt x="1443228" y="1923288"/>
                  </a:lnTo>
                  <a:lnTo>
                    <a:pt x="1405128" y="1923288"/>
                  </a:lnTo>
                  <a:lnTo>
                    <a:pt x="1405128" y="1935480"/>
                  </a:lnTo>
                  <a:lnTo>
                    <a:pt x="1443228" y="1935480"/>
                  </a:lnTo>
                  <a:close/>
                </a:path>
                <a:path w="3542029" h="1935479">
                  <a:moveTo>
                    <a:pt x="1493520" y="1935480"/>
                  </a:moveTo>
                  <a:lnTo>
                    <a:pt x="1493520" y="1923288"/>
                  </a:lnTo>
                  <a:lnTo>
                    <a:pt x="1455420" y="1923288"/>
                  </a:lnTo>
                  <a:lnTo>
                    <a:pt x="1455420" y="1935480"/>
                  </a:lnTo>
                  <a:lnTo>
                    <a:pt x="1493520" y="1935480"/>
                  </a:lnTo>
                  <a:close/>
                </a:path>
                <a:path w="3542029" h="1935479">
                  <a:moveTo>
                    <a:pt x="1543812" y="1935480"/>
                  </a:moveTo>
                  <a:lnTo>
                    <a:pt x="1543812" y="1923288"/>
                  </a:lnTo>
                  <a:lnTo>
                    <a:pt x="1505712" y="1923288"/>
                  </a:lnTo>
                  <a:lnTo>
                    <a:pt x="1505712" y="1935480"/>
                  </a:lnTo>
                  <a:lnTo>
                    <a:pt x="1543812" y="1935480"/>
                  </a:lnTo>
                  <a:close/>
                </a:path>
                <a:path w="3542029" h="1935479">
                  <a:moveTo>
                    <a:pt x="1595628" y="1935480"/>
                  </a:moveTo>
                  <a:lnTo>
                    <a:pt x="1595628" y="1923288"/>
                  </a:lnTo>
                  <a:lnTo>
                    <a:pt x="1557528" y="1923288"/>
                  </a:lnTo>
                  <a:lnTo>
                    <a:pt x="1557528" y="1935480"/>
                  </a:lnTo>
                  <a:lnTo>
                    <a:pt x="1595628" y="1935480"/>
                  </a:lnTo>
                  <a:close/>
                </a:path>
                <a:path w="3542029" h="1935479">
                  <a:moveTo>
                    <a:pt x="1645920" y="1935480"/>
                  </a:moveTo>
                  <a:lnTo>
                    <a:pt x="1645920" y="1923288"/>
                  </a:lnTo>
                  <a:lnTo>
                    <a:pt x="1607820" y="1923288"/>
                  </a:lnTo>
                  <a:lnTo>
                    <a:pt x="1607820" y="1935480"/>
                  </a:lnTo>
                  <a:lnTo>
                    <a:pt x="1645920" y="1935480"/>
                  </a:lnTo>
                  <a:close/>
                </a:path>
                <a:path w="3542029" h="1935479">
                  <a:moveTo>
                    <a:pt x="1696212" y="1935480"/>
                  </a:moveTo>
                  <a:lnTo>
                    <a:pt x="1696212" y="1923288"/>
                  </a:lnTo>
                  <a:lnTo>
                    <a:pt x="1658112" y="1923288"/>
                  </a:lnTo>
                  <a:lnTo>
                    <a:pt x="1658112" y="1935480"/>
                  </a:lnTo>
                  <a:lnTo>
                    <a:pt x="1696212" y="1935480"/>
                  </a:lnTo>
                  <a:close/>
                </a:path>
                <a:path w="3542029" h="1935479">
                  <a:moveTo>
                    <a:pt x="1748028" y="1935480"/>
                  </a:moveTo>
                  <a:lnTo>
                    <a:pt x="1748028" y="1923288"/>
                  </a:lnTo>
                  <a:lnTo>
                    <a:pt x="1709928" y="1923288"/>
                  </a:lnTo>
                  <a:lnTo>
                    <a:pt x="1709928" y="1935480"/>
                  </a:lnTo>
                  <a:lnTo>
                    <a:pt x="1748028" y="1935480"/>
                  </a:lnTo>
                  <a:close/>
                </a:path>
                <a:path w="3542029" h="1935479">
                  <a:moveTo>
                    <a:pt x="1798320" y="1935480"/>
                  </a:moveTo>
                  <a:lnTo>
                    <a:pt x="1798320" y="1923288"/>
                  </a:lnTo>
                  <a:lnTo>
                    <a:pt x="1760220" y="1923288"/>
                  </a:lnTo>
                  <a:lnTo>
                    <a:pt x="1760220" y="1935480"/>
                  </a:lnTo>
                  <a:lnTo>
                    <a:pt x="1798320" y="1935480"/>
                  </a:lnTo>
                  <a:close/>
                </a:path>
                <a:path w="3542029" h="1935479">
                  <a:moveTo>
                    <a:pt x="1848612" y="1935480"/>
                  </a:moveTo>
                  <a:lnTo>
                    <a:pt x="1848612" y="1923288"/>
                  </a:lnTo>
                  <a:lnTo>
                    <a:pt x="1810512" y="1923288"/>
                  </a:lnTo>
                  <a:lnTo>
                    <a:pt x="1810512" y="1935480"/>
                  </a:lnTo>
                  <a:lnTo>
                    <a:pt x="1848612" y="1935480"/>
                  </a:lnTo>
                  <a:close/>
                </a:path>
                <a:path w="3542029" h="1935479">
                  <a:moveTo>
                    <a:pt x="1900428" y="1935480"/>
                  </a:moveTo>
                  <a:lnTo>
                    <a:pt x="1900428" y="1923288"/>
                  </a:lnTo>
                  <a:lnTo>
                    <a:pt x="1862328" y="1923288"/>
                  </a:lnTo>
                  <a:lnTo>
                    <a:pt x="1862328" y="1935480"/>
                  </a:lnTo>
                  <a:lnTo>
                    <a:pt x="1900428" y="1935480"/>
                  </a:lnTo>
                  <a:close/>
                </a:path>
                <a:path w="3542029" h="1935479">
                  <a:moveTo>
                    <a:pt x="1950720" y="1935480"/>
                  </a:moveTo>
                  <a:lnTo>
                    <a:pt x="1950720" y="1923288"/>
                  </a:lnTo>
                  <a:lnTo>
                    <a:pt x="1912620" y="1923288"/>
                  </a:lnTo>
                  <a:lnTo>
                    <a:pt x="1912620" y="1935480"/>
                  </a:lnTo>
                  <a:lnTo>
                    <a:pt x="1950720" y="1935480"/>
                  </a:lnTo>
                  <a:close/>
                </a:path>
                <a:path w="3542029" h="1935479">
                  <a:moveTo>
                    <a:pt x="2001012" y="1935480"/>
                  </a:moveTo>
                  <a:lnTo>
                    <a:pt x="2001012" y="1923288"/>
                  </a:lnTo>
                  <a:lnTo>
                    <a:pt x="1962912" y="1923288"/>
                  </a:lnTo>
                  <a:lnTo>
                    <a:pt x="1962912" y="1935480"/>
                  </a:lnTo>
                  <a:lnTo>
                    <a:pt x="2001012" y="1935480"/>
                  </a:lnTo>
                  <a:close/>
                </a:path>
                <a:path w="3542029" h="1935479">
                  <a:moveTo>
                    <a:pt x="2052828" y="1935480"/>
                  </a:moveTo>
                  <a:lnTo>
                    <a:pt x="2052828" y="1923288"/>
                  </a:lnTo>
                  <a:lnTo>
                    <a:pt x="2014728" y="1923288"/>
                  </a:lnTo>
                  <a:lnTo>
                    <a:pt x="2014728" y="1935480"/>
                  </a:lnTo>
                  <a:lnTo>
                    <a:pt x="2052828" y="1935480"/>
                  </a:lnTo>
                  <a:close/>
                </a:path>
                <a:path w="3542029" h="1935479">
                  <a:moveTo>
                    <a:pt x="2103120" y="1935480"/>
                  </a:moveTo>
                  <a:lnTo>
                    <a:pt x="2103120" y="1923288"/>
                  </a:lnTo>
                  <a:lnTo>
                    <a:pt x="2065020" y="1923288"/>
                  </a:lnTo>
                  <a:lnTo>
                    <a:pt x="2065020" y="1935480"/>
                  </a:lnTo>
                  <a:lnTo>
                    <a:pt x="2103120" y="1935480"/>
                  </a:lnTo>
                  <a:close/>
                </a:path>
                <a:path w="3542029" h="1935479">
                  <a:moveTo>
                    <a:pt x="2153412" y="1935480"/>
                  </a:moveTo>
                  <a:lnTo>
                    <a:pt x="2153412" y="1923288"/>
                  </a:lnTo>
                  <a:lnTo>
                    <a:pt x="2115312" y="1923288"/>
                  </a:lnTo>
                  <a:lnTo>
                    <a:pt x="2115312" y="1935480"/>
                  </a:lnTo>
                  <a:lnTo>
                    <a:pt x="2153412" y="1935480"/>
                  </a:lnTo>
                  <a:close/>
                </a:path>
                <a:path w="3542029" h="1935479">
                  <a:moveTo>
                    <a:pt x="2205228" y="1935480"/>
                  </a:moveTo>
                  <a:lnTo>
                    <a:pt x="2205228" y="1923288"/>
                  </a:lnTo>
                  <a:lnTo>
                    <a:pt x="2167128" y="1923288"/>
                  </a:lnTo>
                  <a:lnTo>
                    <a:pt x="2167128" y="1935480"/>
                  </a:lnTo>
                  <a:lnTo>
                    <a:pt x="2205228" y="1935480"/>
                  </a:lnTo>
                  <a:close/>
                </a:path>
                <a:path w="3542029" h="1935479">
                  <a:moveTo>
                    <a:pt x="2255520" y="1935480"/>
                  </a:moveTo>
                  <a:lnTo>
                    <a:pt x="2255520" y="1923288"/>
                  </a:lnTo>
                  <a:lnTo>
                    <a:pt x="2217420" y="1923288"/>
                  </a:lnTo>
                  <a:lnTo>
                    <a:pt x="2217420" y="1935480"/>
                  </a:lnTo>
                  <a:lnTo>
                    <a:pt x="2255520" y="1935480"/>
                  </a:lnTo>
                  <a:close/>
                </a:path>
                <a:path w="3542029" h="1935479">
                  <a:moveTo>
                    <a:pt x="2305812" y="1935480"/>
                  </a:moveTo>
                  <a:lnTo>
                    <a:pt x="2305812" y="1923288"/>
                  </a:lnTo>
                  <a:lnTo>
                    <a:pt x="2267712" y="1923288"/>
                  </a:lnTo>
                  <a:lnTo>
                    <a:pt x="2267712" y="1935480"/>
                  </a:lnTo>
                  <a:lnTo>
                    <a:pt x="2305812" y="1935480"/>
                  </a:lnTo>
                  <a:close/>
                </a:path>
                <a:path w="3542029" h="1935479">
                  <a:moveTo>
                    <a:pt x="2357628" y="1935480"/>
                  </a:moveTo>
                  <a:lnTo>
                    <a:pt x="2357628" y="1923288"/>
                  </a:lnTo>
                  <a:lnTo>
                    <a:pt x="2319528" y="1923288"/>
                  </a:lnTo>
                  <a:lnTo>
                    <a:pt x="2319528" y="1935480"/>
                  </a:lnTo>
                  <a:lnTo>
                    <a:pt x="2357628" y="1935480"/>
                  </a:lnTo>
                  <a:close/>
                </a:path>
                <a:path w="3542029" h="1935479">
                  <a:moveTo>
                    <a:pt x="2407920" y="1935480"/>
                  </a:moveTo>
                  <a:lnTo>
                    <a:pt x="2407920" y="1923288"/>
                  </a:lnTo>
                  <a:lnTo>
                    <a:pt x="2369820" y="1923288"/>
                  </a:lnTo>
                  <a:lnTo>
                    <a:pt x="2369820" y="1935480"/>
                  </a:lnTo>
                  <a:lnTo>
                    <a:pt x="2407920" y="1935480"/>
                  </a:lnTo>
                  <a:close/>
                </a:path>
                <a:path w="3542029" h="1935479">
                  <a:moveTo>
                    <a:pt x="2458212" y="1935480"/>
                  </a:moveTo>
                  <a:lnTo>
                    <a:pt x="2458212" y="1923288"/>
                  </a:lnTo>
                  <a:lnTo>
                    <a:pt x="2420112" y="1923288"/>
                  </a:lnTo>
                  <a:lnTo>
                    <a:pt x="2420112" y="1935480"/>
                  </a:lnTo>
                  <a:lnTo>
                    <a:pt x="2458212" y="1935480"/>
                  </a:lnTo>
                  <a:close/>
                </a:path>
                <a:path w="3542029" h="1935479">
                  <a:moveTo>
                    <a:pt x="2510028" y="1935480"/>
                  </a:moveTo>
                  <a:lnTo>
                    <a:pt x="2510028" y="1923288"/>
                  </a:lnTo>
                  <a:lnTo>
                    <a:pt x="2471928" y="1923288"/>
                  </a:lnTo>
                  <a:lnTo>
                    <a:pt x="2471928" y="1935480"/>
                  </a:lnTo>
                  <a:lnTo>
                    <a:pt x="2510028" y="1935480"/>
                  </a:lnTo>
                  <a:close/>
                </a:path>
                <a:path w="3542029" h="1935479">
                  <a:moveTo>
                    <a:pt x="2560320" y="1935480"/>
                  </a:moveTo>
                  <a:lnTo>
                    <a:pt x="2560320" y="1923288"/>
                  </a:lnTo>
                  <a:lnTo>
                    <a:pt x="2522220" y="1923288"/>
                  </a:lnTo>
                  <a:lnTo>
                    <a:pt x="2522220" y="1935480"/>
                  </a:lnTo>
                  <a:lnTo>
                    <a:pt x="2560320" y="1935480"/>
                  </a:lnTo>
                  <a:close/>
                </a:path>
                <a:path w="3542029" h="1935479">
                  <a:moveTo>
                    <a:pt x="2610612" y="1935480"/>
                  </a:moveTo>
                  <a:lnTo>
                    <a:pt x="2610612" y="1923288"/>
                  </a:lnTo>
                  <a:lnTo>
                    <a:pt x="2572512" y="1923288"/>
                  </a:lnTo>
                  <a:lnTo>
                    <a:pt x="2572512" y="1935480"/>
                  </a:lnTo>
                  <a:lnTo>
                    <a:pt x="2610612" y="1935480"/>
                  </a:lnTo>
                  <a:close/>
                </a:path>
                <a:path w="3542029" h="1935479">
                  <a:moveTo>
                    <a:pt x="2662428" y="1935480"/>
                  </a:moveTo>
                  <a:lnTo>
                    <a:pt x="2662428" y="1923288"/>
                  </a:lnTo>
                  <a:lnTo>
                    <a:pt x="2624328" y="1923288"/>
                  </a:lnTo>
                  <a:lnTo>
                    <a:pt x="2624328" y="1935480"/>
                  </a:lnTo>
                  <a:lnTo>
                    <a:pt x="2662428" y="1935480"/>
                  </a:lnTo>
                  <a:close/>
                </a:path>
                <a:path w="3542029" h="1935479">
                  <a:moveTo>
                    <a:pt x="2712720" y="1935480"/>
                  </a:moveTo>
                  <a:lnTo>
                    <a:pt x="2712720" y="1923288"/>
                  </a:lnTo>
                  <a:lnTo>
                    <a:pt x="2674620" y="1923288"/>
                  </a:lnTo>
                  <a:lnTo>
                    <a:pt x="2674620" y="1935480"/>
                  </a:lnTo>
                  <a:lnTo>
                    <a:pt x="2712720" y="1935480"/>
                  </a:lnTo>
                  <a:close/>
                </a:path>
                <a:path w="3542029" h="1935479">
                  <a:moveTo>
                    <a:pt x="2763012" y="1935480"/>
                  </a:moveTo>
                  <a:lnTo>
                    <a:pt x="2763012" y="1923288"/>
                  </a:lnTo>
                  <a:lnTo>
                    <a:pt x="2724912" y="1923288"/>
                  </a:lnTo>
                  <a:lnTo>
                    <a:pt x="2724912" y="1935480"/>
                  </a:lnTo>
                  <a:lnTo>
                    <a:pt x="2763012" y="1935480"/>
                  </a:lnTo>
                  <a:close/>
                </a:path>
                <a:path w="3542029" h="1935479">
                  <a:moveTo>
                    <a:pt x="2814828" y="1935480"/>
                  </a:moveTo>
                  <a:lnTo>
                    <a:pt x="2814828" y="1923288"/>
                  </a:lnTo>
                  <a:lnTo>
                    <a:pt x="2776728" y="1923288"/>
                  </a:lnTo>
                  <a:lnTo>
                    <a:pt x="2776728" y="1935480"/>
                  </a:lnTo>
                  <a:lnTo>
                    <a:pt x="2814828" y="1935480"/>
                  </a:lnTo>
                  <a:close/>
                </a:path>
                <a:path w="3542029" h="1935479">
                  <a:moveTo>
                    <a:pt x="2865120" y="1935480"/>
                  </a:moveTo>
                  <a:lnTo>
                    <a:pt x="2865120" y="1923288"/>
                  </a:lnTo>
                  <a:lnTo>
                    <a:pt x="2827020" y="1923288"/>
                  </a:lnTo>
                  <a:lnTo>
                    <a:pt x="2827020" y="1935480"/>
                  </a:lnTo>
                  <a:lnTo>
                    <a:pt x="2865120" y="1935480"/>
                  </a:lnTo>
                  <a:close/>
                </a:path>
                <a:path w="3542029" h="1935479">
                  <a:moveTo>
                    <a:pt x="2915412" y="1935480"/>
                  </a:moveTo>
                  <a:lnTo>
                    <a:pt x="2915412" y="1923288"/>
                  </a:lnTo>
                  <a:lnTo>
                    <a:pt x="2877312" y="1923288"/>
                  </a:lnTo>
                  <a:lnTo>
                    <a:pt x="2877312" y="1935480"/>
                  </a:lnTo>
                  <a:lnTo>
                    <a:pt x="2915412" y="1935480"/>
                  </a:lnTo>
                  <a:close/>
                </a:path>
                <a:path w="3542029" h="1935479">
                  <a:moveTo>
                    <a:pt x="2967228" y="1935480"/>
                  </a:moveTo>
                  <a:lnTo>
                    <a:pt x="2967228" y="1923288"/>
                  </a:lnTo>
                  <a:lnTo>
                    <a:pt x="2929128" y="1923288"/>
                  </a:lnTo>
                  <a:lnTo>
                    <a:pt x="2929128" y="1935480"/>
                  </a:lnTo>
                  <a:lnTo>
                    <a:pt x="2967228" y="1935480"/>
                  </a:lnTo>
                  <a:close/>
                </a:path>
                <a:path w="3542029" h="1935479">
                  <a:moveTo>
                    <a:pt x="3017520" y="1935480"/>
                  </a:moveTo>
                  <a:lnTo>
                    <a:pt x="3017520" y="1923288"/>
                  </a:lnTo>
                  <a:lnTo>
                    <a:pt x="2979420" y="1923288"/>
                  </a:lnTo>
                  <a:lnTo>
                    <a:pt x="2979420" y="1935480"/>
                  </a:lnTo>
                  <a:lnTo>
                    <a:pt x="3017520" y="1935480"/>
                  </a:lnTo>
                  <a:close/>
                </a:path>
                <a:path w="3542029" h="1935479">
                  <a:moveTo>
                    <a:pt x="3067812" y="1935480"/>
                  </a:moveTo>
                  <a:lnTo>
                    <a:pt x="3067812" y="1923288"/>
                  </a:lnTo>
                  <a:lnTo>
                    <a:pt x="3029712" y="1923288"/>
                  </a:lnTo>
                  <a:lnTo>
                    <a:pt x="3029712" y="1935480"/>
                  </a:lnTo>
                  <a:lnTo>
                    <a:pt x="3067812" y="1935480"/>
                  </a:lnTo>
                  <a:close/>
                </a:path>
                <a:path w="3542029" h="1935479">
                  <a:moveTo>
                    <a:pt x="3119628" y="1935480"/>
                  </a:moveTo>
                  <a:lnTo>
                    <a:pt x="3119628" y="1923288"/>
                  </a:lnTo>
                  <a:lnTo>
                    <a:pt x="3081528" y="1923288"/>
                  </a:lnTo>
                  <a:lnTo>
                    <a:pt x="3081528" y="1935480"/>
                  </a:lnTo>
                  <a:lnTo>
                    <a:pt x="3119628" y="1935480"/>
                  </a:lnTo>
                  <a:close/>
                </a:path>
                <a:path w="3542029" h="1935479">
                  <a:moveTo>
                    <a:pt x="3169920" y="1935480"/>
                  </a:moveTo>
                  <a:lnTo>
                    <a:pt x="3169920" y="1923288"/>
                  </a:lnTo>
                  <a:lnTo>
                    <a:pt x="3131820" y="1923288"/>
                  </a:lnTo>
                  <a:lnTo>
                    <a:pt x="3131820" y="1935480"/>
                  </a:lnTo>
                  <a:lnTo>
                    <a:pt x="3169920" y="1935480"/>
                  </a:lnTo>
                  <a:close/>
                </a:path>
                <a:path w="3542029" h="1935479">
                  <a:moveTo>
                    <a:pt x="3220212" y="1935480"/>
                  </a:moveTo>
                  <a:lnTo>
                    <a:pt x="3220212" y="1923288"/>
                  </a:lnTo>
                  <a:lnTo>
                    <a:pt x="3182112" y="1923288"/>
                  </a:lnTo>
                  <a:lnTo>
                    <a:pt x="3182112" y="1935480"/>
                  </a:lnTo>
                  <a:lnTo>
                    <a:pt x="3220212" y="1935480"/>
                  </a:lnTo>
                  <a:close/>
                </a:path>
                <a:path w="3542029" h="1935479">
                  <a:moveTo>
                    <a:pt x="3272028" y="1935480"/>
                  </a:moveTo>
                  <a:lnTo>
                    <a:pt x="3272028" y="1923288"/>
                  </a:lnTo>
                  <a:lnTo>
                    <a:pt x="3233928" y="1923288"/>
                  </a:lnTo>
                  <a:lnTo>
                    <a:pt x="3233928" y="1935480"/>
                  </a:lnTo>
                  <a:lnTo>
                    <a:pt x="3272028" y="1935480"/>
                  </a:lnTo>
                  <a:close/>
                </a:path>
                <a:path w="3542029" h="1935479">
                  <a:moveTo>
                    <a:pt x="3322320" y="1935480"/>
                  </a:moveTo>
                  <a:lnTo>
                    <a:pt x="3322320" y="1923288"/>
                  </a:lnTo>
                  <a:lnTo>
                    <a:pt x="3284220" y="1923288"/>
                  </a:lnTo>
                  <a:lnTo>
                    <a:pt x="3284220" y="1935480"/>
                  </a:lnTo>
                  <a:lnTo>
                    <a:pt x="3322320" y="1935480"/>
                  </a:lnTo>
                  <a:close/>
                </a:path>
                <a:path w="3542029" h="1935479">
                  <a:moveTo>
                    <a:pt x="3372612" y="1935480"/>
                  </a:moveTo>
                  <a:lnTo>
                    <a:pt x="3372612" y="1923288"/>
                  </a:lnTo>
                  <a:lnTo>
                    <a:pt x="3334512" y="1923288"/>
                  </a:lnTo>
                  <a:lnTo>
                    <a:pt x="3334512" y="1935480"/>
                  </a:lnTo>
                  <a:lnTo>
                    <a:pt x="3372612" y="1935480"/>
                  </a:lnTo>
                  <a:close/>
                </a:path>
                <a:path w="3542029" h="1935479">
                  <a:moveTo>
                    <a:pt x="3424428" y="1935480"/>
                  </a:moveTo>
                  <a:lnTo>
                    <a:pt x="3424428" y="1923288"/>
                  </a:lnTo>
                  <a:lnTo>
                    <a:pt x="3386328" y="1923288"/>
                  </a:lnTo>
                  <a:lnTo>
                    <a:pt x="3386328" y="1935480"/>
                  </a:lnTo>
                  <a:lnTo>
                    <a:pt x="3424428" y="1935480"/>
                  </a:lnTo>
                  <a:close/>
                </a:path>
                <a:path w="3542029" h="1935479">
                  <a:moveTo>
                    <a:pt x="3474720" y="1935480"/>
                  </a:moveTo>
                  <a:lnTo>
                    <a:pt x="3474720" y="1923288"/>
                  </a:lnTo>
                  <a:lnTo>
                    <a:pt x="3436620" y="1923288"/>
                  </a:lnTo>
                  <a:lnTo>
                    <a:pt x="3436620" y="1935480"/>
                  </a:lnTo>
                  <a:lnTo>
                    <a:pt x="3474720" y="1935480"/>
                  </a:lnTo>
                  <a:close/>
                </a:path>
                <a:path w="3542029" h="1935479">
                  <a:moveTo>
                    <a:pt x="3525012" y="1935480"/>
                  </a:moveTo>
                  <a:lnTo>
                    <a:pt x="3525012" y="1923288"/>
                  </a:lnTo>
                  <a:lnTo>
                    <a:pt x="3486912" y="1923288"/>
                  </a:lnTo>
                  <a:lnTo>
                    <a:pt x="3486912" y="1935480"/>
                  </a:lnTo>
                  <a:lnTo>
                    <a:pt x="3525012" y="1935480"/>
                  </a:lnTo>
                  <a:close/>
                </a:path>
                <a:path w="3542029" h="1935479">
                  <a:moveTo>
                    <a:pt x="3541776" y="1926336"/>
                  </a:moveTo>
                  <a:lnTo>
                    <a:pt x="3541776" y="1888236"/>
                  </a:lnTo>
                  <a:lnTo>
                    <a:pt x="3529584" y="1888236"/>
                  </a:lnTo>
                  <a:lnTo>
                    <a:pt x="3529584" y="1926336"/>
                  </a:lnTo>
                  <a:lnTo>
                    <a:pt x="3541776" y="1926336"/>
                  </a:lnTo>
                  <a:close/>
                </a:path>
                <a:path w="3542029" h="1935479">
                  <a:moveTo>
                    <a:pt x="3541776" y="1876044"/>
                  </a:moveTo>
                  <a:lnTo>
                    <a:pt x="3541776" y="1837944"/>
                  </a:lnTo>
                  <a:lnTo>
                    <a:pt x="3529584" y="1837944"/>
                  </a:lnTo>
                  <a:lnTo>
                    <a:pt x="3529584" y="1876044"/>
                  </a:lnTo>
                  <a:lnTo>
                    <a:pt x="3541776" y="1876044"/>
                  </a:lnTo>
                  <a:close/>
                </a:path>
                <a:path w="3542029" h="1935479">
                  <a:moveTo>
                    <a:pt x="3541776" y="1825752"/>
                  </a:moveTo>
                  <a:lnTo>
                    <a:pt x="3541776" y="1787652"/>
                  </a:lnTo>
                  <a:lnTo>
                    <a:pt x="3529584" y="1787652"/>
                  </a:lnTo>
                  <a:lnTo>
                    <a:pt x="3529584" y="1825752"/>
                  </a:lnTo>
                  <a:lnTo>
                    <a:pt x="3541776" y="1825752"/>
                  </a:lnTo>
                  <a:close/>
                </a:path>
                <a:path w="3542029" h="1935479">
                  <a:moveTo>
                    <a:pt x="3541776" y="1773936"/>
                  </a:moveTo>
                  <a:lnTo>
                    <a:pt x="3541776" y="1735836"/>
                  </a:lnTo>
                  <a:lnTo>
                    <a:pt x="3529584" y="1735836"/>
                  </a:lnTo>
                  <a:lnTo>
                    <a:pt x="3529584" y="1773936"/>
                  </a:lnTo>
                  <a:lnTo>
                    <a:pt x="3541776" y="1773936"/>
                  </a:lnTo>
                  <a:close/>
                </a:path>
                <a:path w="3542029" h="1935479">
                  <a:moveTo>
                    <a:pt x="3541776" y="1723644"/>
                  </a:moveTo>
                  <a:lnTo>
                    <a:pt x="3541776" y="1685544"/>
                  </a:lnTo>
                  <a:lnTo>
                    <a:pt x="3529584" y="1685544"/>
                  </a:lnTo>
                  <a:lnTo>
                    <a:pt x="3529584" y="1723644"/>
                  </a:lnTo>
                  <a:lnTo>
                    <a:pt x="3541776" y="1723644"/>
                  </a:lnTo>
                  <a:close/>
                </a:path>
                <a:path w="3542029" h="1935479">
                  <a:moveTo>
                    <a:pt x="3541776" y="1673352"/>
                  </a:moveTo>
                  <a:lnTo>
                    <a:pt x="3541776" y="1635252"/>
                  </a:lnTo>
                  <a:lnTo>
                    <a:pt x="3529584" y="1635252"/>
                  </a:lnTo>
                  <a:lnTo>
                    <a:pt x="3529584" y="1673352"/>
                  </a:lnTo>
                  <a:lnTo>
                    <a:pt x="3541776" y="1673352"/>
                  </a:lnTo>
                  <a:close/>
                </a:path>
                <a:path w="3542029" h="1935479">
                  <a:moveTo>
                    <a:pt x="3541776" y="1621536"/>
                  </a:moveTo>
                  <a:lnTo>
                    <a:pt x="3541776" y="1583436"/>
                  </a:lnTo>
                  <a:lnTo>
                    <a:pt x="3529584" y="1583436"/>
                  </a:lnTo>
                  <a:lnTo>
                    <a:pt x="3529584" y="1621536"/>
                  </a:lnTo>
                  <a:lnTo>
                    <a:pt x="3541776" y="1621536"/>
                  </a:lnTo>
                  <a:close/>
                </a:path>
                <a:path w="3542029" h="1935479">
                  <a:moveTo>
                    <a:pt x="3541776" y="1571244"/>
                  </a:moveTo>
                  <a:lnTo>
                    <a:pt x="3541776" y="1533144"/>
                  </a:lnTo>
                  <a:lnTo>
                    <a:pt x="3529584" y="1533144"/>
                  </a:lnTo>
                  <a:lnTo>
                    <a:pt x="3529584" y="1571244"/>
                  </a:lnTo>
                  <a:lnTo>
                    <a:pt x="3541776" y="1571244"/>
                  </a:lnTo>
                  <a:close/>
                </a:path>
                <a:path w="3542029" h="1935479">
                  <a:moveTo>
                    <a:pt x="3541776" y="1520952"/>
                  </a:moveTo>
                  <a:lnTo>
                    <a:pt x="3541776" y="1482852"/>
                  </a:lnTo>
                  <a:lnTo>
                    <a:pt x="3529584" y="1482852"/>
                  </a:lnTo>
                  <a:lnTo>
                    <a:pt x="3529584" y="1520952"/>
                  </a:lnTo>
                  <a:lnTo>
                    <a:pt x="3541776" y="1520952"/>
                  </a:lnTo>
                  <a:close/>
                </a:path>
                <a:path w="3542029" h="1935479">
                  <a:moveTo>
                    <a:pt x="3541776" y="1469136"/>
                  </a:moveTo>
                  <a:lnTo>
                    <a:pt x="3541776" y="1431036"/>
                  </a:lnTo>
                  <a:lnTo>
                    <a:pt x="3529584" y="1431036"/>
                  </a:lnTo>
                  <a:lnTo>
                    <a:pt x="3529584" y="1469136"/>
                  </a:lnTo>
                  <a:lnTo>
                    <a:pt x="3541776" y="1469136"/>
                  </a:lnTo>
                  <a:close/>
                </a:path>
                <a:path w="3542029" h="1935479">
                  <a:moveTo>
                    <a:pt x="3541776" y="1418844"/>
                  </a:moveTo>
                  <a:lnTo>
                    <a:pt x="3541776" y="1380744"/>
                  </a:lnTo>
                  <a:lnTo>
                    <a:pt x="3529584" y="1380744"/>
                  </a:lnTo>
                  <a:lnTo>
                    <a:pt x="3529584" y="1418844"/>
                  </a:lnTo>
                  <a:lnTo>
                    <a:pt x="3541776" y="1418844"/>
                  </a:lnTo>
                  <a:close/>
                </a:path>
                <a:path w="3542029" h="1935479">
                  <a:moveTo>
                    <a:pt x="3541776" y="1368552"/>
                  </a:moveTo>
                  <a:lnTo>
                    <a:pt x="3541776" y="1330452"/>
                  </a:lnTo>
                  <a:lnTo>
                    <a:pt x="3529584" y="1330452"/>
                  </a:lnTo>
                  <a:lnTo>
                    <a:pt x="3529584" y="1368552"/>
                  </a:lnTo>
                  <a:lnTo>
                    <a:pt x="3541776" y="1368552"/>
                  </a:lnTo>
                  <a:close/>
                </a:path>
                <a:path w="3542029" h="1935479">
                  <a:moveTo>
                    <a:pt x="3541776" y="1316736"/>
                  </a:moveTo>
                  <a:lnTo>
                    <a:pt x="3541776" y="1278636"/>
                  </a:lnTo>
                  <a:lnTo>
                    <a:pt x="3529584" y="1278636"/>
                  </a:lnTo>
                  <a:lnTo>
                    <a:pt x="3529584" y="1316736"/>
                  </a:lnTo>
                  <a:lnTo>
                    <a:pt x="3541776" y="1316736"/>
                  </a:lnTo>
                  <a:close/>
                </a:path>
                <a:path w="3542029" h="1935479">
                  <a:moveTo>
                    <a:pt x="3541776" y="1266444"/>
                  </a:moveTo>
                  <a:lnTo>
                    <a:pt x="3541776" y="1228344"/>
                  </a:lnTo>
                  <a:lnTo>
                    <a:pt x="3529584" y="1228344"/>
                  </a:lnTo>
                  <a:lnTo>
                    <a:pt x="3529584" y="1266444"/>
                  </a:lnTo>
                  <a:lnTo>
                    <a:pt x="3541776" y="1266444"/>
                  </a:lnTo>
                  <a:close/>
                </a:path>
                <a:path w="3542029" h="1935479">
                  <a:moveTo>
                    <a:pt x="3541776" y="1216152"/>
                  </a:moveTo>
                  <a:lnTo>
                    <a:pt x="3541776" y="1178052"/>
                  </a:lnTo>
                  <a:lnTo>
                    <a:pt x="3529584" y="1178052"/>
                  </a:lnTo>
                  <a:lnTo>
                    <a:pt x="3529584" y="1216152"/>
                  </a:lnTo>
                  <a:lnTo>
                    <a:pt x="3541776" y="1216152"/>
                  </a:lnTo>
                  <a:close/>
                </a:path>
                <a:path w="3542029" h="1935479">
                  <a:moveTo>
                    <a:pt x="3541776" y="1164336"/>
                  </a:moveTo>
                  <a:lnTo>
                    <a:pt x="3541776" y="1126236"/>
                  </a:lnTo>
                  <a:lnTo>
                    <a:pt x="3529584" y="1126236"/>
                  </a:lnTo>
                  <a:lnTo>
                    <a:pt x="3529584" y="1164336"/>
                  </a:lnTo>
                  <a:lnTo>
                    <a:pt x="3541776" y="1164336"/>
                  </a:lnTo>
                  <a:close/>
                </a:path>
                <a:path w="3542029" h="1935479">
                  <a:moveTo>
                    <a:pt x="3541776" y="1114044"/>
                  </a:moveTo>
                  <a:lnTo>
                    <a:pt x="3541776" y="1075944"/>
                  </a:lnTo>
                  <a:lnTo>
                    <a:pt x="3529584" y="1075944"/>
                  </a:lnTo>
                  <a:lnTo>
                    <a:pt x="3529584" y="1114044"/>
                  </a:lnTo>
                  <a:lnTo>
                    <a:pt x="3541776" y="1114044"/>
                  </a:lnTo>
                  <a:close/>
                </a:path>
                <a:path w="3542029" h="1935479">
                  <a:moveTo>
                    <a:pt x="3541776" y="1063752"/>
                  </a:moveTo>
                  <a:lnTo>
                    <a:pt x="3541776" y="1025652"/>
                  </a:lnTo>
                  <a:lnTo>
                    <a:pt x="3529584" y="1025652"/>
                  </a:lnTo>
                  <a:lnTo>
                    <a:pt x="3529584" y="1063752"/>
                  </a:lnTo>
                  <a:lnTo>
                    <a:pt x="3541776" y="1063752"/>
                  </a:lnTo>
                  <a:close/>
                </a:path>
                <a:path w="3542029" h="1935479">
                  <a:moveTo>
                    <a:pt x="3541776" y="1011936"/>
                  </a:moveTo>
                  <a:lnTo>
                    <a:pt x="3541776" y="973836"/>
                  </a:lnTo>
                  <a:lnTo>
                    <a:pt x="3529584" y="973836"/>
                  </a:lnTo>
                  <a:lnTo>
                    <a:pt x="3529584" y="1011936"/>
                  </a:lnTo>
                  <a:lnTo>
                    <a:pt x="3541776" y="1011936"/>
                  </a:lnTo>
                  <a:close/>
                </a:path>
                <a:path w="3542029" h="1935479">
                  <a:moveTo>
                    <a:pt x="3541776" y="961644"/>
                  </a:moveTo>
                  <a:lnTo>
                    <a:pt x="3541776" y="923544"/>
                  </a:lnTo>
                  <a:lnTo>
                    <a:pt x="3529584" y="923544"/>
                  </a:lnTo>
                  <a:lnTo>
                    <a:pt x="3529584" y="961644"/>
                  </a:lnTo>
                  <a:lnTo>
                    <a:pt x="3541776" y="961644"/>
                  </a:lnTo>
                  <a:close/>
                </a:path>
                <a:path w="3542029" h="1935479">
                  <a:moveTo>
                    <a:pt x="3541776" y="911352"/>
                  </a:moveTo>
                  <a:lnTo>
                    <a:pt x="3541776" y="873252"/>
                  </a:lnTo>
                  <a:lnTo>
                    <a:pt x="3529584" y="873252"/>
                  </a:lnTo>
                  <a:lnTo>
                    <a:pt x="3529584" y="911352"/>
                  </a:lnTo>
                  <a:lnTo>
                    <a:pt x="3541776" y="911352"/>
                  </a:lnTo>
                  <a:close/>
                </a:path>
                <a:path w="3542029" h="1935479">
                  <a:moveTo>
                    <a:pt x="3541776" y="859536"/>
                  </a:moveTo>
                  <a:lnTo>
                    <a:pt x="3541776" y="821436"/>
                  </a:lnTo>
                  <a:lnTo>
                    <a:pt x="3529584" y="821436"/>
                  </a:lnTo>
                  <a:lnTo>
                    <a:pt x="3529584" y="859536"/>
                  </a:lnTo>
                  <a:lnTo>
                    <a:pt x="3541776" y="859536"/>
                  </a:lnTo>
                  <a:close/>
                </a:path>
                <a:path w="3542029" h="1935479">
                  <a:moveTo>
                    <a:pt x="3541776" y="809244"/>
                  </a:moveTo>
                  <a:lnTo>
                    <a:pt x="3541776" y="771144"/>
                  </a:lnTo>
                  <a:lnTo>
                    <a:pt x="3529584" y="771144"/>
                  </a:lnTo>
                  <a:lnTo>
                    <a:pt x="3529584" y="809244"/>
                  </a:lnTo>
                  <a:lnTo>
                    <a:pt x="3541776" y="809244"/>
                  </a:lnTo>
                  <a:close/>
                </a:path>
                <a:path w="3542029" h="1935479">
                  <a:moveTo>
                    <a:pt x="3541776" y="758952"/>
                  </a:moveTo>
                  <a:lnTo>
                    <a:pt x="3541776" y="720852"/>
                  </a:lnTo>
                  <a:lnTo>
                    <a:pt x="3529584" y="720852"/>
                  </a:lnTo>
                  <a:lnTo>
                    <a:pt x="3529584" y="758952"/>
                  </a:lnTo>
                  <a:lnTo>
                    <a:pt x="3541776" y="758952"/>
                  </a:lnTo>
                  <a:close/>
                </a:path>
                <a:path w="3542029" h="1935479">
                  <a:moveTo>
                    <a:pt x="3541776" y="707136"/>
                  </a:moveTo>
                  <a:lnTo>
                    <a:pt x="3541776" y="669036"/>
                  </a:lnTo>
                  <a:lnTo>
                    <a:pt x="3529584" y="669036"/>
                  </a:lnTo>
                  <a:lnTo>
                    <a:pt x="3529584" y="707136"/>
                  </a:lnTo>
                  <a:lnTo>
                    <a:pt x="3541776" y="707136"/>
                  </a:lnTo>
                  <a:close/>
                </a:path>
                <a:path w="3542029" h="1935479">
                  <a:moveTo>
                    <a:pt x="3541776" y="656844"/>
                  </a:moveTo>
                  <a:lnTo>
                    <a:pt x="3541776" y="618744"/>
                  </a:lnTo>
                  <a:lnTo>
                    <a:pt x="3529584" y="618744"/>
                  </a:lnTo>
                  <a:lnTo>
                    <a:pt x="3529584" y="656844"/>
                  </a:lnTo>
                  <a:lnTo>
                    <a:pt x="3541776" y="656844"/>
                  </a:lnTo>
                  <a:close/>
                </a:path>
                <a:path w="3542029" h="1935479">
                  <a:moveTo>
                    <a:pt x="3541776" y="606552"/>
                  </a:moveTo>
                  <a:lnTo>
                    <a:pt x="3541776" y="568452"/>
                  </a:lnTo>
                  <a:lnTo>
                    <a:pt x="3529584" y="568452"/>
                  </a:lnTo>
                  <a:lnTo>
                    <a:pt x="3529584" y="606552"/>
                  </a:lnTo>
                  <a:lnTo>
                    <a:pt x="3541776" y="606552"/>
                  </a:lnTo>
                  <a:close/>
                </a:path>
                <a:path w="3542029" h="1935479">
                  <a:moveTo>
                    <a:pt x="3541776" y="554736"/>
                  </a:moveTo>
                  <a:lnTo>
                    <a:pt x="3541776" y="516636"/>
                  </a:lnTo>
                  <a:lnTo>
                    <a:pt x="3529584" y="516636"/>
                  </a:lnTo>
                  <a:lnTo>
                    <a:pt x="3529584" y="554736"/>
                  </a:lnTo>
                  <a:lnTo>
                    <a:pt x="3541776" y="554736"/>
                  </a:lnTo>
                  <a:close/>
                </a:path>
                <a:path w="3542029" h="1935479">
                  <a:moveTo>
                    <a:pt x="3541776" y="504444"/>
                  </a:moveTo>
                  <a:lnTo>
                    <a:pt x="3541776" y="466344"/>
                  </a:lnTo>
                  <a:lnTo>
                    <a:pt x="3529584" y="466344"/>
                  </a:lnTo>
                  <a:lnTo>
                    <a:pt x="3529584" y="504444"/>
                  </a:lnTo>
                  <a:lnTo>
                    <a:pt x="3541776" y="504444"/>
                  </a:lnTo>
                  <a:close/>
                </a:path>
                <a:path w="3542029" h="1935479">
                  <a:moveTo>
                    <a:pt x="3541776" y="454152"/>
                  </a:moveTo>
                  <a:lnTo>
                    <a:pt x="3541776" y="416052"/>
                  </a:lnTo>
                  <a:lnTo>
                    <a:pt x="3529584" y="416052"/>
                  </a:lnTo>
                  <a:lnTo>
                    <a:pt x="3529584" y="454152"/>
                  </a:lnTo>
                  <a:lnTo>
                    <a:pt x="3541776" y="454152"/>
                  </a:lnTo>
                  <a:close/>
                </a:path>
                <a:path w="3542029" h="1935479">
                  <a:moveTo>
                    <a:pt x="3541776" y="402336"/>
                  </a:moveTo>
                  <a:lnTo>
                    <a:pt x="3541776" y="364236"/>
                  </a:lnTo>
                  <a:lnTo>
                    <a:pt x="3529584" y="364236"/>
                  </a:lnTo>
                  <a:lnTo>
                    <a:pt x="3529584" y="402336"/>
                  </a:lnTo>
                  <a:lnTo>
                    <a:pt x="3541776" y="402336"/>
                  </a:lnTo>
                  <a:close/>
                </a:path>
                <a:path w="3542029" h="1935479">
                  <a:moveTo>
                    <a:pt x="3541776" y="352044"/>
                  </a:moveTo>
                  <a:lnTo>
                    <a:pt x="3541776" y="313944"/>
                  </a:lnTo>
                  <a:lnTo>
                    <a:pt x="3529584" y="313944"/>
                  </a:lnTo>
                  <a:lnTo>
                    <a:pt x="3529584" y="352044"/>
                  </a:lnTo>
                  <a:lnTo>
                    <a:pt x="3541776" y="352044"/>
                  </a:lnTo>
                  <a:close/>
                </a:path>
                <a:path w="3542029" h="1935479">
                  <a:moveTo>
                    <a:pt x="3541776" y="301752"/>
                  </a:moveTo>
                  <a:lnTo>
                    <a:pt x="3541776" y="263652"/>
                  </a:lnTo>
                  <a:lnTo>
                    <a:pt x="3529584" y="263652"/>
                  </a:lnTo>
                  <a:lnTo>
                    <a:pt x="3529584" y="301752"/>
                  </a:lnTo>
                  <a:lnTo>
                    <a:pt x="3541776" y="301752"/>
                  </a:lnTo>
                  <a:close/>
                </a:path>
                <a:path w="3542029" h="1935479">
                  <a:moveTo>
                    <a:pt x="3541776" y="249936"/>
                  </a:moveTo>
                  <a:lnTo>
                    <a:pt x="3541776" y="211836"/>
                  </a:lnTo>
                  <a:lnTo>
                    <a:pt x="3529584" y="211836"/>
                  </a:lnTo>
                  <a:lnTo>
                    <a:pt x="3529584" y="249936"/>
                  </a:lnTo>
                  <a:lnTo>
                    <a:pt x="3541776" y="249936"/>
                  </a:lnTo>
                  <a:close/>
                </a:path>
                <a:path w="3542029" h="1935479">
                  <a:moveTo>
                    <a:pt x="3541776" y="199644"/>
                  </a:moveTo>
                  <a:lnTo>
                    <a:pt x="3541776" y="161544"/>
                  </a:lnTo>
                  <a:lnTo>
                    <a:pt x="3529584" y="161544"/>
                  </a:lnTo>
                  <a:lnTo>
                    <a:pt x="3529584" y="199644"/>
                  </a:lnTo>
                  <a:lnTo>
                    <a:pt x="3541776" y="199644"/>
                  </a:lnTo>
                  <a:close/>
                </a:path>
                <a:path w="3542029" h="1935479">
                  <a:moveTo>
                    <a:pt x="3541776" y="149352"/>
                  </a:moveTo>
                  <a:lnTo>
                    <a:pt x="3541776" y="111252"/>
                  </a:lnTo>
                  <a:lnTo>
                    <a:pt x="3529584" y="111252"/>
                  </a:lnTo>
                  <a:lnTo>
                    <a:pt x="3529584" y="149352"/>
                  </a:lnTo>
                  <a:lnTo>
                    <a:pt x="3541776" y="149352"/>
                  </a:lnTo>
                  <a:close/>
                </a:path>
                <a:path w="3542029" h="1935479">
                  <a:moveTo>
                    <a:pt x="3541776" y="97536"/>
                  </a:moveTo>
                  <a:lnTo>
                    <a:pt x="3541776" y="59436"/>
                  </a:lnTo>
                  <a:lnTo>
                    <a:pt x="3529584" y="59436"/>
                  </a:lnTo>
                  <a:lnTo>
                    <a:pt x="3529584" y="97536"/>
                  </a:lnTo>
                  <a:lnTo>
                    <a:pt x="3541776" y="97536"/>
                  </a:lnTo>
                  <a:close/>
                </a:path>
                <a:path w="3542029" h="1935479">
                  <a:moveTo>
                    <a:pt x="3541776" y="47244"/>
                  </a:moveTo>
                  <a:lnTo>
                    <a:pt x="3541776" y="9144"/>
                  </a:lnTo>
                  <a:lnTo>
                    <a:pt x="3529584" y="9144"/>
                  </a:lnTo>
                  <a:lnTo>
                    <a:pt x="3529584" y="47244"/>
                  </a:lnTo>
                  <a:lnTo>
                    <a:pt x="3541776" y="47244"/>
                  </a:lnTo>
                  <a:close/>
                </a:path>
                <a:path w="3542029" h="1935479">
                  <a:moveTo>
                    <a:pt x="3526536" y="12192"/>
                  </a:moveTo>
                  <a:lnTo>
                    <a:pt x="3526536" y="0"/>
                  </a:lnTo>
                  <a:lnTo>
                    <a:pt x="3488436" y="0"/>
                  </a:lnTo>
                  <a:lnTo>
                    <a:pt x="3488436" y="12192"/>
                  </a:lnTo>
                  <a:lnTo>
                    <a:pt x="3526536" y="12192"/>
                  </a:lnTo>
                  <a:close/>
                </a:path>
                <a:path w="3542029" h="1935479">
                  <a:moveTo>
                    <a:pt x="3476244" y="12192"/>
                  </a:moveTo>
                  <a:lnTo>
                    <a:pt x="3476244" y="0"/>
                  </a:lnTo>
                  <a:lnTo>
                    <a:pt x="3438144" y="0"/>
                  </a:lnTo>
                  <a:lnTo>
                    <a:pt x="3438144" y="12192"/>
                  </a:lnTo>
                  <a:lnTo>
                    <a:pt x="3476244" y="12192"/>
                  </a:lnTo>
                  <a:close/>
                </a:path>
                <a:path w="3542029" h="1935479">
                  <a:moveTo>
                    <a:pt x="3425952" y="12192"/>
                  </a:moveTo>
                  <a:lnTo>
                    <a:pt x="3425952" y="0"/>
                  </a:lnTo>
                  <a:lnTo>
                    <a:pt x="3387852" y="0"/>
                  </a:lnTo>
                  <a:lnTo>
                    <a:pt x="3387852" y="12192"/>
                  </a:lnTo>
                  <a:lnTo>
                    <a:pt x="3425952" y="12192"/>
                  </a:lnTo>
                  <a:close/>
                </a:path>
                <a:path w="3542029" h="1935479">
                  <a:moveTo>
                    <a:pt x="3374136" y="12192"/>
                  </a:moveTo>
                  <a:lnTo>
                    <a:pt x="3374136" y="0"/>
                  </a:lnTo>
                  <a:lnTo>
                    <a:pt x="3336036" y="0"/>
                  </a:lnTo>
                  <a:lnTo>
                    <a:pt x="3336036" y="12192"/>
                  </a:lnTo>
                  <a:lnTo>
                    <a:pt x="3374136" y="12192"/>
                  </a:lnTo>
                  <a:close/>
                </a:path>
                <a:path w="3542029" h="1935479">
                  <a:moveTo>
                    <a:pt x="3323844" y="12192"/>
                  </a:moveTo>
                  <a:lnTo>
                    <a:pt x="3323844" y="0"/>
                  </a:lnTo>
                  <a:lnTo>
                    <a:pt x="3285744" y="0"/>
                  </a:lnTo>
                  <a:lnTo>
                    <a:pt x="3285744" y="12192"/>
                  </a:lnTo>
                  <a:lnTo>
                    <a:pt x="3323844" y="12192"/>
                  </a:lnTo>
                  <a:close/>
                </a:path>
                <a:path w="3542029" h="1935479">
                  <a:moveTo>
                    <a:pt x="3273552" y="12192"/>
                  </a:moveTo>
                  <a:lnTo>
                    <a:pt x="3273552" y="0"/>
                  </a:lnTo>
                  <a:lnTo>
                    <a:pt x="3235452" y="0"/>
                  </a:lnTo>
                  <a:lnTo>
                    <a:pt x="3235452" y="12192"/>
                  </a:lnTo>
                  <a:lnTo>
                    <a:pt x="3273552" y="12192"/>
                  </a:lnTo>
                  <a:close/>
                </a:path>
                <a:path w="3542029" h="1935479">
                  <a:moveTo>
                    <a:pt x="3221736" y="12192"/>
                  </a:moveTo>
                  <a:lnTo>
                    <a:pt x="3221736" y="0"/>
                  </a:lnTo>
                  <a:lnTo>
                    <a:pt x="3183636" y="0"/>
                  </a:lnTo>
                  <a:lnTo>
                    <a:pt x="3183636" y="12192"/>
                  </a:lnTo>
                  <a:lnTo>
                    <a:pt x="3221736" y="12192"/>
                  </a:lnTo>
                  <a:close/>
                </a:path>
                <a:path w="3542029" h="1935479">
                  <a:moveTo>
                    <a:pt x="3171444" y="12192"/>
                  </a:moveTo>
                  <a:lnTo>
                    <a:pt x="3171444" y="0"/>
                  </a:lnTo>
                  <a:lnTo>
                    <a:pt x="3133344" y="0"/>
                  </a:lnTo>
                  <a:lnTo>
                    <a:pt x="3133344" y="12192"/>
                  </a:lnTo>
                  <a:lnTo>
                    <a:pt x="3171444" y="12192"/>
                  </a:lnTo>
                  <a:close/>
                </a:path>
                <a:path w="3542029" h="1935479">
                  <a:moveTo>
                    <a:pt x="3121152" y="12192"/>
                  </a:moveTo>
                  <a:lnTo>
                    <a:pt x="3121152" y="0"/>
                  </a:lnTo>
                  <a:lnTo>
                    <a:pt x="3083052" y="0"/>
                  </a:lnTo>
                  <a:lnTo>
                    <a:pt x="3083052" y="12192"/>
                  </a:lnTo>
                  <a:lnTo>
                    <a:pt x="3121152" y="12192"/>
                  </a:lnTo>
                  <a:close/>
                </a:path>
                <a:path w="3542029" h="1935479">
                  <a:moveTo>
                    <a:pt x="3069336" y="12192"/>
                  </a:moveTo>
                  <a:lnTo>
                    <a:pt x="3069336" y="0"/>
                  </a:lnTo>
                  <a:lnTo>
                    <a:pt x="3031236" y="0"/>
                  </a:lnTo>
                  <a:lnTo>
                    <a:pt x="3031236" y="12192"/>
                  </a:lnTo>
                  <a:lnTo>
                    <a:pt x="3069336" y="12192"/>
                  </a:lnTo>
                  <a:close/>
                </a:path>
                <a:path w="3542029" h="1935479">
                  <a:moveTo>
                    <a:pt x="3019044" y="12192"/>
                  </a:moveTo>
                  <a:lnTo>
                    <a:pt x="3019044" y="0"/>
                  </a:lnTo>
                  <a:lnTo>
                    <a:pt x="2980944" y="0"/>
                  </a:lnTo>
                  <a:lnTo>
                    <a:pt x="2980944" y="12192"/>
                  </a:lnTo>
                  <a:lnTo>
                    <a:pt x="3019044" y="12192"/>
                  </a:lnTo>
                  <a:close/>
                </a:path>
                <a:path w="3542029" h="1935479">
                  <a:moveTo>
                    <a:pt x="2968752" y="12192"/>
                  </a:moveTo>
                  <a:lnTo>
                    <a:pt x="2968752" y="0"/>
                  </a:lnTo>
                  <a:lnTo>
                    <a:pt x="2930652" y="0"/>
                  </a:lnTo>
                  <a:lnTo>
                    <a:pt x="2930652" y="12192"/>
                  </a:lnTo>
                  <a:lnTo>
                    <a:pt x="2968752" y="12192"/>
                  </a:lnTo>
                  <a:close/>
                </a:path>
                <a:path w="3542029" h="1935479">
                  <a:moveTo>
                    <a:pt x="2916936" y="12192"/>
                  </a:moveTo>
                  <a:lnTo>
                    <a:pt x="2916936" y="0"/>
                  </a:lnTo>
                  <a:lnTo>
                    <a:pt x="2878836" y="0"/>
                  </a:lnTo>
                  <a:lnTo>
                    <a:pt x="2878836" y="12192"/>
                  </a:lnTo>
                  <a:lnTo>
                    <a:pt x="2916936" y="12192"/>
                  </a:lnTo>
                  <a:close/>
                </a:path>
                <a:path w="3542029" h="1935479">
                  <a:moveTo>
                    <a:pt x="2866644" y="12192"/>
                  </a:moveTo>
                  <a:lnTo>
                    <a:pt x="2866644" y="0"/>
                  </a:lnTo>
                  <a:lnTo>
                    <a:pt x="2828544" y="0"/>
                  </a:lnTo>
                  <a:lnTo>
                    <a:pt x="2828544" y="12192"/>
                  </a:lnTo>
                  <a:lnTo>
                    <a:pt x="2866644" y="12192"/>
                  </a:lnTo>
                  <a:close/>
                </a:path>
                <a:path w="3542029" h="1935479">
                  <a:moveTo>
                    <a:pt x="2816352" y="12192"/>
                  </a:moveTo>
                  <a:lnTo>
                    <a:pt x="2816352" y="0"/>
                  </a:lnTo>
                  <a:lnTo>
                    <a:pt x="2778252" y="0"/>
                  </a:lnTo>
                  <a:lnTo>
                    <a:pt x="2778252" y="12192"/>
                  </a:lnTo>
                  <a:lnTo>
                    <a:pt x="2816352" y="12192"/>
                  </a:lnTo>
                  <a:close/>
                </a:path>
                <a:path w="3542029" h="1935479">
                  <a:moveTo>
                    <a:pt x="2764536" y="12192"/>
                  </a:moveTo>
                  <a:lnTo>
                    <a:pt x="2764536" y="0"/>
                  </a:lnTo>
                  <a:lnTo>
                    <a:pt x="2726436" y="0"/>
                  </a:lnTo>
                  <a:lnTo>
                    <a:pt x="2726436" y="12192"/>
                  </a:lnTo>
                  <a:lnTo>
                    <a:pt x="2764536" y="12192"/>
                  </a:lnTo>
                  <a:close/>
                </a:path>
                <a:path w="3542029" h="1935479">
                  <a:moveTo>
                    <a:pt x="2714244" y="12192"/>
                  </a:moveTo>
                  <a:lnTo>
                    <a:pt x="2714244" y="0"/>
                  </a:lnTo>
                  <a:lnTo>
                    <a:pt x="2676144" y="0"/>
                  </a:lnTo>
                  <a:lnTo>
                    <a:pt x="2676144" y="12192"/>
                  </a:lnTo>
                  <a:lnTo>
                    <a:pt x="2714244" y="12192"/>
                  </a:lnTo>
                  <a:close/>
                </a:path>
                <a:path w="3542029" h="1935479">
                  <a:moveTo>
                    <a:pt x="2663952" y="12192"/>
                  </a:moveTo>
                  <a:lnTo>
                    <a:pt x="2663952" y="0"/>
                  </a:lnTo>
                  <a:lnTo>
                    <a:pt x="2625852" y="0"/>
                  </a:lnTo>
                  <a:lnTo>
                    <a:pt x="2625852" y="12192"/>
                  </a:lnTo>
                  <a:lnTo>
                    <a:pt x="2663952" y="12192"/>
                  </a:lnTo>
                  <a:close/>
                </a:path>
                <a:path w="3542029" h="1935479">
                  <a:moveTo>
                    <a:pt x="2612136" y="12192"/>
                  </a:moveTo>
                  <a:lnTo>
                    <a:pt x="2612136" y="0"/>
                  </a:lnTo>
                  <a:lnTo>
                    <a:pt x="2574036" y="0"/>
                  </a:lnTo>
                  <a:lnTo>
                    <a:pt x="2574036" y="12192"/>
                  </a:lnTo>
                  <a:lnTo>
                    <a:pt x="2612136" y="12192"/>
                  </a:lnTo>
                  <a:close/>
                </a:path>
                <a:path w="3542029" h="1935479">
                  <a:moveTo>
                    <a:pt x="2561844" y="12192"/>
                  </a:moveTo>
                  <a:lnTo>
                    <a:pt x="2561844" y="0"/>
                  </a:lnTo>
                  <a:lnTo>
                    <a:pt x="2523744" y="0"/>
                  </a:lnTo>
                  <a:lnTo>
                    <a:pt x="2523744" y="12192"/>
                  </a:lnTo>
                  <a:lnTo>
                    <a:pt x="2561844" y="12192"/>
                  </a:lnTo>
                  <a:close/>
                </a:path>
                <a:path w="3542029" h="1935479">
                  <a:moveTo>
                    <a:pt x="2511552" y="12192"/>
                  </a:moveTo>
                  <a:lnTo>
                    <a:pt x="2511552" y="0"/>
                  </a:lnTo>
                  <a:lnTo>
                    <a:pt x="2473452" y="0"/>
                  </a:lnTo>
                  <a:lnTo>
                    <a:pt x="2473452" y="12192"/>
                  </a:lnTo>
                  <a:lnTo>
                    <a:pt x="2511552" y="12192"/>
                  </a:lnTo>
                  <a:close/>
                </a:path>
                <a:path w="3542029" h="1935479">
                  <a:moveTo>
                    <a:pt x="2459736" y="12192"/>
                  </a:moveTo>
                  <a:lnTo>
                    <a:pt x="2459736" y="0"/>
                  </a:lnTo>
                  <a:lnTo>
                    <a:pt x="2421636" y="0"/>
                  </a:lnTo>
                  <a:lnTo>
                    <a:pt x="2421636" y="12192"/>
                  </a:lnTo>
                  <a:lnTo>
                    <a:pt x="2459736" y="12192"/>
                  </a:lnTo>
                  <a:close/>
                </a:path>
                <a:path w="3542029" h="1935479">
                  <a:moveTo>
                    <a:pt x="2409444" y="12192"/>
                  </a:moveTo>
                  <a:lnTo>
                    <a:pt x="2409444" y="0"/>
                  </a:lnTo>
                  <a:lnTo>
                    <a:pt x="2371344" y="0"/>
                  </a:lnTo>
                  <a:lnTo>
                    <a:pt x="2371344" y="12192"/>
                  </a:lnTo>
                  <a:lnTo>
                    <a:pt x="2409444" y="12192"/>
                  </a:lnTo>
                  <a:close/>
                </a:path>
                <a:path w="3542029" h="1935479">
                  <a:moveTo>
                    <a:pt x="2359152" y="12192"/>
                  </a:moveTo>
                  <a:lnTo>
                    <a:pt x="2359152" y="0"/>
                  </a:lnTo>
                  <a:lnTo>
                    <a:pt x="2321052" y="0"/>
                  </a:lnTo>
                  <a:lnTo>
                    <a:pt x="2321052" y="12192"/>
                  </a:lnTo>
                  <a:lnTo>
                    <a:pt x="2359152" y="12192"/>
                  </a:lnTo>
                  <a:close/>
                </a:path>
                <a:path w="3542029" h="1935479">
                  <a:moveTo>
                    <a:pt x="2307336" y="12192"/>
                  </a:moveTo>
                  <a:lnTo>
                    <a:pt x="2307336" y="0"/>
                  </a:lnTo>
                  <a:lnTo>
                    <a:pt x="2269236" y="0"/>
                  </a:lnTo>
                  <a:lnTo>
                    <a:pt x="2269236" y="12192"/>
                  </a:lnTo>
                  <a:lnTo>
                    <a:pt x="2307336" y="12192"/>
                  </a:lnTo>
                  <a:close/>
                </a:path>
                <a:path w="3542029" h="1935479">
                  <a:moveTo>
                    <a:pt x="2257044" y="12192"/>
                  </a:moveTo>
                  <a:lnTo>
                    <a:pt x="2257044" y="0"/>
                  </a:lnTo>
                  <a:lnTo>
                    <a:pt x="2218944" y="0"/>
                  </a:lnTo>
                  <a:lnTo>
                    <a:pt x="2218944" y="12192"/>
                  </a:lnTo>
                  <a:lnTo>
                    <a:pt x="2257044" y="12192"/>
                  </a:lnTo>
                  <a:close/>
                </a:path>
                <a:path w="3542029" h="1935479">
                  <a:moveTo>
                    <a:pt x="2206752" y="12192"/>
                  </a:moveTo>
                  <a:lnTo>
                    <a:pt x="2206752" y="0"/>
                  </a:lnTo>
                  <a:lnTo>
                    <a:pt x="2168652" y="0"/>
                  </a:lnTo>
                  <a:lnTo>
                    <a:pt x="2168652" y="12192"/>
                  </a:lnTo>
                  <a:lnTo>
                    <a:pt x="2206752" y="12192"/>
                  </a:lnTo>
                  <a:close/>
                </a:path>
                <a:path w="3542029" h="1935479">
                  <a:moveTo>
                    <a:pt x="2154936" y="12192"/>
                  </a:moveTo>
                  <a:lnTo>
                    <a:pt x="2154936" y="0"/>
                  </a:lnTo>
                  <a:lnTo>
                    <a:pt x="2116836" y="0"/>
                  </a:lnTo>
                  <a:lnTo>
                    <a:pt x="2116836" y="12192"/>
                  </a:lnTo>
                  <a:lnTo>
                    <a:pt x="2154936" y="12192"/>
                  </a:lnTo>
                  <a:close/>
                </a:path>
                <a:path w="3542029" h="1935479">
                  <a:moveTo>
                    <a:pt x="2104644" y="12192"/>
                  </a:moveTo>
                  <a:lnTo>
                    <a:pt x="2104644" y="0"/>
                  </a:lnTo>
                  <a:lnTo>
                    <a:pt x="2066544" y="0"/>
                  </a:lnTo>
                  <a:lnTo>
                    <a:pt x="2066544" y="12192"/>
                  </a:lnTo>
                  <a:lnTo>
                    <a:pt x="2104644" y="12192"/>
                  </a:lnTo>
                  <a:close/>
                </a:path>
                <a:path w="3542029" h="1935479">
                  <a:moveTo>
                    <a:pt x="2054352" y="12192"/>
                  </a:moveTo>
                  <a:lnTo>
                    <a:pt x="2054352" y="0"/>
                  </a:lnTo>
                  <a:lnTo>
                    <a:pt x="2016252" y="0"/>
                  </a:lnTo>
                  <a:lnTo>
                    <a:pt x="2016252" y="12192"/>
                  </a:lnTo>
                  <a:lnTo>
                    <a:pt x="2054352" y="12192"/>
                  </a:lnTo>
                  <a:close/>
                </a:path>
                <a:path w="3542029" h="1935479">
                  <a:moveTo>
                    <a:pt x="2002536" y="12192"/>
                  </a:moveTo>
                  <a:lnTo>
                    <a:pt x="2002536" y="0"/>
                  </a:lnTo>
                  <a:lnTo>
                    <a:pt x="1964436" y="0"/>
                  </a:lnTo>
                  <a:lnTo>
                    <a:pt x="1964436" y="12192"/>
                  </a:lnTo>
                  <a:lnTo>
                    <a:pt x="2002536" y="12192"/>
                  </a:lnTo>
                  <a:close/>
                </a:path>
                <a:path w="3542029" h="1935479">
                  <a:moveTo>
                    <a:pt x="1952244" y="12192"/>
                  </a:moveTo>
                  <a:lnTo>
                    <a:pt x="1952244" y="0"/>
                  </a:lnTo>
                  <a:lnTo>
                    <a:pt x="1914144" y="0"/>
                  </a:lnTo>
                  <a:lnTo>
                    <a:pt x="1914144" y="12192"/>
                  </a:lnTo>
                  <a:lnTo>
                    <a:pt x="1952244" y="12192"/>
                  </a:lnTo>
                  <a:close/>
                </a:path>
                <a:path w="3542029" h="1935479">
                  <a:moveTo>
                    <a:pt x="1901952" y="12192"/>
                  </a:moveTo>
                  <a:lnTo>
                    <a:pt x="1901952" y="0"/>
                  </a:lnTo>
                  <a:lnTo>
                    <a:pt x="1863852" y="0"/>
                  </a:lnTo>
                  <a:lnTo>
                    <a:pt x="1863852" y="12192"/>
                  </a:lnTo>
                  <a:lnTo>
                    <a:pt x="1901952" y="12192"/>
                  </a:lnTo>
                  <a:close/>
                </a:path>
                <a:path w="3542029" h="1935479">
                  <a:moveTo>
                    <a:pt x="1850136" y="12192"/>
                  </a:moveTo>
                  <a:lnTo>
                    <a:pt x="1850136" y="0"/>
                  </a:lnTo>
                  <a:lnTo>
                    <a:pt x="1812036" y="0"/>
                  </a:lnTo>
                  <a:lnTo>
                    <a:pt x="1812036" y="12192"/>
                  </a:lnTo>
                  <a:lnTo>
                    <a:pt x="1850136" y="12192"/>
                  </a:lnTo>
                  <a:close/>
                </a:path>
                <a:path w="3542029" h="1935479">
                  <a:moveTo>
                    <a:pt x="1799844" y="12192"/>
                  </a:moveTo>
                  <a:lnTo>
                    <a:pt x="1799844" y="0"/>
                  </a:lnTo>
                  <a:lnTo>
                    <a:pt x="1761744" y="0"/>
                  </a:lnTo>
                  <a:lnTo>
                    <a:pt x="1761744" y="12192"/>
                  </a:lnTo>
                  <a:lnTo>
                    <a:pt x="1799844" y="12192"/>
                  </a:lnTo>
                  <a:close/>
                </a:path>
                <a:path w="3542029" h="1935479">
                  <a:moveTo>
                    <a:pt x="1749552" y="12192"/>
                  </a:moveTo>
                  <a:lnTo>
                    <a:pt x="1749552" y="0"/>
                  </a:lnTo>
                  <a:lnTo>
                    <a:pt x="1711452" y="0"/>
                  </a:lnTo>
                  <a:lnTo>
                    <a:pt x="1711452" y="12192"/>
                  </a:lnTo>
                  <a:lnTo>
                    <a:pt x="1749552" y="12192"/>
                  </a:lnTo>
                  <a:close/>
                </a:path>
                <a:path w="3542029" h="1935479">
                  <a:moveTo>
                    <a:pt x="1697736" y="12192"/>
                  </a:moveTo>
                  <a:lnTo>
                    <a:pt x="1697736" y="0"/>
                  </a:lnTo>
                  <a:lnTo>
                    <a:pt x="1659636" y="0"/>
                  </a:lnTo>
                  <a:lnTo>
                    <a:pt x="1659636" y="12192"/>
                  </a:lnTo>
                  <a:lnTo>
                    <a:pt x="1697736" y="12192"/>
                  </a:lnTo>
                  <a:close/>
                </a:path>
                <a:path w="3542029" h="1935479">
                  <a:moveTo>
                    <a:pt x="1647444" y="12192"/>
                  </a:moveTo>
                  <a:lnTo>
                    <a:pt x="1647444" y="0"/>
                  </a:lnTo>
                  <a:lnTo>
                    <a:pt x="1609344" y="0"/>
                  </a:lnTo>
                  <a:lnTo>
                    <a:pt x="1609344" y="12192"/>
                  </a:lnTo>
                  <a:lnTo>
                    <a:pt x="1647444" y="12192"/>
                  </a:lnTo>
                  <a:close/>
                </a:path>
                <a:path w="3542029" h="1935479">
                  <a:moveTo>
                    <a:pt x="1597152" y="12192"/>
                  </a:moveTo>
                  <a:lnTo>
                    <a:pt x="1597152" y="0"/>
                  </a:lnTo>
                  <a:lnTo>
                    <a:pt x="1559052" y="0"/>
                  </a:lnTo>
                  <a:lnTo>
                    <a:pt x="1559052" y="12192"/>
                  </a:lnTo>
                  <a:lnTo>
                    <a:pt x="1597152" y="12192"/>
                  </a:lnTo>
                  <a:close/>
                </a:path>
                <a:path w="3542029" h="1935479">
                  <a:moveTo>
                    <a:pt x="1545336" y="12192"/>
                  </a:moveTo>
                  <a:lnTo>
                    <a:pt x="1545336" y="0"/>
                  </a:lnTo>
                  <a:lnTo>
                    <a:pt x="1507236" y="0"/>
                  </a:lnTo>
                  <a:lnTo>
                    <a:pt x="1507236" y="12192"/>
                  </a:lnTo>
                  <a:lnTo>
                    <a:pt x="1545336" y="12192"/>
                  </a:lnTo>
                  <a:close/>
                </a:path>
                <a:path w="3542029" h="1935479">
                  <a:moveTo>
                    <a:pt x="1495044" y="12192"/>
                  </a:moveTo>
                  <a:lnTo>
                    <a:pt x="1495044" y="0"/>
                  </a:lnTo>
                  <a:lnTo>
                    <a:pt x="1456944" y="0"/>
                  </a:lnTo>
                  <a:lnTo>
                    <a:pt x="1456944" y="12192"/>
                  </a:lnTo>
                  <a:lnTo>
                    <a:pt x="1495044" y="12192"/>
                  </a:lnTo>
                  <a:close/>
                </a:path>
                <a:path w="3542029" h="1935479">
                  <a:moveTo>
                    <a:pt x="1444752" y="12192"/>
                  </a:moveTo>
                  <a:lnTo>
                    <a:pt x="1444752" y="0"/>
                  </a:lnTo>
                  <a:lnTo>
                    <a:pt x="1406652" y="0"/>
                  </a:lnTo>
                  <a:lnTo>
                    <a:pt x="1406652" y="12192"/>
                  </a:lnTo>
                  <a:lnTo>
                    <a:pt x="1444752" y="12192"/>
                  </a:lnTo>
                  <a:close/>
                </a:path>
                <a:path w="3542029" h="1935479">
                  <a:moveTo>
                    <a:pt x="1392936" y="12192"/>
                  </a:moveTo>
                  <a:lnTo>
                    <a:pt x="1392936" y="0"/>
                  </a:lnTo>
                  <a:lnTo>
                    <a:pt x="1354836" y="0"/>
                  </a:lnTo>
                  <a:lnTo>
                    <a:pt x="1354836" y="12192"/>
                  </a:lnTo>
                  <a:lnTo>
                    <a:pt x="1392936" y="12192"/>
                  </a:lnTo>
                  <a:close/>
                </a:path>
                <a:path w="3542029" h="1935479">
                  <a:moveTo>
                    <a:pt x="1342644" y="12192"/>
                  </a:moveTo>
                  <a:lnTo>
                    <a:pt x="1342644" y="0"/>
                  </a:lnTo>
                  <a:lnTo>
                    <a:pt x="1304544" y="0"/>
                  </a:lnTo>
                  <a:lnTo>
                    <a:pt x="1304544" y="12192"/>
                  </a:lnTo>
                  <a:lnTo>
                    <a:pt x="1342644" y="12192"/>
                  </a:lnTo>
                  <a:close/>
                </a:path>
                <a:path w="3542029" h="1935479">
                  <a:moveTo>
                    <a:pt x="1292352" y="12192"/>
                  </a:moveTo>
                  <a:lnTo>
                    <a:pt x="1292352" y="0"/>
                  </a:lnTo>
                  <a:lnTo>
                    <a:pt x="1254252" y="0"/>
                  </a:lnTo>
                  <a:lnTo>
                    <a:pt x="1254252" y="12192"/>
                  </a:lnTo>
                  <a:lnTo>
                    <a:pt x="1292352" y="12192"/>
                  </a:lnTo>
                  <a:close/>
                </a:path>
                <a:path w="3542029" h="1935479">
                  <a:moveTo>
                    <a:pt x="1240536" y="12192"/>
                  </a:moveTo>
                  <a:lnTo>
                    <a:pt x="1240536" y="0"/>
                  </a:lnTo>
                  <a:lnTo>
                    <a:pt x="1202436" y="0"/>
                  </a:lnTo>
                  <a:lnTo>
                    <a:pt x="1202436" y="12192"/>
                  </a:lnTo>
                  <a:lnTo>
                    <a:pt x="1240536" y="12192"/>
                  </a:lnTo>
                  <a:close/>
                </a:path>
                <a:path w="3542029" h="1935479">
                  <a:moveTo>
                    <a:pt x="1190244" y="12192"/>
                  </a:moveTo>
                  <a:lnTo>
                    <a:pt x="1190244" y="0"/>
                  </a:lnTo>
                  <a:lnTo>
                    <a:pt x="1152144" y="0"/>
                  </a:lnTo>
                  <a:lnTo>
                    <a:pt x="1152144" y="12192"/>
                  </a:lnTo>
                  <a:lnTo>
                    <a:pt x="1190244" y="12192"/>
                  </a:lnTo>
                  <a:close/>
                </a:path>
                <a:path w="3542029" h="1935479">
                  <a:moveTo>
                    <a:pt x="1139952" y="12192"/>
                  </a:moveTo>
                  <a:lnTo>
                    <a:pt x="1139952" y="0"/>
                  </a:lnTo>
                  <a:lnTo>
                    <a:pt x="1101852" y="0"/>
                  </a:lnTo>
                  <a:lnTo>
                    <a:pt x="1101852" y="12192"/>
                  </a:lnTo>
                  <a:lnTo>
                    <a:pt x="1139952" y="12192"/>
                  </a:lnTo>
                  <a:close/>
                </a:path>
                <a:path w="3542029" h="1935479">
                  <a:moveTo>
                    <a:pt x="1088136" y="12192"/>
                  </a:moveTo>
                  <a:lnTo>
                    <a:pt x="1088136" y="0"/>
                  </a:lnTo>
                  <a:lnTo>
                    <a:pt x="1050036" y="0"/>
                  </a:lnTo>
                  <a:lnTo>
                    <a:pt x="1050036" y="12192"/>
                  </a:lnTo>
                  <a:lnTo>
                    <a:pt x="1088136" y="12192"/>
                  </a:lnTo>
                  <a:close/>
                </a:path>
                <a:path w="3542029" h="1935479">
                  <a:moveTo>
                    <a:pt x="1037844" y="12192"/>
                  </a:moveTo>
                  <a:lnTo>
                    <a:pt x="1037844" y="0"/>
                  </a:lnTo>
                  <a:lnTo>
                    <a:pt x="999744" y="0"/>
                  </a:lnTo>
                  <a:lnTo>
                    <a:pt x="999744" y="12192"/>
                  </a:lnTo>
                  <a:lnTo>
                    <a:pt x="1037844" y="12192"/>
                  </a:lnTo>
                  <a:close/>
                </a:path>
                <a:path w="3542029" h="1935479">
                  <a:moveTo>
                    <a:pt x="987552" y="12192"/>
                  </a:moveTo>
                  <a:lnTo>
                    <a:pt x="987552" y="0"/>
                  </a:lnTo>
                  <a:lnTo>
                    <a:pt x="949452" y="0"/>
                  </a:lnTo>
                  <a:lnTo>
                    <a:pt x="949452" y="12192"/>
                  </a:lnTo>
                  <a:lnTo>
                    <a:pt x="987552" y="12192"/>
                  </a:lnTo>
                  <a:close/>
                </a:path>
                <a:path w="3542029" h="1935479">
                  <a:moveTo>
                    <a:pt x="935736" y="12192"/>
                  </a:moveTo>
                  <a:lnTo>
                    <a:pt x="935736" y="0"/>
                  </a:lnTo>
                  <a:lnTo>
                    <a:pt x="897636" y="0"/>
                  </a:lnTo>
                  <a:lnTo>
                    <a:pt x="897636" y="12192"/>
                  </a:lnTo>
                  <a:lnTo>
                    <a:pt x="935736" y="12192"/>
                  </a:lnTo>
                  <a:close/>
                </a:path>
                <a:path w="3542029" h="1935479">
                  <a:moveTo>
                    <a:pt x="885444" y="12192"/>
                  </a:moveTo>
                  <a:lnTo>
                    <a:pt x="885444" y="0"/>
                  </a:lnTo>
                  <a:lnTo>
                    <a:pt x="847344" y="0"/>
                  </a:lnTo>
                  <a:lnTo>
                    <a:pt x="847344" y="12192"/>
                  </a:lnTo>
                  <a:lnTo>
                    <a:pt x="885444" y="12192"/>
                  </a:lnTo>
                  <a:close/>
                </a:path>
                <a:path w="3542029" h="1935479">
                  <a:moveTo>
                    <a:pt x="835152" y="12192"/>
                  </a:moveTo>
                  <a:lnTo>
                    <a:pt x="835152" y="0"/>
                  </a:lnTo>
                  <a:lnTo>
                    <a:pt x="797052" y="0"/>
                  </a:lnTo>
                  <a:lnTo>
                    <a:pt x="797052" y="12192"/>
                  </a:lnTo>
                  <a:lnTo>
                    <a:pt x="835152" y="12192"/>
                  </a:lnTo>
                  <a:close/>
                </a:path>
                <a:path w="3542029" h="1935479">
                  <a:moveTo>
                    <a:pt x="783336" y="12192"/>
                  </a:moveTo>
                  <a:lnTo>
                    <a:pt x="783336" y="0"/>
                  </a:lnTo>
                  <a:lnTo>
                    <a:pt x="745236" y="0"/>
                  </a:lnTo>
                  <a:lnTo>
                    <a:pt x="745236" y="12192"/>
                  </a:lnTo>
                  <a:lnTo>
                    <a:pt x="783336" y="12192"/>
                  </a:lnTo>
                  <a:close/>
                </a:path>
                <a:path w="3542029" h="1935479">
                  <a:moveTo>
                    <a:pt x="733044" y="12192"/>
                  </a:moveTo>
                  <a:lnTo>
                    <a:pt x="733044" y="0"/>
                  </a:lnTo>
                  <a:lnTo>
                    <a:pt x="694944" y="0"/>
                  </a:lnTo>
                  <a:lnTo>
                    <a:pt x="694944" y="12192"/>
                  </a:lnTo>
                  <a:lnTo>
                    <a:pt x="733044" y="12192"/>
                  </a:lnTo>
                  <a:close/>
                </a:path>
                <a:path w="3542029" h="1935479">
                  <a:moveTo>
                    <a:pt x="682752" y="12192"/>
                  </a:moveTo>
                  <a:lnTo>
                    <a:pt x="682752" y="0"/>
                  </a:lnTo>
                  <a:lnTo>
                    <a:pt x="644652" y="0"/>
                  </a:lnTo>
                  <a:lnTo>
                    <a:pt x="644652" y="12192"/>
                  </a:lnTo>
                  <a:lnTo>
                    <a:pt x="682752" y="12192"/>
                  </a:lnTo>
                  <a:close/>
                </a:path>
                <a:path w="3542029" h="1935479">
                  <a:moveTo>
                    <a:pt x="630936" y="12192"/>
                  </a:moveTo>
                  <a:lnTo>
                    <a:pt x="630936" y="0"/>
                  </a:lnTo>
                  <a:lnTo>
                    <a:pt x="592836" y="0"/>
                  </a:lnTo>
                  <a:lnTo>
                    <a:pt x="592836" y="12192"/>
                  </a:lnTo>
                  <a:lnTo>
                    <a:pt x="630936" y="12192"/>
                  </a:lnTo>
                  <a:close/>
                </a:path>
                <a:path w="3542029" h="1935479">
                  <a:moveTo>
                    <a:pt x="580644" y="12192"/>
                  </a:moveTo>
                  <a:lnTo>
                    <a:pt x="580644" y="0"/>
                  </a:lnTo>
                  <a:lnTo>
                    <a:pt x="542544" y="0"/>
                  </a:lnTo>
                  <a:lnTo>
                    <a:pt x="542544" y="12192"/>
                  </a:lnTo>
                  <a:lnTo>
                    <a:pt x="580644" y="12192"/>
                  </a:lnTo>
                  <a:close/>
                </a:path>
                <a:path w="3542029" h="1935479">
                  <a:moveTo>
                    <a:pt x="530352" y="12192"/>
                  </a:moveTo>
                  <a:lnTo>
                    <a:pt x="530352" y="0"/>
                  </a:lnTo>
                  <a:lnTo>
                    <a:pt x="492252" y="0"/>
                  </a:lnTo>
                  <a:lnTo>
                    <a:pt x="492252" y="12192"/>
                  </a:lnTo>
                  <a:lnTo>
                    <a:pt x="530352" y="12192"/>
                  </a:lnTo>
                  <a:close/>
                </a:path>
                <a:path w="3542029" h="1935479">
                  <a:moveTo>
                    <a:pt x="478536" y="12192"/>
                  </a:moveTo>
                  <a:lnTo>
                    <a:pt x="478536" y="0"/>
                  </a:lnTo>
                  <a:lnTo>
                    <a:pt x="440436" y="0"/>
                  </a:lnTo>
                  <a:lnTo>
                    <a:pt x="440436" y="12192"/>
                  </a:lnTo>
                  <a:lnTo>
                    <a:pt x="478536" y="12192"/>
                  </a:lnTo>
                  <a:close/>
                </a:path>
                <a:path w="3542029" h="1935479">
                  <a:moveTo>
                    <a:pt x="428244" y="12192"/>
                  </a:moveTo>
                  <a:lnTo>
                    <a:pt x="428244" y="0"/>
                  </a:lnTo>
                  <a:lnTo>
                    <a:pt x="390144" y="0"/>
                  </a:lnTo>
                  <a:lnTo>
                    <a:pt x="390144" y="12192"/>
                  </a:lnTo>
                  <a:lnTo>
                    <a:pt x="428244" y="12192"/>
                  </a:lnTo>
                  <a:close/>
                </a:path>
                <a:path w="3542029" h="1935479">
                  <a:moveTo>
                    <a:pt x="377952" y="12192"/>
                  </a:moveTo>
                  <a:lnTo>
                    <a:pt x="377952" y="0"/>
                  </a:lnTo>
                  <a:lnTo>
                    <a:pt x="350520" y="0"/>
                  </a:lnTo>
                  <a:lnTo>
                    <a:pt x="347472" y="1524"/>
                  </a:lnTo>
                  <a:lnTo>
                    <a:pt x="347472" y="19812"/>
                  </a:lnTo>
                  <a:lnTo>
                    <a:pt x="353568" y="19812"/>
                  </a:lnTo>
                  <a:lnTo>
                    <a:pt x="353568" y="12192"/>
                  </a:lnTo>
                  <a:lnTo>
                    <a:pt x="359664" y="6096"/>
                  </a:lnTo>
                  <a:lnTo>
                    <a:pt x="359664" y="12192"/>
                  </a:lnTo>
                  <a:lnTo>
                    <a:pt x="377952" y="12192"/>
                  </a:lnTo>
                  <a:close/>
                </a:path>
                <a:path w="3542029" h="1935479">
                  <a:moveTo>
                    <a:pt x="359664" y="12192"/>
                  </a:moveTo>
                  <a:lnTo>
                    <a:pt x="359664" y="6096"/>
                  </a:lnTo>
                  <a:lnTo>
                    <a:pt x="353568" y="12192"/>
                  </a:lnTo>
                  <a:lnTo>
                    <a:pt x="359664" y="12192"/>
                  </a:lnTo>
                  <a:close/>
                </a:path>
                <a:path w="3542029" h="1935479">
                  <a:moveTo>
                    <a:pt x="359664" y="19812"/>
                  </a:moveTo>
                  <a:lnTo>
                    <a:pt x="359664" y="12192"/>
                  </a:lnTo>
                  <a:lnTo>
                    <a:pt x="353568" y="12192"/>
                  </a:lnTo>
                  <a:lnTo>
                    <a:pt x="353568" y="19812"/>
                  </a:lnTo>
                  <a:lnTo>
                    <a:pt x="359664" y="19812"/>
                  </a:lnTo>
                  <a:close/>
                </a:path>
                <a:path w="3542029" h="1935479">
                  <a:moveTo>
                    <a:pt x="359664" y="71628"/>
                  </a:moveTo>
                  <a:lnTo>
                    <a:pt x="359664" y="33528"/>
                  </a:lnTo>
                  <a:lnTo>
                    <a:pt x="347472" y="33528"/>
                  </a:lnTo>
                  <a:lnTo>
                    <a:pt x="347472" y="71628"/>
                  </a:lnTo>
                  <a:lnTo>
                    <a:pt x="359664" y="71628"/>
                  </a:lnTo>
                  <a:close/>
                </a:path>
                <a:path w="3542029" h="1935479">
                  <a:moveTo>
                    <a:pt x="359664" y="121920"/>
                  </a:moveTo>
                  <a:lnTo>
                    <a:pt x="359664" y="83820"/>
                  </a:lnTo>
                  <a:lnTo>
                    <a:pt x="347472" y="83820"/>
                  </a:lnTo>
                  <a:lnTo>
                    <a:pt x="347472" y="121920"/>
                  </a:lnTo>
                  <a:lnTo>
                    <a:pt x="359664" y="121920"/>
                  </a:lnTo>
                  <a:close/>
                </a:path>
                <a:path w="3542029" h="1935479">
                  <a:moveTo>
                    <a:pt x="359664" y="172212"/>
                  </a:moveTo>
                  <a:lnTo>
                    <a:pt x="359664" y="134112"/>
                  </a:lnTo>
                  <a:lnTo>
                    <a:pt x="347472" y="134112"/>
                  </a:lnTo>
                  <a:lnTo>
                    <a:pt x="347472" y="172212"/>
                  </a:lnTo>
                  <a:lnTo>
                    <a:pt x="359664" y="172212"/>
                  </a:lnTo>
                  <a:close/>
                </a:path>
                <a:path w="3542029" h="1935479">
                  <a:moveTo>
                    <a:pt x="359664" y="224028"/>
                  </a:moveTo>
                  <a:lnTo>
                    <a:pt x="359664" y="185928"/>
                  </a:lnTo>
                  <a:lnTo>
                    <a:pt x="347472" y="185928"/>
                  </a:lnTo>
                  <a:lnTo>
                    <a:pt x="347472" y="224028"/>
                  </a:lnTo>
                  <a:lnTo>
                    <a:pt x="359664" y="224028"/>
                  </a:lnTo>
                  <a:close/>
                </a:path>
                <a:path w="3542029" h="1935479">
                  <a:moveTo>
                    <a:pt x="359664" y="274320"/>
                  </a:moveTo>
                  <a:lnTo>
                    <a:pt x="359664" y="236220"/>
                  </a:lnTo>
                  <a:lnTo>
                    <a:pt x="347472" y="236220"/>
                  </a:lnTo>
                  <a:lnTo>
                    <a:pt x="347472" y="274320"/>
                  </a:lnTo>
                  <a:lnTo>
                    <a:pt x="359664" y="274320"/>
                  </a:lnTo>
                  <a:close/>
                </a:path>
                <a:path w="3542029" h="1935479">
                  <a:moveTo>
                    <a:pt x="359664" y="324612"/>
                  </a:moveTo>
                  <a:lnTo>
                    <a:pt x="359664" y="286512"/>
                  </a:lnTo>
                  <a:lnTo>
                    <a:pt x="347472" y="286512"/>
                  </a:lnTo>
                  <a:lnTo>
                    <a:pt x="347472" y="324612"/>
                  </a:lnTo>
                  <a:lnTo>
                    <a:pt x="359664" y="324612"/>
                  </a:lnTo>
                  <a:close/>
                </a:path>
                <a:path w="3542029" h="1935479">
                  <a:moveTo>
                    <a:pt x="359664" y="376428"/>
                  </a:moveTo>
                  <a:lnTo>
                    <a:pt x="359664" y="338328"/>
                  </a:lnTo>
                  <a:lnTo>
                    <a:pt x="347472" y="338328"/>
                  </a:lnTo>
                  <a:lnTo>
                    <a:pt x="347472" y="376428"/>
                  </a:lnTo>
                  <a:lnTo>
                    <a:pt x="359664" y="376428"/>
                  </a:lnTo>
                  <a:close/>
                </a:path>
                <a:path w="3542029" h="1935479">
                  <a:moveTo>
                    <a:pt x="359664" y="426720"/>
                  </a:moveTo>
                  <a:lnTo>
                    <a:pt x="359664" y="388620"/>
                  </a:lnTo>
                  <a:lnTo>
                    <a:pt x="347472" y="388620"/>
                  </a:lnTo>
                  <a:lnTo>
                    <a:pt x="347472" y="426720"/>
                  </a:lnTo>
                  <a:lnTo>
                    <a:pt x="359664" y="426720"/>
                  </a:lnTo>
                  <a:close/>
                </a:path>
                <a:path w="3542029" h="1935479">
                  <a:moveTo>
                    <a:pt x="359664" y="477012"/>
                  </a:moveTo>
                  <a:lnTo>
                    <a:pt x="359664" y="438912"/>
                  </a:lnTo>
                  <a:lnTo>
                    <a:pt x="347472" y="438912"/>
                  </a:lnTo>
                  <a:lnTo>
                    <a:pt x="347472" y="477012"/>
                  </a:lnTo>
                  <a:lnTo>
                    <a:pt x="359664" y="477012"/>
                  </a:lnTo>
                  <a:close/>
                </a:path>
                <a:path w="3542029" h="1935479">
                  <a:moveTo>
                    <a:pt x="359664" y="528828"/>
                  </a:moveTo>
                  <a:lnTo>
                    <a:pt x="359664" y="490728"/>
                  </a:lnTo>
                  <a:lnTo>
                    <a:pt x="347472" y="490728"/>
                  </a:lnTo>
                  <a:lnTo>
                    <a:pt x="347472" y="528828"/>
                  </a:lnTo>
                  <a:lnTo>
                    <a:pt x="359664" y="528828"/>
                  </a:lnTo>
                  <a:close/>
                </a:path>
                <a:path w="3542029" h="1935479">
                  <a:moveTo>
                    <a:pt x="359664" y="579120"/>
                  </a:moveTo>
                  <a:lnTo>
                    <a:pt x="359664" y="541020"/>
                  </a:lnTo>
                  <a:lnTo>
                    <a:pt x="347472" y="541020"/>
                  </a:lnTo>
                  <a:lnTo>
                    <a:pt x="347472" y="579120"/>
                  </a:lnTo>
                  <a:lnTo>
                    <a:pt x="359664" y="579120"/>
                  </a:lnTo>
                  <a:close/>
                </a:path>
                <a:path w="3542029" h="1935479">
                  <a:moveTo>
                    <a:pt x="359664" y="629412"/>
                  </a:moveTo>
                  <a:lnTo>
                    <a:pt x="359664" y="591312"/>
                  </a:lnTo>
                  <a:lnTo>
                    <a:pt x="347472" y="591312"/>
                  </a:lnTo>
                  <a:lnTo>
                    <a:pt x="347472" y="629412"/>
                  </a:lnTo>
                  <a:lnTo>
                    <a:pt x="359664" y="629412"/>
                  </a:lnTo>
                  <a:close/>
                </a:path>
                <a:path w="3542029" h="1935479">
                  <a:moveTo>
                    <a:pt x="359664" y="681228"/>
                  </a:moveTo>
                  <a:lnTo>
                    <a:pt x="359664" y="643128"/>
                  </a:lnTo>
                  <a:lnTo>
                    <a:pt x="347472" y="643128"/>
                  </a:lnTo>
                  <a:lnTo>
                    <a:pt x="347472" y="681228"/>
                  </a:lnTo>
                  <a:lnTo>
                    <a:pt x="359664" y="681228"/>
                  </a:lnTo>
                  <a:close/>
                </a:path>
                <a:path w="3542029" h="1935479">
                  <a:moveTo>
                    <a:pt x="359664" y="731520"/>
                  </a:moveTo>
                  <a:lnTo>
                    <a:pt x="359664" y="693420"/>
                  </a:lnTo>
                  <a:lnTo>
                    <a:pt x="347472" y="693420"/>
                  </a:lnTo>
                  <a:lnTo>
                    <a:pt x="347472" y="731520"/>
                  </a:lnTo>
                  <a:lnTo>
                    <a:pt x="359664" y="731520"/>
                  </a:lnTo>
                  <a:close/>
                </a:path>
                <a:path w="3542029" h="1935479">
                  <a:moveTo>
                    <a:pt x="359664" y="781812"/>
                  </a:moveTo>
                  <a:lnTo>
                    <a:pt x="359664" y="743712"/>
                  </a:lnTo>
                  <a:lnTo>
                    <a:pt x="347472" y="743712"/>
                  </a:lnTo>
                  <a:lnTo>
                    <a:pt x="347472" y="781812"/>
                  </a:lnTo>
                  <a:lnTo>
                    <a:pt x="359664" y="781812"/>
                  </a:lnTo>
                  <a:close/>
                </a:path>
                <a:path w="3542029" h="1935479">
                  <a:moveTo>
                    <a:pt x="359664" y="833628"/>
                  </a:moveTo>
                  <a:lnTo>
                    <a:pt x="359664" y="795528"/>
                  </a:lnTo>
                  <a:lnTo>
                    <a:pt x="347472" y="795528"/>
                  </a:lnTo>
                  <a:lnTo>
                    <a:pt x="347472" y="833628"/>
                  </a:lnTo>
                  <a:lnTo>
                    <a:pt x="359664" y="833628"/>
                  </a:lnTo>
                  <a:close/>
                </a:path>
                <a:path w="3542029" h="1935479">
                  <a:moveTo>
                    <a:pt x="359664" y="883920"/>
                  </a:moveTo>
                  <a:lnTo>
                    <a:pt x="359664" y="845820"/>
                  </a:lnTo>
                  <a:lnTo>
                    <a:pt x="347472" y="845820"/>
                  </a:lnTo>
                  <a:lnTo>
                    <a:pt x="347472" y="883920"/>
                  </a:lnTo>
                  <a:lnTo>
                    <a:pt x="359664" y="883920"/>
                  </a:lnTo>
                  <a:close/>
                </a:path>
                <a:path w="3542029" h="1935479">
                  <a:moveTo>
                    <a:pt x="359664" y="934212"/>
                  </a:moveTo>
                  <a:lnTo>
                    <a:pt x="359664" y="896112"/>
                  </a:lnTo>
                  <a:lnTo>
                    <a:pt x="347472" y="896112"/>
                  </a:lnTo>
                  <a:lnTo>
                    <a:pt x="347472" y="934212"/>
                  </a:lnTo>
                  <a:lnTo>
                    <a:pt x="359664" y="934212"/>
                  </a:lnTo>
                  <a:close/>
                </a:path>
                <a:path w="3542029" h="1935479">
                  <a:moveTo>
                    <a:pt x="359664" y="986028"/>
                  </a:moveTo>
                  <a:lnTo>
                    <a:pt x="359664" y="947928"/>
                  </a:lnTo>
                  <a:lnTo>
                    <a:pt x="347472" y="947928"/>
                  </a:lnTo>
                  <a:lnTo>
                    <a:pt x="347472" y="986028"/>
                  </a:lnTo>
                  <a:lnTo>
                    <a:pt x="359664" y="986028"/>
                  </a:lnTo>
                  <a:close/>
                </a:path>
                <a:path w="3542029" h="1935479">
                  <a:moveTo>
                    <a:pt x="359664" y="1036320"/>
                  </a:moveTo>
                  <a:lnTo>
                    <a:pt x="359664" y="998220"/>
                  </a:lnTo>
                  <a:lnTo>
                    <a:pt x="347472" y="998220"/>
                  </a:lnTo>
                  <a:lnTo>
                    <a:pt x="347472" y="1036320"/>
                  </a:lnTo>
                  <a:lnTo>
                    <a:pt x="359664" y="1036320"/>
                  </a:lnTo>
                  <a:close/>
                </a:path>
                <a:path w="3542029" h="1935479">
                  <a:moveTo>
                    <a:pt x="359664" y="1086612"/>
                  </a:moveTo>
                  <a:lnTo>
                    <a:pt x="359664" y="1048512"/>
                  </a:lnTo>
                  <a:lnTo>
                    <a:pt x="347472" y="1048512"/>
                  </a:lnTo>
                  <a:lnTo>
                    <a:pt x="347472" y="1086612"/>
                  </a:lnTo>
                  <a:lnTo>
                    <a:pt x="359664" y="1086612"/>
                  </a:lnTo>
                  <a:close/>
                </a:path>
                <a:path w="3542029" h="1935479">
                  <a:moveTo>
                    <a:pt x="350520" y="1123188"/>
                  </a:moveTo>
                  <a:lnTo>
                    <a:pt x="341376" y="1127760"/>
                  </a:lnTo>
                  <a:lnTo>
                    <a:pt x="347472" y="1136294"/>
                  </a:lnTo>
                  <a:lnTo>
                    <a:pt x="347472" y="1127760"/>
                  </a:lnTo>
                  <a:lnTo>
                    <a:pt x="350520" y="1123188"/>
                  </a:lnTo>
                  <a:close/>
                </a:path>
                <a:path w="3542029" h="1935479">
                  <a:moveTo>
                    <a:pt x="359664" y="1132332"/>
                  </a:moveTo>
                  <a:lnTo>
                    <a:pt x="359664" y="1100328"/>
                  </a:lnTo>
                  <a:lnTo>
                    <a:pt x="347472" y="1100328"/>
                  </a:lnTo>
                  <a:lnTo>
                    <a:pt x="347472" y="1124712"/>
                  </a:lnTo>
                  <a:lnTo>
                    <a:pt x="350520" y="1123188"/>
                  </a:lnTo>
                  <a:lnTo>
                    <a:pt x="350520" y="1137513"/>
                  </a:lnTo>
                  <a:lnTo>
                    <a:pt x="356616" y="1133856"/>
                  </a:lnTo>
                  <a:lnTo>
                    <a:pt x="359664" y="1132332"/>
                  </a:lnTo>
                  <a:close/>
                </a:path>
                <a:path w="3542029" h="1935479">
                  <a:moveTo>
                    <a:pt x="350520" y="1137513"/>
                  </a:moveTo>
                  <a:lnTo>
                    <a:pt x="350520" y="1123188"/>
                  </a:lnTo>
                  <a:lnTo>
                    <a:pt x="347472" y="1127760"/>
                  </a:lnTo>
                  <a:lnTo>
                    <a:pt x="347472" y="1136294"/>
                  </a:lnTo>
                  <a:lnTo>
                    <a:pt x="348996" y="1138428"/>
                  </a:lnTo>
                  <a:lnTo>
                    <a:pt x="350520" y="1137513"/>
                  </a:lnTo>
                  <a:close/>
                </a:path>
                <a:path w="3542029" h="1935479">
                  <a:moveTo>
                    <a:pt x="338328" y="1146048"/>
                  </a:moveTo>
                  <a:lnTo>
                    <a:pt x="330708" y="1135380"/>
                  </a:lnTo>
                  <a:lnTo>
                    <a:pt x="298704" y="1155192"/>
                  </a:lnTo>
                  <a:lnTo>
                    <a:pt x="306324" y="1165860"/>
                  </a:lnTo>
                  <a:lnTo>
                    <a:pt x="338328" y="1146048"/>
                  </a:lnTo>
                  <a:close/>
                </a:path>
                <a:path w="3542029" h="1935479">
                  <a:moveTo>
                    <a:pt x="295656" y="1173480"/>
                  </a:moveTo>
                  <a:lnTo>
                    <a:pt x="288036" y="1162812"/>
                  </a:lnTo>
                  <a:lnTo>
                    <a:pt x="256032" y="1182624"/>
                  </a:lnTo>
                  <a:lnTo>
                    <a:pt x="263652" y="1193292"/>
                  </a:lnTo>
                  <a:lnTo>
                    <a:pt x="295656" y="1173480"/>
                  </a:lnTo>
                  <a:close/>
                </a:path>
                <a:path w="3542029" h="1935479">
                  <a:moveTo>
                    <a:pt x="252984" y="1200912"/>
                  </a:moveTo>
                  <a:lnTo>
                    <a:pt x="245364" y="1190244"/>
                  </a:lnTo>
                  <a:lnTo>
                    <a:pt x="213360" y="1210056"/>
                  </a:lnTo>
                  <a:lnTo>
                    <a:pt x="220980" y="1220724"/>
                  </a:lnTo>
                  <a:lnTo>
                    <a:pt x="252984" y="1200912"/>
                  </a:lnTo>
                  <a:close/>
                </a:path>
                <a:path w="3542029" h="1935479">
                  <a:moveTo>
                    <a:pt x="210312" y="1228344"/>
                  </a:moveTo>
                  <a:lnTo>
                    <a:pt x="202692" y="1217676"/>
                  </a:lnTo>
                  <a:lnTo>
                    <a:pt x="170688" y="1237488"/>
                  </a:lnTo>
                  <a:lnTo>
                    <a:pt x="178308" y="1248156"/>
                  </a:lnTo>
                  <a:lnTo>
                    <a:pt x="210312" y="1228344"/>
                  </a:lnTo>
                  <a:close/>
                </a:path>
                <a:path w="3542029" h="1935479">
                  <a:moveTo>
                    <a:pt x="167640" y="1255776"/>
                  </a:moveTo>
                  <a:lnTo>
                    <a:pt x="160020" y="1245108"/>
                  </a:lnTo>
                  <a:lnTo>
                    <a:pt x="128016" y="1264920"/>
                  </a:lnTo>
                  <a:lnTo>
                    <a:pt x="135636" y="1275588"/>
                  </a:lnTo>
                  <a:lnTo>
                    <a:pt x="167640" y="1255776"/>
                  </a:lnTo>
                  <a:close/>
                </a:path>
                <a:path w="3542029" h="1935479">
                  <a:moveTo>
                    <a:pt x="124968" y="1283208"/>
                  </a:moveTo>
                  <a:lnTo>
                    <a:pt x="117348" y="1272540"/>
                  </a:lnTo>
                  <a:lnTo>
                    <a:pt x="85344" y="1293876"/>
                  </a:lnTo>
                  <a:lnTo>
                    <a:pt x="92964" y="1304544"/>
                  </a:lnTo>
                  <a:lnTo>
                    <a:pt x="124968" y="1283208"/>
                  </a:lnTo>
                  <a:close/>
                </a:path>
                <a:path w="3542029" h="1935479">
                  <a:moveTo>
                    <a:pt x="82296" y="1310640"/>
                  </a:moveTo>
                  <a:lnTo>
                    <a:pt x="74676" y="1299972"/>
                  </a:lnTo>
                  <a:lnTo>
                    <a:pt x="42672" y="1321308"/>
                  </a:lnTo>
                  <a:lnTo>
                    <a:pt x="50292" y="1331976"/>
                  </a:lnTo>
                  <a:lnTo>
                    <a:pt x="82296" y="1310640"/>
                  </a:lnTo>
                  <a:close/>
                </a:path>
                <a:path w="3542029" h="1935479">
                  <a:moveTo>
                    <a:pt x="39624" y="1338072"/>
                  </a:moveTo>
                  <a:lnTo>
                    <a:pt x="32004" y="1327404"/>
                  </a:lnTo>
                  <a:lnTo>
                    <a:pt x="0" y="1348740"/>
                  </a:lnTo>
                  <a:lnTo>
                    <a:pt x="7620" y="1359408"/>
                  </a:lnTo>
                  <a:lnTo>
                    <a:pt x="39624" y="1338072"/>
                  </a:lnTo>
                  <a:close/>
                </a:path>
                <a:path w="3542029" h="1935479">
                  <a:moveTo>
                    <a:pt x="42672" y="1377696"/>
                  </a:moveTo>
                  <a:lnTo>
                    <a:pt x="12192" y="1356360"/>
                  </a:lnTo>
                  <a:lnTo>
                    <a:pt x="4572" y="1365504"/>
                  </a:lnTo>
                  <a:lnTo>
                    <a:pt x="35052" y="1388364"/>
                  </a:lnTo>
                  <a:lnTo>
                    <a:pt x="42672" y="1377696"/>
                  </a:lnTo>
                  <a:close/>
                </a:path>
                <a:path w="3542029" h="1935479">
                  <a:moveTo>
                    <a:pt x="83820" y="1408176"/>
                  </a:moveTo>
                  <a:lnTo>
                    <a:pt x="53340" y="1385316"/>
                  </a:lnTo>
                  <a:lnTo>
                    <a:pt x="45720" y="1395984"/>
                  </a:lnTo>
                  <a:lnTo>
                    <a:pt x="76200" y="1417320"/>
                  </a:lnTo>
                  <a:lnTo>
                    <a:pt x="83820" y="1408176"/>
                  </a:lnTo>
                  <a:close/>
                </a:path>
                <a:path w="3542029" h="1935479">
                  <a:moveTo>
                    <a:pt x="124968" y="1437132"/>
                  </a:moveTo>
                  <a:lnTo>
                    <a:pt x="94488" y="1414272"/>
                  </a:lnTo>
                  <a:lnTo>
                    <a:pt x="86868" y="1424940"/>
                  </a:lnTo>
                  <a:lnTo>
                    <a:pt x="117348" y="1447800"/>
                  </a:lnTo>
                  <a:lnTo>
                    <a:pt x="124968" y="1437132"/>
                  </a:lnTo>
                  <a:close/>
                </a:path>
                <a:path w="3542029" h="1935479">
                  <a:moveTo>
                    <a:pt x="166116" y="1466088"/>
                  </a:moveTo>
                  <a:lnTo>
                    <a:pt x="135636" y="1444752"/>
                  </a:lnTo>
                  <a:lnTo>
                    <a:pt x="128016" y="1455420"/>
                  </a:lnTo>
                  <a:lnTo>
                    <a:pt x="158496" y="1476756"/>
                  </a:lnTo>
                  <a:lnTo>
                    <a:pt x="166116" y="1466088"/>
                  </a:lnTo>
                  <a:close/>
                </a:path>
                <a:path w="3542029" h="1935479">
                  <a:moveTo>
                    <a:pt x="207264" y="1496568"/>
                  </a:moveTo>
                  <a:lnTo>
                    <a:pt x="176784" y="1473708"/>
                  </a:lnTo>
                  <a:lnTo>
                    <a:pt x="169164" y="1484376"/>
                  </a:lnTo>
                  <a:lnTo>
                    <a:pt x="201168" y="1507236"/>
                  </a:lnTo>
                  <a:lnTo>
                    <a:pt x="207264" y="1496568"/>
                  </a:lnTo>
                  <a:close/>
                </a:path>
                <a:path w="3542029" h="1935479">
                  <a:moveTo>
                    <a:pt x="248412" y="1525524"/>
                  </a:moveTo>
                  <a:lnTo>
                    <a:pt x="217932" y="1504188"/>
                  </a:lnTo>
                  <a:lnTo>
                    <a:pt x="210312" y="1513332"/>
                  </a:lnTo>
                  <a:lnTo>
                    <a:pt x="242316" y="1536192"/>
                  </a:lnTo>
                  <a:lnTo>
                    <a:pt x="248412" y="1525524"/>
                  </a:lnTo>
                  <a:close/>
                </a:path>
                <a:path w="3542029" h="1935479">
                  <a:moveTo>
                    <a:pt x="291084" y="1556004"/>
                  </a:moveTo>
                  <a:lnTo>
                    <a:pt x="259080" y="1533144"/>
                  </a:lnTo>
                  <a:lnTo>
                    <a:pt x="251460" y="1543812"/>
                  </a:lnTo>
                  <a:lnTo>
                    <a:pt x="283464" y="1566672"/>
                  </a:lnTo>
                  <a:lnTo>
                    <a:pt x="291084" y="1556004"/>
                  </a:lnTo>
                  <a:close/>
                </a:path>
                <a:path w="3542029" h="1935479">
                  <a:moveTo>
                    <a:pt x="332232" y="1584960"/>
                  </a:moveTo>
                  <a:lnTo>
                    <a:pt x="300228" y="1563624"/>
                  </a:lnTo>
                  <a:lnTo>
                    <a:pt x="292608" y="1572768"/>
                  </a:lnTo>
                  <a:lnTo>
                    <a:pt x="324612" y="1595628"/>
                  </a:lnTo>
                  <a:lnTo>
                    <a:pt x="332232" y="1584960"/>
                  </a:lnTo>
                  <a:close/>
                </a:path>
              </a:pathLst>
            </a:custGeom>
            <a:solidFill>
              <a:srgbClr val="84A5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779651" y="3224274"/>
            <a:ext cx="2355215" cy="1306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i="1" spc="-85" dirty="0">
                <a:solidFill>
                  <a:srgbClr val="365F92"/>
                </a:solidFill>
                <a:latin typeface="Roboto Lt"/>
                <a:cs typeface="Roboto Lt"/>
              </a:rPr>
              <a:t>В</a:t>
            </a:r>
            <a:r>
              <a:rPr sz="1400" i="1" spc="150" dirty="0">
                <a:solidFill>
                  <a:srgbClr val="365F92"/>
                </a:solidFill>
                <a:latin typeface="Roboto Lt"/>
                <a:cs typeface="Roboto Lt"/>
              </a:rPr>
              <a:t> </a:t>
            </a:r>
            <a:r>
              <a:rPr sz="1400" i="1" spc="-95" dirty="0">
                <a:solidFill>
                  <a:srgbClr val="365F92"/>
                </a:solidFill>
                <a:latin typeface="Roboto Lt"/>
                <a:cs typeface="Roboto Lt"/>
              </a:rPr>
              <a:t>случае</a:t>
            </a:r>
            <a:r>
              <a:rPr sz="1400" i="1" spc="165" dirty="0">
                <a:solidFill>
                  <a:srgbClr val="365F92"/>
                </a:solidFill>
                <a:latin typeface="Roboto Lt"/>
                <a:cs typeface="Roboto Lt"/>
              </a:rPr>
              <a:t> </a:t>
            </a:r>
            <a:r>
              <a:rPr sz="1400" i="1" spc="30" dirty="0">
                <a:solidFill>
                  <a:srgbClr val="365F92"/>
                </a:solidFill>
                <a:latin typeface="Roboto Lt"/>
                <a:cs typeface="Roboto Lt"/>
              </a:rPr>
              <a:t>отсутствия</a:t>
            </a:r>
            <a:r>
              <a:rPr sz="1400" i="1" spc="135" dirty="0">
                <a:solidFill>
                  <a:srgbClr val="365F92"/>
                </a:solidFill>
                <a:latin typeface="Roboto Lt"/>
                <a:cs typeface="Roboto Lt"/>
              </a:rPr>
              <a:t> </a:t>
            </a:r>
            <a:r>
              <a:rPr sz="1400" i="1" spc="-100" dirty="0">
                <a:solidFill>
                  <a:srgbClr val="365F92"/>
                </a:solidFill>
                <a:latin typeface="Roboto Lt"/>
                <a:cs typeface="Roboto Lt"/>
              </a:rPr>
              <a:t>школы </a:t>
            </a:r>
            <a:r>
              <a:rPr sz="1400" i="1" spc="-95" dirty="0">
                <a:solidFill>
                  <a:srgbClr val="365F92"/>
                </a:solidFill>
                <a:latin typeface="Roboto Lt"/>
                <a:cs typeface="Roboto Lt"/>
              </a:rPr>
              <a:t> </a:t>
            </a:r>
            <a:r>
              <a:rPr sz="1400" i="1" spc="-140" dirty="0">
                <a:solidFill>
                  <a:srgbClr val="365F92"/>
                </a:solidFill>
                <a:latin typeface="Roboto Lt"/>
                <a:cs typeface="Roboto Lt"/>
              </a:rPr>
              <a:t>в</a:t>
            </a:r>
            <a:r>
              <a:rPr sz="1400" spc="15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400" i="1" spc="-145" dirty="0">
                <a:solidFill>
                  <a:srgbClr val="365F92"/>
                </a:solidFill>
                <a:latin typeface="Roboto Lt"/>
                <a:cs typeface="Roboto Lt"/>
              </a:rPr>
              <a:t>в</a:t>
            </a:r>
            <a:r>
              <a:rPr sz="1400" i="1" spc="-160" dirty="0">
                <a:solidFill>
                  <a:srgbClr val="365F92"/>
                </a:solidFill>
                <a:latin typeface="Roboto Lt"/>
                <a:cs typeface="Roboto Lt"/>
              </a:rPr>
              <a:t>ы</a:t>
            </a:r>
            <a:r>
              <a:rPr sz="1400" i="1" spc="-55" dirty="0">
                <a:solidFill>
                  <a:srgbClr val="365F92"/>
                </a:solidFill>
                <a:latin typeface="Roboto Lt"/>
                <a:cs typeface="Roboto Lt"/>
              </a:rPr>
              <a:t>п</a:t>
            </a:r>
            <a:r>
              <a:rPr sz="1400" i="1" spc="-70" dirty="0">
                <a:solidFill>
                  <a:srgbClr val="365F92"/>
                </a:solidFill>
                <a:latin typeface="Roboto Lt"/>
                <a:cs typeface="Roboto Lt"/>
              </a:rPr>
              <a:t>а</a:t>
            </a:r>
            <a:r>
              <a:rPr sz="1400" i="1" spc="-130" dirty="0">
                <a:solidFill>
                  <a:srgbClr val="365F92"/>
                </a:solidFill>
                <a:latin typeface="Roboto Lt"/>
                <a:cs typeface="Roboto Lt"/>
              </a:rPr>
              <a:t>д</a:t>
            </a:r>
            <a:r>
              <a:rPr sz="1400" i="1" spc="-70" dirty="0">
                <a:solidFill>
                  <a:srgbClr val="365F92"/>
                </a:solidFill>
                <a:latin typeface="Roboto Lt"/>
                <a:cs typeface="Roboto Lt"/>
              </a:rPr>
              <a:t>а</a:t>
            </a:r>
            <a:r>
              <a:rPr sz="1400" i="1" spc="-180" dirty="0">
                <a:solidFill>
                  <a:srgbClr val="365F92"/>
                </a:solidFill>
                <a:latin typeface="Roboto Lt"/>
                <a:cs typeface="Roboto Lt"/>
              </a:rPr>
              <a:t>ю</a:t>
            </a:r>
            <a:r>
              <a:rPr sz="1400" i="1" spc="-65" dirty="0">
                <a:solidFill>
                  <a:srgbClr val="365F92"/>
                </a:solidFill>
                <a:latin typeface="Roboto Lt"/>
                <a:cs typeface="Roboto Lt"/>
              </a:rPr>
              <a:t>щ</a:t>
            </a:r>
            <a:r>
              <a:rPr sz="1400" i="1" spc="-80" dirty="0">
                <a:solidFill>
                  <a:srgbClr val="365F92"/>
                </a:solidFill>
                <a:latin typeface="Roboto Lt"/>
                <a:cs typeface="Roboto Lt"/>
              </a:rPr>
              <a:t>е</a:t>
            </a:r>
            <a:r>
              <a:rPr sz="1400" i="1" spc="-155" dirty="0">
                <a:solidFill>
                  <a:srgbClr val="365F92"/>
                </a:solidFill>
                <a:latin typeface="Roboto Lt"/>
                <a:cs typeface="Roboto Lt"/>
              </a:rPr>
              <a:t>м</a:t>
            </a:r>
            <a:r>
              <a:rPr sz="1400" spc="25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400" i="1" spc="-140" dirty="0">
                <a:solidFill>
                  <a:srgbClr val="365F92"/>
                </a:solidFill>
                <a:latin typeface="Roboto Lt"/>
                <a:cs typeface="Roboto Lt"/>
              </a:rPr>
              <a:t>с</a:t>
            </a:r>
            <a:r>
              <a:rPr sz="1400" i="1" spc="-55" dirty="0">
                <a:solidFill>
                  <a:srgbClr val="365F92"/>
                </a:solidFill>
                <a:latin typeface="Roboto Lt"/>
                <a:cs typeface="Roboto Lt"/>
              </a:rPr>
              <a:t>п</a:t>
            </a:r>
            <a:r>
              <a:rPr sz="1400" i="1" spc="-65" dirty="0">
                <a:solidFill>
                  <a:srgbClr val="365F92"/>
                </a:solidFill>
                <a:latin typeface="Roboto Lt"/>
                <a:cs typeface="Roboto Lt"/>
              </a:rPr>
              <a:t>и</a:t>
            </a:r>
            <a:r>
              <a:rPr sz="1400" i="1" spc="-140" dirty="0">
                <a:solidFill>
                  <a:srgbClr val="365F92"/>
                </a:solidFill>
                <a:latin typeface="Roboto Lt"/>
                <a:cs typeface="Roboto Lt"/>
              </a:rPr>
              <a:t>с</a:t>
            </a:r>
            <a:r>
              <a:rPr sz="1400" i="1" spc="-95" dirty="0">
                <a:solidFill>
                  <a:srgbClr val="365F92"/>
                </a:solidFill>
                <a:latin typeface="Roboto Lt"/>
                <a:cs typeface="Roboto Lt"/>
              </a:rPr>
              <a:t>к</a:t>
            </a:r>
            <a:r>
              <a:rPr sz="1400" i="1" spc="-80" dirty="0">
                <a:solidFill>
                  <a:srgbClr val="365F92"/>
                </a:solidFill>
                <a:latin typeface="Roboto Lt"/>
                <a:cs typeface="Roboto Lt"/>
              </a:rPr>
              <a:t>е</a:t>
            </a:r>
            <a:r>
              <a:rPr sz="1400" i="1" spc="-10" dirty="0">
                <a:solidFill>
                  <a:srgbClr val="365F92"/>
                </a:solidFill>
                <a:latin typeface="Roboto Lt"/>
                <a:cs typeface="Roboto Lt"/>
              </a:rPr>
              <a:t>, </a:t>
            </a:r>
            <a:r>
              <a:rPr sz="1400" spc="-10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400" i="1" spc="-80" dirty="0">
                <a:solidFill>
                  <a:srgbClr val="365F92"/>
                </a:solidFill>
                <a:latin typeface="Roboto Lt"/>
                <a:cs typeface="Roboto Lt"/>
              </a:rPr>
              <a:t>необходимо</a:t>
            </a:r>
            <a:r>
              <a:rPr sz="1400" i="1" spc="-75" dirty="0">
                <a:solidFill>
                  <a:srgbClr val="365F92"/>
                </a:solidFill>
                <a:latin typeface="Roboto Lt"/>
                <a:cs typeface="Roboto Lt"/>
              </a:rPr>
              <a:t> </a:t>
            </a:r>
            <a:r>
              <a:rPr sz="1400" i="1" spc="-35" dirty="0">
                <a:solidFill>
                  <a:srgbClr val="365F92"/>
                </a:solidFill>
                <a:latin typeface="Roboto Lt"/>
                <a:cs typeface="Roboto Lt"/>
              </a:rPr>
              <a:t>направить </a:t>
            </a:r>
            <a:r>
              <a:rPr sz="1400" i="1" spc="-30" dirty="0">
                <a:solidFill>
                  <a:srgbClr val="365F92"/>
                </a:solidFill>
                <a:latin typeface="Roboto Lt"/>
                <a:cs typeface="Roboto Lt"/>
              </a:rPr>
              <a:t> </a:t>
            </a:r>
            <a:r>
              <a:rPr sz="1400" i="1" spc="-80" dirty="0">
                <a:solidFill>
                  <a:srgbClr val="365F92"/>
                </a:solidFill>
                <a:latin typeface="Roboto Lt"/>
                <a:cs typeface="Roboto Lt"/>
              </a:rPr>
              <a:t>сообщение</a:t>
            </a:r>
            <a:r>
              <a:rPr sz="1400" i="1" spc="20" dirty="0">
                <a:solidFill>
                  <a:srgbClr val="365F92"/>
                </a:solidFill>
                <a:latin typeface="Roboto Lt"/>
                <a:cs typeface="Roboto Lt"/>
              </a:rPr>
              <a:t> </a:t>
            </a:r>
            <a:r>
              <a:rPr sz="1400" i="1" spc="-25" dirty="0">
                <a:solidFill>
                  <a:srgbClr val="365F92"/>
                </a:solidFill>
                <a:latin typeface="Roboto Lt"/>
                <a:cs typeface="Roboto Lt"/>
              </a:rPr>
              <a:t>оператору,</a:t>
            </a:r>
            <a:r>
              <a:rPr sz="1400" i="1" spc="25" dirty="0">
                <a:solidFill>
                  <a:srgbClr val="365F92"/>
                </a:solidFill>
                <a:latin typeface="Roboto Lt"/>
                <a:cs typeface="Roboto Lt"/>
              </a:rPr>
              <a:t> </a:t>
            </a:r>
            <a:r>
              <a:rPr sz="1400" i="1" spc="-114" dirty="0">
                <a:solidFill>
                  <a:srgbClr val="365F92"/>
                </a:solidFill>
                <a:latin typeface="Roboto Lt"/>
                <a:cs typeface="Roboto Lt"/>
              </a:rPr>
              <a:t>выбрав </a:t>
            </a:r>
            <a:r>
              <a:rPr sz="1400" i="1" spc="-325" dirty="0">
                <a:solidFill>
                  <a:srgbClr val="365F92"/>
                </a:solidFill>
                <a:latin typeface="Roboto Lt"/>
                <a:cs typeface="Roboto Lt"/>
              </a:rPr>
              <a:t> </a:t>
            </a:r>
            <a:r>
              <a:rPr sz="1400" i="1" spc="-114" dirty="0">
                <a:solidFill>
                  <a:srgbClr val="365F92"/>
                </a:solidFill>
                <a:latin typeface="Roboto Lt"/>
                <a:cs typeface="Roboto Lt"/>
              </a:rPr>
              <a:t>ссылку</a:t>
            </a:r>
            <a:r>
              <a:rPr sz="1400" i="1" spc="35" dirty="0">
                <a:solidFill>
                  <a:srgbClr val="365F92"/>
                </a:solidFill>
                <a:latin typeface="Roboto Lt"/>
                <a:cs typeface="Roboto Lt"/>
              </a:rPr>
              <a:t> </a:t>
            </a:r>
            <a:r>
              <a:rPr sz="1400" i="1" spc="-80" dirty="0">
                <a:solidFill>
                  <a:srgbClr val="365F92"/>
                </a:solidFill>
                <a:latin typeface="Roboto Lt"/>
                <a:cs typeface="Roboto Lt"/>
              </a:rPr>
              <a:t>«Моей</a:t>
            </a:r>
            <a:r>
              <a:rPr sz="1400" i="1" spc="15" dirty="0">
                <a:solidFill>
                  <a:srgbClr val="365F92"/>
                </a:solidFill>
                <a:latin typeface="Roboto Lt"/>
                <a:cs typeface="Roboto Lt"/>
              </a:rPr>
              <a:t> </a:t>
            </a:r>
            <a:r>
              <a:rPr sz="1400" i="1" spc="-100" dirty="0">
                <a:solidFill>
                  <a:srgbClr val="365F92"/>
                </a:solidFill>
                <a:latin typeface="Roboto Lt"/>
                <a:cs typeface="Roboto Lt"/>
              </a:rPr>
              <a:t>школы</a:t>
            </a:r>
            <a:r>
              <a:rPr sz="1400" i="1" spc="40" dirty="0">
                <a:solidFill>
                  <a:srgbClr val="365F92"/>
                </a:solidFill>
                <a:latin typeface="Roboto Lt"/>
                <a:cs typeface="Roboto Lt"/>
              </a:rPr>
              <a:t> </a:t>
            </a:r>
            <a:r>
              <a:rPr sz="1400" i="1" spc="75" dirty="0">
                <a:solidFill>
                  <a:srgbClr val="365F92"/>
                </a:solidFill>
                <a:latin typeface="Roboto Lt"/>
                <a:cs typeface="Roboto Lt"/>
              </a:rPr>
              <a:t>нет</a:t>
            </a:r>
            <a:endParaRPr sz="1400">
              <a:latin typeface="Roboto Lt"/>
              <a:cs typeface="Roboto Lt"/>
            </a:endParaRPr>
          </a:p>
          <a:p>
            <a:pPr marL="12700">
              <a:lnSpc>
                <a:spcPct val="100000"/>
              </a:lnSpc>
            </a:pPr>
            <a:r>
              <a:rPr sz="1400" i="1" spc="-140" dirty="0">
                <a:solidFill>
                  <a:srgbClr val="365F92"/>
                </a:solidFill>
                <a:latin typeface="Roboto Lt"/>
                <a:cs typeface="Roboto Lt"/>
              </a:rPr>
              <a:t>в</a:t>
            </a:r>
            <a:r>
              <a:rPr sz="1400" spc="15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400" i="1" spc="-140" dirty="0">
                <a:solidFill>
                  <a:srgbClr val="365F92"/>
                </a:solidFill>
                <a:latin typeface="Roboto Lt"/>
                <a:cs typeface="Roboto Lt"/>
              </a:rPr>
              <a:t>с</a:t>
            </a:r>
            <a:r>
              <a:rPr sz="1400" i="1" spc="-55" dirty="0">
                <a:solidFill>
                  <a:srgbClr val="365F92"/>
                </a:solidFill>
                <a:latin typeface="Roboto Lt"/>
                <a:cs typeface="Roboto Lt"/>
              </a:rPr>
              <a:t>п</a:t>
            </a:r>
            <a:r>
              <a:rPr sz="1400" i="1" spc="-65" dirty="0">
                <a:solidFill>
                  <a:srgbClr val="365F92"/>
                </a:solidFill>
                <a:latin typeface="Roboto Lt"/>
                <a:cs typeface="Roboto Lt"/>
              </a:rPr>
              <a:t>и</a:t>
            </a:r>
            <a:r>
              <a:rPr sz="1400" i="1" spc="-140" dirty="0">
                <a:solidFill>
                  <a:srgbClr val="365F92"/>
                </a:solidFill>
                <a:latin typeface="Roboto Lt"/>
                <a:cs typeface="Roboto Lt"/>
              </a:rPr>
              <a:t>с</a:t>
            </a:r>
            <a:r>
              <a:rPr sz="1400" i="1" spc="-95" dirty="0">
                <a:solidFill>
                  <a:srgbClr val="365F92"/>
                </a:solidFill>
                <a:latin typeface="Roboto Lt"/>
                <a:cs typeface="Roboto Lt"/>
              </a:rPr>
              <a:t>к</a:t>
            </a:r>
            <a:r>
              <a:rPr sz="1400" i="1" spc="-80" dirty="0">
                <a:solidFill>
                  <a:srgbClr val="365F92"/>
                </a:solidFill>
                <a:latin typeface="Roboto Lt"/>
                <a:cs typeface="Roboto Lt"/>
              </a:rPr>
              <a:t>е</a:t>
            </a:r>
            <a:r>
              <a:rPr sz="1400" i="1" dirty="0">
                <a:solidFill>
                  <a:srgbClr val="365F92"/>
                </a:solidFill>
                <a:latin typeface="Roboto Lt"/>
                <a:cs typeface="Roboto Lt"/>
              </a:rPr>
              <a:t>»</a:t>
            </a:r>
            <a:endParaRPr sz="1400">
              <a:latin typeface="Roboto Lt"/>
              <a:cs typeface="Roboto L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672206" y="4978908"/>
            <a:ext cx="3938270" cy="1405255"/>
            <a:chOff x="5672206" y="4978908"/>
            <a:chExt cx="3938270" cy="1405255"/>
          </a:xfrm>
        </p:grpSpPr>
        <p:sp>
          <p:nvSpPr>
            <p:cNvPr id="8" name="object 8"/>
            <p:cNvSpPr/>
            <p:nvPr/>
          </p:nvSpPr>
          <p:spPr>
            <a:xfrm>
              <a:off x="5673729" y="4985003"/>
              <a:ext cx="3930650" cy="1393190"/>
            </a:xfrm>
            <a:custGeom>
              <a:avLst/>
              <a:gdLst/>
              <a:ahLst/>
              <a:cxnLst/>
              <a:rect l="l" t="t" r="r" b="b"/>
              <a:pathLst>
                <a:path w="3930650" h="1393189">
                  <a:moveTo>
                    <a:pt x="3930395" y="1392935"/>
                  </a:moveTo>
                  <a:lnTo>
                    <a:pt x="3930395" y="0"/>
                  </a:lnTo>
                  <a:lnTo>
                    <a:pt x="748283" y="0"/>
                  </a:lnTo>
                  <a:lnTo>
                    <a:pt x="748283" y="812291"/>
                  </a:lnTo>
                  <a:lnTo>
                    <a:pt x="0" y="790955"/>
                  </a:lnTo>
                  <a:lnTo>
                    <a:pt x="748283" y="1159763"/>
                  </a:lnTo>
                  <a:lnTo>
                    <a:pt x="748283" y="1392935"/>
                  </a:lnTo>
                  <a:lnTo>
                    <a:pt x="3930395" y="1392935"/>
                  </a:lnTo>
                  <a:close/>
                </a:path>
              </a:pathLst>
            </a:custGeom>
            <a:solidFill>
              <a:srgbClr val="DCE6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672206" y="4978908"/>
              <a:ext cx="3938270" cy="1405255"/>
            </a:xfrm>
            <a:custGeom>
              <a:avLst/>
              <a:gdLst/>
              <a:ahLst/>
              <a:cxnLst/>
              <a:rect l="l" t="t" r="r" b="b"/>
              <a:pathLst>
                <a:path w="3938270" h="1405254">
                  <a:moveTo>
                    <a:pt x="752856" y="1161288"/>
                  </a:moveTo>
                  <a:lnTo>
                    <a:pt x="734568" y="1152144"/>
                  </a:lnTo>
                  <a:lnTo>
                    <a:pt x="728472" y="1162812"/>
                  </a:lnTo>
                  <a:lnTo>
                    <a:pt x="743712" y="1170432"/>
                  </a:lnTo>
                  <a:lnTo>
                    <a:pt x="743712" y="1165860"/>
                  </a:lnTo>
                  <a:lnTo>
                    <a:pt x="750243" y="1165860"/>
                  </a:lnTo>
                  <a:lnTo>
                    <a:pt x="752856" y="1161288"/>
                  </a:lnTo>
                  <a:close/>
                </a:path>
                <a:path w="3938270" h="1405254">
                  <a:moveTo>
                    <a:pt x="750243" y="1165860"/>
                  </a:moveTo>
                  <a:lnTo>
                    <a:pt x="743712" y="1165860"/>
                  </a:lnTo>
                  <a:lnTo>
                    <a:pt x="743712" y="1170432"/>
                  </a:lnTo>
                  <a:lnTo>
                    <a:pt x="746760" y="1171956"/>
                  </a:lnTo>
                  <a:lnTo>
                    <a:pt x="750243" y="1165860"/>
                  </a:lnTo>
                  <a:close/>
                </a:path>
                <a:path w="3938270" h="1405254">
                  <a:moveTo>
                    <a:pt x="755904" y="1203960"/>
                  </a:moveTo>
                  <a:lnTo>
                    <a:pt x="755904" y="1165860"/>
                  </a:lnTo>
                  <a:lnTo>
                    <a:pt x="750243" y="1165860"/>
                  </a:lnTo>
                  <a:lnTo>
                    <a:pt x="746760" y="1171956"/>
                  </a:lnTo>
                  <a:lnTo>
                    <a:pt x="743712" y="1170432"/>
                  </a:lnTo>
                  <a:lnTo>
                    <a:pt x="743712" y="1203960"/>
                  </a:lnTo>
                  <a:lnTo>
                    <a:pt x="755904" y="1203960"/>
                  </a:lnTo>
                  <a:close/>
                </a:path>
                <a:path w="3938270" h="1405254">
                  <a:moveTo>
                    <a:pt x="755904" y="1255776"/>
                  </a:moveTo>
                  <a:lnTo>
                    <a:pt x="755904" y="1217676"/>
                  </a:lnTo>
                  <a:lnTo>
                    <a:pt x="743712" y="1217676"/>
                  </a:lnTo>
                  <a:lnTo>
                    <a:pt x="743712" y="1255776"/>
                  </a:lnTo>
                  <a:lnTo>
                    <a:pt x="755904" y="1255776"/>
                  </a:lnTo>
                  <a:close/>
                </a:path>
                <a:path w="3938270" h="1405254">
                  <a:moveTo>
                    <a:pt x="755904" y="1306068"/>
                  </a:moveTo>
                  <a:lnTo>
                    <a:pt x="755904" y="1267968"/>
                  </a:lnTo>
                  <a:lnTo>
                    <a:pt x="743712" y="1267968"/>
                  </a:lnTo>
                  <a:lnTo>
                    <a:pt x="743712" y="1306068"/>
                  </a:lnTo>
                  <a:lnTo>
                    <a:pt x="755904" y="1306068"/>
                  </a:lnTo>
                  <a:close/>
                </a:path>
                <a:path w="3938270" h="1405254">
                  <a:moveTo>
                    <a:pt x="755904" y="1356360"/>
                  </a:moveTo>
                  <a:lnTo>
                    <a:pt x="755904" y="1318260"/>
                  </a:lnTo>
                  <a:lnTo>
                    <a:pt x="743712" y="1318260"/>
                  </a:lnTo>
                  <a:lnTo>
                    <a:pt x="743712" y="1356360"/>
                  </a:lnTo>
                  <a:lnTo>
                    <a:pt x="755904" y="1356360"/>
                  </a:lnTo>
                  <a:close/>
                </a:path>
                <a:path w="3938270" h="1405254">
                  <a:moveTo>
                    <a:pt x="755904" y="1392936"/>
                  </a:moveTo>
                  <a:lnTo>
                    <a:pt x="755904" y="1370076"/>
                  </a:lnTo>
                  <a:lnTo>
                    <a:pt x="743712" y="1370076"/>
                  </a:lnTo>
                  <a:lnTo>
                    <a:pt x="743712" y="1402080"/>
                  </a:lnTo>
                  <a:lnTo>
                    <a:pt x="746760" y="1405128"/>
                  </a:lnTo>
                  <a:lnTo>
                    <a:pt x="749808" y="1405128"/>
                  </a:lnTo>
                  <a:lnTo>
                    <a:pt x="749808" y="1392936"/>
                  </a:lnTo>
                  <a:lnTo>
                    <a:pt x="755904" y="1392936"/>
                  </a:lnTo>
                  <a:close/>
                </a:path>
                <a:path w="3938270" h="1405254">
                  <a:moveTo>
                    <a:pt x="758952" y="1405128"/>
                  </a:moveTo>
                  <a:lnTo>
                    <a:pt x="758952" y="1392936"/>
                  </a:lnTo>
                  <a:lnTo>
                    <a:pt x="749808" y="1392936"/>
                  </a:lnTo>
                  <a:lnTo>
                    <a:pt x="755904" y="1399032"/>
                  </a:lnTo>
                  <a:lnTo>
                    <a:pt x="755904" y="1405128"/>
                  </a:lnTo>
                  <a:lnTo>
                    <a:pt x="758952" y="1405128"/>
                  </a:lnTo>
                  <a:close/>
                </a:path>
                <a:path w="3938270" h="1405254">
                  <a:moveTo>
                    <a:pt x="755904" y="1405128"/>
                  </a:moveTo>
                  <a:lnTo>
                    <a:pt x="755904" y="1399032"/>
                  </a:lnTo>
                  <a:lnTo>
                    <a:pt x="749808" y="1392936"/>
                  </a:lnTo>
                  <a:lnTo>
                    <a:pt x="749808" y="1405128"/>
                  </a:lnTo>
                  <a:lnTo>
                    <a:pt x="755904" y="1405128"/>
                  </a:lnTo>
                  <a:close/>
                </a:path>
                <a:path w="3938270" h="1405254">
                  <a:moveTo>
                    <a:pt x="809244" y="1405128"/>
                  </a:moveTo>
                  <a:lnTo>
                    <a:pt x="809244" y="1392936"/>
                  </a:lnTo>
                  <a:lnTo>
                    <a:pt x="771144" y="1392936"/>
                  </a:lnTo>
                  <a:lnTo>
                    <a:pt x="771144" y="1405128"/>
                  </a:lnTo>
                  <a:lnTo>
                    <a:pt x="809244" y="1405128"/>
                  </a:lnTo>
                  <a:close/>
                </a:path>
                <a:path w="3938270" h="1405254">
                  <a:moveTo>
                    <a:pt x="861060" y="1405128"/>
                  </a:moveTo>
                  <a:lnTo>
                    <a:pt x="861060" y="1392936"/>
                  </a:lnTo>
                  <a:lnTo>
                    <a:pt x="822960" y="1392936"/>
                  </a:lnTo>
                  <a:lnTo>
                    <a:pt x="822960" y="1405128"/>
                  </a:lnTo>
                  <a:lnTo>
                    <a:pt x="861060" y="1405128"/>
                  </a:lnTo>
                  <a:close/>
                </a:path>
                <a:path w="3938270" h="1405254">
                  <a:moveTo>
                    <a:pt x="911352" y="1405128"/>
                  </a:moveTo>
                  <a:lnTo>
                    <a:pt x="911352" y="1392936"/>
                  </a:lnTo>
                  <a:lnTo>
                    <a:pt x="873252" y="1392936"/>
                  </a:lnTo>
                  <a:lnTo>
                    <a:pt x="873252" y="1405128"/>
                  </a:lnTo>
                  <a:lnTo>
                    <a:pt x="911352" y="1405128"/>
                  </a:lnTo>
                  <a:close/>
                </a:path>
                <a:path w="3938270" h="1405254">
                  <a:moveTo>
                    <a:pt x="961644" y="1405128"/>
                  </a:moveTo>
                  <a:lnTo>
                    <a:pt x="961644" y="1392936"/>
                  </a:lnTo>
                  <a:lnTo>
                    <a:pt x="923544" y="1392936"/>
                  </a:lnTo>
                  <a:lnTo>
                    <a:pt x="923544" y="1405128"/>
                  </a:lnTo>
                  <a:lnTo>
                    <a:pt x="961644" y="1405128"/>
                  </a:lnTo>
                  <a:close/>
                </a:path>
                <a:path w="3938270" h="1405254">
                  <a:moveTo>
                    <a:pt x="1013460" y="1405128"/>
                  </a:moveTo>
                  <a:lnTo>
                    <a:pt x="1013460" y="1392936"/>
                  </a:lnTo>
                  <a:lnTo>
                    <a:pt x="975360" y="1392936"/>
                  </a:lnTo>
                  <a:lnTo>
                    <a:pt x="975360" y="1405128"/>
                  </a:lnTo>
                  <a:lnTo>
                    <a:pt x="1013460" y="1405128"/>
                  </a:lnTo>
                  <a:close/>
                </a:path>
                <a:path w="3938270" h="1405254">
                  <a:moveTo>
                    <a:pt x="1063752" y="1405128"/>
                  </a:moveTo>
                  <a:lnTo>
                    <a:pt x="1063752" y="1392936"/>
                  </a:lnTo>
                  <a:lnTo>
                    <a:pt x="1025652" y="1392936"/>
                  </a:lnTo>
                  <a:lnTo>
                    <a:pt x="1025652" y="1405128"/>
                  </a:lnTo>
                  <a:lnTo>
                    <a:pt x="1063752" y="1405128"/>
                  </a:lnTo>
                  <a:close/>
                </a:path>
                <a:path w="3938270" h="1405254">
                  <a:moveTo>
                    <a:pt x="1114044" y="1405128"/>
                  </a:moveTo>
                  <a:lnTo>
                    <a:pt x="1114044" y="1392936"/>
                  </a:lnTo>
                  <a:lnTo>
                    <a:pt x="1075944" y="1392936"/>
                  </a:lnTo>
                  <a:lnTo>
                    <a:pt x="1075944" y="1405128"/>
                  </a:lnTo>
                  <a:lnTo>
                    <a:pt x="1114044" y="1405128"/>
                  </a:lnTo>
                  <a:close/>
                </a:path>
                <a:path w="3938270" h="1405254">
                  <a:moveTo>
                    <a:pt x="1165860" y="1405128"/>
                  </a:moveTo>
                  <a:lnTo>
                    <a:pt x="1165860" y="1392936"/>
                  </a:lnTo>
                  <a:lnTo>
                    <a:pt x="1127760" y="1392936"/>
                  </a:lnTo>
                  <a:lnTo>
                    <a:pt x="1127760" y="1405128"/>
                  </a:lnTo>
                  <a:lnTo>
                    <a:pt x="1165860" y="1405128"/>
                  </a:lnTo>
                  <a:close/>
                </a:path>
                <a:path w="3938270" h="1405254">
                  <a:moveTo>
                    <a:pt x="1216152" y="1405128"/>
                  </a:moveTo>
                  <a:lnTo>
                    <a:pt x="1216152" y="1392936"/>
                  </a:lnTo>
                  <a:lnTo>
                    <a:pt x="1178052" y="1392936"/>
                  </a:lnTo>
                  <a:lnTo>
                    <a:pt x="1178052" y="1405128"/>
                  </a:lnTo>
                  <a:lnTo>
                    <a:pt x="1216152" y="1405128"/>
                  </a:lnTo>
                  <a:close/>
                </a:path>
                <a:path w="3938270" h="1405254">
                  <a:moveTo>
                    <a:pt x="1266444" y="1405128"/>
                  </a:moveTo>
                  <a:lnTo>
                    <a:pt x="1266444" y="1392936"/>
                  </a:lnTo>
                  <a:lnTo>
                    <a:pt x="1228344" y="1392936"/>
                  </a:lnTo>
                  <a:lnTo>
                    <a:pt x="1228344" y="1405128"/>
                  </a:lnTo>
                  <a:lnTo>
                    <a:pt x="1266444" y="1405128"/>
                  </a:lnTo>
                  <a:close/>
                </a:path>
                <a:path w="3938270" h="1405254">
                  <a:moveTo>
                    <a:pt x="1318260" y="1405128"/>
                  </a:moveTo>
                  <a:lnTo>
                    <a:pt x="1318260" y="1392936"/>
                  </a:lnTo>
                  <a:lnTo>
                    <a:pt x="1280160" y="1392936"/>
                  </a:lnTo>
                  <a:lnTo>
                    <a:pt x="1280160" y="1405128"/>
                  </a:lnTo>
                  <a:lnTo>
                    <a:pt x="1318260" y="1405128"/>
                  </a:lnTo>
                  <a:close/>
                </a:path>
                <a:path w="3938270" h="1405254">
                  <a:moveTo>
                    <a:pt x="1368552" y="1405128"/>
                  </a:moveTo>
                  <a:lnTo>
                    <a:pt x="1368552" y="1392936"/>
                  </a:lnTo>
                  <a:lnTo>
                    <a:pt x="1330452" y="1392936"/>
                  </a:lnTo>
                  <a:lnTo>
                    <a:pt x="1330452" y="1405128"/>
                  </a:lnTo>
                  <a:lnTo>
                    <a:pt x="1368552" y="1405128"/>
                  </a:lnTo>
                  <a:close/>
                </a:path>
                <a:path w="3938270" h="1405254">
                  <a:moveTo>
                    <a:pt x="1418844" y="1405128"/>
                  </a:moveTo>
                  <a:lnTo>
                    <a:pt x="1418844" y="1392936"/>
                  </a:lnTo>
                  <a:lnTo>
                    <a:pt x="1380744" y="1392936"/>
                  </a:lnTo>
                  <a:lnTo>
                    <a:pt x="1380744" y="1405128"/>
                  </a:lnTo>
                  <a:lnTo>
                    <a:pt x="1418844" y="1405128"/>
                  </a:lnTo>
                  <a:close/>
                </a:path>
                <a:path w="3938270" h="1405254">
                  <a:moveTo>
                    <a:pt x="1470660" y="1405128"/>
                  </a:moveTo>
                  <a:lnTo>
                    <a:pt x="1470660" y="1392936"/>
                  </a:lnTo>
                  <a:lnTo>
                    <a:pt x="1432560" y="1392936"/>
                  </a:lnTo>
                  <a:lnTo>
                    <a:pt x="1432560" y="1405128"/>
                  </a:lnTo>
                  <a:lnTo>
                    <a:pt x="1470660" y="1405128"/>
                  </a:lnTo>
                  <a:close/>
                </a:path>
                <a:path w="3938270" h="1405254">
                  <a:moveTo>
                    <a:pt x="1520952" y="1405128"/>
                  </a:moveTo>
                  <a:lnTo>
                    <a:pt x="1520952" y="1392936"/>
                  </a:lnTo>
                  <a:lnTo>
                    <a:pt x="1482852" y="1392936"/>
                  </a:lnTo>
                  <a:lnTo>
                    <a:pt x="1482852" y="1405128"/>
                  </a:lnTo>
                  <a:lnTo>
                    <a:pt x="1520952" y="1405128"/>
                  </a:lnTo>
                  <a:close/>
                </a:path>
                <a:path w="3938270" h="1405254">
                  <a:moveTo>
                    <a:pt x="1571244" y="1405128"/>
                  </a:moveTo>
                  <a:lnTo>
                    <a:pt x="1571244" y="1392936"/>
                  </a:lnTo>
                  <a:lnTo>
                    <a:pt x="1533144" y="1392936"/>
                  </a:lnTo>
                  <a:lnTo>
                    <a:pt x="1533144" y="1405128"/>
                  </a:lnTo>
                  <a:lnTo>
                    <a:pt x="1571244" y="1405128"/>
                  </a:lnTo>
                  <a:close/>
                </a:path>
                <a:path w="3938270" h="1405254">
                  <a:moveTo>
                    <a:pt x="1623060" y="1405128"/>
                  </a:moveTo>
                  <a:lnTo>
                    <a:pt x="1623060" y="1392936"/>
                  </a:lnTo>
                  <a:lnTo>
                    <a:pt x="1584960" y="1392936"/>
                  </a:lnTo>
                  <a:lnTo>
                    <a:pt x="1584960" y="1405128"/>
                  </a:lnTo>
                  <a:lnTo>
                    <a:pt x="1623060" y="1405128"/>
                  </a:lnTo>
                  <a:close/>
                </a:path>
                <a:path w="3938270" h="1405254">
                  <a:moveTo>
                    <a:pt x="1673352" y="1405128"/>
                  </a:moveTo>
                  <a:lnTo>
                    <a:pt x="1673352" y="1392936"/>
                  </a:lnTo>
                  <a:lnTo>
                    <a:pt x="1635252" y="1392936"/>
                  </a:lnTo>
                  <a:lnTo>
                    <a:pt x="1635252" y="1405128"/>
                  </a:lnTo>
                  <a:lnTo>
                    <a:pt x="1673352" y="1405128"/>
                  </a:lnTo>
                  <a:close/>
                </a:path>
                <a:path w="3938270" h="1405254">
                  <a:moveTo>
                    <a:pt x="1723644" y="1405128"/>
                  </a:moveTo>
                  <a:lnTo>
                    <a:pt x="1723644" y="1392936"/>
                  </a:lnTo>
                  <a:lnTo>
                    <a:pt x="1685544" y="1392936"/>
                  </a:lnTo>
                  <a:lnTo>
                    <a:pt x="1685544" y="1405128"/>
                  </a:lnTo>
                  <a:lnTo>
                    <a:pt x="1723644" y="1405128"/>
                  </a:lnTo>
                  <a:close/>
                </a:path>
                <a:path w="3938270" h="1405254">
                  <a:moveTo>
                    <a:pt x="1775460" y="1405128"/>
                  </a:moveTo>
                  <a:lnTo>
                    <a:pt x="1775460" y="1392936"/>
                  </a:lnTo>
                  <a:lnTo>
                    <a:pt x="1737360" y="1392936"/>
                  </a:lnTo>
                  <a:lnTo>
                    <a:pt x="1737360" y="1405128"/>
                  </a:lnTo>
                  <a:lnTo>
                    <a:pt x="1775460" y="1405128"/>
                  </a:lnTo>
                  <a:close/>
                </a:path>
                <a:path w="3938270" h="1405254">
                  <a:moveTo>
                    <a:pt x="1825752" y="1405128"/>
                  </a:moveTo>
                  <a:lnTo>
                    <a:pt x="1825752" y="1392936"/>
                  </a:lnTo>
                  <a:lnTo>
                    <a:pt x="1787652" y="1392936"/>
                  </a:lnTo>
                  <a:lnTo>
                    <a:pt x="1787652" y="1405128"/>
                  </a:lnTo>
                  <a:lnTo>
                    <a:pt x="1825752" y="1405128"/>
                  </a:lnTo>
                  <a:close/>
                </a:path>
                <a:path w="3938270" h="1405254">
                  <a:moveTo>
                    <a:pt x="1876044" y="1405128"/>
                  </a:moveTo>
                  <a:lnTo>
                    <a:pt x="1876044" y="1392936"/>
                  </a:lnTo>
                  <a:lnTo>
                    <a:pt x="1837944" y="1392936"/>
                  </a:lnTo>
                  <a:lnTo>
                    <a:pt x="1837944" y="1405128"/>
                  </a:lnTo>
                  <a:lnTo>
                    <a:pt x="1876044" y="1405128"/>
                  </a:lnTo>
                  <a:close/>
                </a:path>
                <a:path w="3938270" h="1405254">
                  <a:moveTo>
                    <a:pt x="1927860" y="1405128"/>
                  </a:moveTo>
                  <a:lnTo>
                    <a:pt x="1927860" y="1392936"/>
                  </a:lnTo>
                  <a:lnTo>
                    <a:pt x="1889760" y="1392936"/>
                  </a:lnTo>
                  <a:lnTo>
                    <a:pt x="1889760" y="1405128"/>
                  </a:lnTo>
                  <a:lnTo>
                    <a:pt x="1927860" y="1405128"/>
                  </a:lnTo>
                  <a:close/>
                </a:path>
                <a:path w="3938270" h="1405254">
                  <a:moveTo>
                    <a:pt x="1978152" y="1405128"/>
                  </a:moveTo>
                  <a:lnTo>
                    <a:pt x="1978152" y="1392936"/>
                  </a:lnTo>
                  <a:lnTo>
                    <a:pt x="1940052" y="1392936"/>
                  </a:lnTo>
                  <a:lnTo>
                    <a:pt x="1940052" y="1405128"/>
                  </a:lnTo>
                  <a:lnTo>
                    <a:pt x="1978152" y="1405128"/>
                  </a:lnTo>
                  <a:close/>
                </a:path>
                <a:path w="3938270" h="1405254">
                  <a:moveTo>
                    <a:pt x="2028444" y="1405128"/>
                  </a:moveTo>
                  <a:lnTo>
                    <a:pt x="2028444" y="1392936"/>
                  </a:lnTo>
                  <a:lnTo>
                    <a:pt x="1990344" y="1392936"/>
                  </a:lnTo>
                  <a:lnTo>
                    <a:pt x="1990344" y="1405128"/>
                  </a:lnTo>
                  <a:lnTo>
                    <a:pt x="2028444" y="1405128"/>
                  </a:lnTo>
                  <a:close/>
                </a:path>
                <a:path w="3938270" h="1405254">
                  <a:moveTo>
                    <a:pt x="2080260" y="1405128"/>
                  </a:moveTo>
                  <a:lnTo>
                    <a:pt x="2080260" y="1392936"/>
                  </a:lnTo>
                  <a:lnTo>
                    <a:pt x="2042160" y="1392936"/>
                  </a:lnTo>
                  <a:lnTo>
                    <a:pt x="2042160" y="1405128"/>
                  </a:lnTo>
                  <a:lnTo>
                    <a:pt x="2080260" y="1405128"/>
                  </a:lnTo>
                  <a:close/>
                </a:path>
                <a:path w="3938270" h="1405254">
                  <a:moveTo>
                    <a:pt x="2130552" y="1405128"/>
                  </a:moveTo>
                  <a:lnTo>
                    <a:pt x="2130552" y="1392936"/>
                  </a:lnTo>
                  <a:lnTo>
                    <a:pt x="2092452" y="1392936"/>
                  </a:lnTo>
                  <a:lnTo>
                    <a:pt x="2092452" y="1405128"/>
                  </a:lnTo>
                  <a:lnTo>
                    <a:pt x="2130552" y="1405128"/>
                  </a:lnTo>
                  <a:close/>
                </a:path>
                <a:path w="3938270" h="1405254">
                  <a:moveTo>
                    <a:pt x="2180844" y="1405128"/>
                  </a:moveTo>
                  <a:lnTo>
                    <a:pt x="2180844" y="1392936"/>
                  </a:lnTo>
                  <a:lnTo>
                    <a:pt x="2142744" y="1392936"/>
                  </a:lnTo>
                  <a:lnTo>
                    <a:pt x="2142744" y="1405128"/>
                  </a:lnTo>
                  <a:lnTo>
                    <a:pt x="2180844" y="1405128"/>
                  </a:lnTo>
                  <a:close/>
                </a:path>
                <a:path w="3938270" h="1405254">
                  <a:moveTo>
                    <a:pt x="2232660" y="1405128"/>
                  </a:moveTo>
                  <a:lnTo>
                    <a:pt x="2232660" y="1392936"/>
                  </a:lnTo>
                  <a:lnTo>
                    <a:pt x="2194560" y="1392936"/>
                  </a:lnTo>
                  <a:lnTo>
                    <a:pt x="2194560" y="1405128"/>
                  </a:lnTo>
                  <a:lnTo>
                    <a:pt x="2232660" y="1405128"/>
                  </a:lnTo>
                  <a:close/>
                </a:path>
                <a:path w="3938270" h="1405254">
                  <a:moveTo>
                    <a:pt x="2282952" y="1405128"/>
                  </a:moveTo>
                  <a:lnTo>
                    <a:pt x="2282952" y="1392936"/>
                  </a:lnTo>
                  <a:lnTo>
                    <a:pt x="2244852" y="1392936"/>
                  </a:lnTo>
                  <a:lnTo>
                    <a:pt x="2244852" y="1405128"/>
                  </a:lnTo>
                  <a:lnTo>
                    <a:pt x="2282952" y="1405128"/>
                  </a:lnTo>
                  <a:close/>
                </a:path>
                <a:path w="3938270" h="1405254">
                  <a:moveTo>
                    <a:pt x="2333244" y="1405128"/>
                  </a:moveTo>
                  <a:lnTo>
                    <a:pt x="2333244" y="1392936"/>
                  </a:lnTo>
                  <a:lnTo>
                    <a:pt x="2295144" y="1392936"/>
                  </a:lnTo>
                  <a:lnTo>
                    <a:pt x="2295144" y="1405128"/>
                  </a:lnTo>
                  <a:lnTo>
                    <a:pt x="2333244" y="1405128"/>
                  </a:lnTo>
                  <a:close/>
                </a:path>
                <a:path w="3938270" h="1405254">
                  <a:moveTo>
                    <a:pt x="2385060" y="1405128"/>
                  </a:moveTo>
                  <a:lnTo>
                    <a:pt x="2385060" y="1392936"/>
                  </a:lnTo>
                  <a:lnTo>
                    <a:pt x="2346960" y="1392936"/>
                  </a:lnTo>
                  <a:lnTo>
                    <a:pt x="2346960" y="1405128"/>
                  </a:lnTo>
                  <a:lnTo>
                    <a:pt x="2385060" y="1405128"/>
                  </a:lnTo>
                  <a:close/>
                </a:path>
                <a:path w="3938270" h="1405254">
                  <a:moveTo>
                    <a:pt x="2435352" y="1405128"/>
                  </a:moveTo>
                  <a:lnTo>
                    <a:pt x="2435352" y="1392936"/>
                  </a:lnTo>
                  <a:lnTo>
                    <a:pt x="2397252" y="1392936"/>
                  </a:lnTo>
                  <a:lnTo>
                    <a:pt x="2397252" y="1405128"/>
                  </a:lnTo>
                  <a:lnTo>
                    <a:pt x="2435352" y="1405128"/>
                  </a:lnTo>
                  <a:close/>
                </a:path>
                <a:path w="3938270" h="1405254">
                  <a:moveTo>
                    <a:pt x="2485644" y="1405128"/>
                  </a:moveTo>
                  <a:lnTo>
                    <a:pt x="2485644" y="1392936"/>
                  </a:lnTo>
                  <a:lnTo>
                    <a:pt x="2447544" y="1392936"/>
                  </a:lnTo>
                  <a:lnTo>
                    <a:pt x="2447544" y="1405128"/>
                  </a:lnTo>
                  <a:lnTo>
                    <a:pt x="2485644" y="1405128"/>
                  </a:lnTo>
                  <a:close/>
                </a:path>
                <a:path w="3938270" h="1405254">
                  <a:moveTo>
                    <a:pt x="2537460" y="1405128"/>
                  </a:moveTo>
                  <a:lnTo>
                    <a:pt x="2537460" y="1392936"/>
                  </a:lnTo>
                  <a:lnTo>
                    <a:pt x="2499360" y="1392936"/>
                  </a:lnTo>
                  <a:lnTo>
                    <a:pt x="2499360" y="1405128"/>
                  </a:lnTo>
                  <a:lnTo>
                    <a:pt x="2537460" y="1405128"/>
                  </a:lnTo>
                  <a:close/>
                </a:path>
                <a:path w="3938270" h="1405254">
                  <a:moveTo>
                    <a:pt x="2587752" y="1405128"/>
                  </a:moveTo>
                  <a:lnTo>
                    <a:pt x="2587752" y="1392936"/>
                  </a:lnTo>
                  <a:lnTo>
                    <a:pt x="2549652" y="1392936"/>
                  </a:lnTo>
                  <a:lnTo>
                    <a:pt x="2549652" y="1405128"/>
                  </a:lnTo>
                  <a:lnTo>
                    <a:pt x="2587752" y="1405128"/>
                  </a:lnTo>
                  <a:close/>
                </a:path>
                <a:path w="3938270" h="1405254">
                  <a:moveTo>
                    <a:pt x="2638044" y="1405128"/>
                  </a:moveTo>
                  <a:lnTo>
                    <a:pt x="2638044" y="1392936"/>
                  </a:lnTo>
                  <a:lnTo>
                    <a:pt x="2599944" y="1392936"/>
                  </a:lnTo>
                  <a:lnTo>
                    <a:pt x="2599944" y="1405128"/>
                  </a:lnTo>
                  <a:lnTo>
                    <a:pt x="2638044" y="1405128"/>
                  </a:lnTo>
                  <a:close/>
                </a:path>
                <a:path w="3938270" h="1405254">
                  <a:moveTo>
                    <a:pt x="2689860" y="1405128"/>
                  </a:moveTo>
                  <a:lnTo>
                    <a:pt x="2689860" y="1392936"/>
                  </a:lnTo>
                  <a:lnTo>
                    <a:pt x="2651760" y="1392936"/>
                  </a:lnTo>
                  <a:lnTo>
                    <a:pt x="2651760" y="1405128"/>
                  </a:lnTo>
                  <a:lnTo>
                    <a:pt x="2689860" y="1405128"/>
                  </a:lnTo>
                  <a:close/>
                </a:path>
                <a:path w="3938270" h="1405254">
                  <a:moveTo>
                    <a:pt x="2740152" y="1405128"/>
                  </a:moveTo>
                  <a:lnTo>
                    <a:pt x="2740152" y="1392936"/>
                  </a:lnTo>
                  <a:lnTo>
                    <a:pt x="2702052" y="1392936"/>
                  </a:lnTo>
                  <a:lnTo>
                    <a:pt x="2702052" y="1405128"/>
                  </a:lnTo>
                  <a:lnTo>
                    <a:pt x="2740152" y="1405128"/>
                  </a:lnTo>
                  <a:close/>
                </a:path>
                <a:path w="3938270" h="1405254">
                  <a:moveTo>
                    <a:pt x="2790444" y="1405128"/>
                  </a:moveTo>
                  <a:lnTo>
                    <a:pt x="2790444" y="1392936"/>
                  </a:lnTo>
                  <a:lnTo>
                    <a:pt x="2752344" y="1392936"/>
                  </a:lnTo>
                  <a:lnTo>
                    <a:pt x="2752344" y="1405128"/>
                  </a:lnTo>
                  <a:lnTo>
                    <a:pt x="2790444" y="1405128"/>
                  </a:lnTo>
                  <a:close/>
                </a:path>
                <a:path w="3938270" h="1405254">
                  <a:moveTo>
                    <a:pt x="2842260" y="1405128"/>
                  </a:moveTo>
                  <a:lnTo>
                    <a:pt x="2842260" y="1392936"/>
                  </a:lnTo>
                  <a:lnTo>
                    <a:pt x="2804160" y="1392936"/>
                  </a:lnTo>
                  <a:lnTo>
                    <a:pt x="2804160" y="1405128"/>
                  </a:lnTo>
                  <a:lnTo>
                    <a:pt x="2842260" y="1405128"/>
                  </a:lnTo>
                  <a:close/>
                </a:path>
                <a:path w="3938270" h="1405254">
                  <a:moveTo>
                    <a:pt x="2892552" y="1405128"/>
                  </a:moveTo>
                  <a:lnTo>
                    <a:pt x="2892552" y="1392936"/>
                  </a:lnTo>
                  <a:lnTo>
                    <a:pt x="2854452" y="1392936"/>
                  </a:lnTo>
                  <a:lnTo>
                    <a:pt x="2854452" y="1405128"/>
                  </a:lnTo>
                  <a:lnTo>
                    <a:pt x="2892552" y="1405128"/>
                  </a:lnTo>
                  <a:close/>
                </a:path>
                <a:path w="3938270" h="1405254">
                  <a:moveTo>
                    <a:pt x="2942844" y="1405128"/>
                  </a:moveTo>
                  <a:lnTo>
                    <a:pt x="2942844" y="1392936"/>
                  </a:lnTo>
                  <a:lnTo>
                    <a:pt x="2904744" y="1392936"/>
                  </a:lnTo>
                  <a:lnTo>
                    <a:pt x="2904744" y="1405128"/>
                  </a:lnTo>
                  <a:lnTo>
                    <a:pt x="2942844" y="1405128"/>
                  </a:lnTo>
                  <a:close/>
                </a:path>
                <a:path w="3938270" h="1405254">
                  <a:moveTo>
                    <a:pt x="2994660" y="1405128"/>
                  </a:moveTo>
                  <a:lnTo>
                    <a:pt x="2994660" y="1392936"/>
                  </a:lnTo>
                  <a:lnTo>
                    <a:pt x="2956560" y="1392936"/>
                  </a:lnTo>
                  <a:lnTo>
                    <a:pt x="2956560" y="1405128"/>
                  </a:lnTo>
                  <a:lnTo>
                    <a:pt x="2994660" y="1405128"/>
                  </a:lnTo>
                  <a:close/>
                </a:path>
                <a:path w="3938270" h="1405254">
                  <a:moveTo>
                    <a:pt x="3044952" y="1405128"/>
                  </a:moveTo>
                  <a:lnTo>
                    <a:pt x="3044952" y="1392936"/>
                  </a:lnTo>
                  <a:lnTo>
                    <a:pt x="3006852" y="1392936"/>
                  </a:lnTo>
                  <a:lnTo>
                    <a:pt x="3006852" y="1405128"/>
                  </a:lnTo>
                  <a:lnTo>
                    <a:pt x="3044952" y="1405128"/>
                  </a:lnTo>
                  <a:close/>
                </a:path>
                <a:path w="3938270" h="1405254">
                  <a:moveTo>
                    <a:pt x="3095244" y="1405128"/>
                  </a:moveTo>
                  <a:lnTo>
                    <a:pt x="3095244" y="1392936"/>
                  </a:lnTo>
                  <a:lnTo>
                    <a:pt x="3057144" y="1392936"/>
                  </a:lnTo>
                  <a:lnTo>
                    <a:pt x="3057144" y="1405128"/>
                  </a:lnTo>
                  <a:lnTo>
                    <a:pt x="3095244" y="1405128"/>
                  </a:lnTo>
                  <a:close/>
                </a:path>
                <a:path w="3938270" h="1405254">
                  <a:moveTo>
                    <a:pt x="3147060" y="1405128"/>
                  </a:moveTo>
                  <a:lnTo>
                    <a:pt x="3147060" y="1392936"/>
                  </a:lnTo>
                  <a:lnTo>
                    <a:pt x="3108960" y="1392936"/>
                  </a:lnTo>
                  <a:lnTo>
                    <a:pt x="3108960" y="1405128"/>
                  </a:lnTo>
                  <a:lnTo>
                    <a:pt x="3147060" y="1405128"/>
                  </a:lnTo>
                  <a:close/>
                </a:path>
                <a:path w="3938270" h="1405254">
                  <a:moveTo>
                    <a:pt x="3197352" y="1405128"/>
                  </a:moveTo>
                  <a:lnTo>
                    <a:pt x="3197352" y="1392936"/>
                  </a:lnTo>
                  <a:lnTo>
                    <a:pt x="3159252" y="1392936"/>
                  </a:lnTo>
                  <a:lnTo>
                    <a:pt x="3159252" y="1405128"/>
                  </a:lnTo>
                  <a:lnTo>
                    <a:pt x="3197352" y="1405128"/>
                  </a:lnTo>
                  <a:close/>
                </a:path>
                <a:path w="3938270" h="1405254">
                  <a:moveTo>
                    <a:pt x="3247644" y="1405128"/>
                  </a:moveTo>
                  <a:lnTo>
                    <a:pt x="3247644" y="1392936"/>
                  </a:lnTo>
                  <a:lnTo>
                    <a:pt x="3209544" y="1392936"/>
                  </a:lnTo>
                  <a:lnTo>
                    <a:pt x="3209544" y="1405128"/>
                  </a:lnTo>
                  <a:lnTo>
                    <a:pt x="3247644" y="1405128"/>
                  </a:lnTo>
                  <a:close/>
                </a:path>
                <a:path w="3938270" h="1405254">
                  <a:moveTo>
                    <a:pt x="3299460" y="1405128"/>
                  </a:moveTo>
                  <a:lnTo>
                    <a:pt x="3299460" y="1392936"/>
                  </a:lnTo>
                  <a:lnTo>
                    <a:pt x="3261360" y="1392936"/>
                  </a:lnTo>
                  <a:lnTo>
                    <a:pt x="3261360" y="1405128"/>
                  </a:lnTo>
                  <a:lnTo>
                    <a:pt x="3299460" y="1405128"/>
                  </a:lnTo>
                  <a:close/>
                </a:path>
                <a:path w="3938270" h="1405254">
                  <a:moveTo>
                    <a:pt x="3349752" y="1405128"/>
                  </a:moveTo>
                  <a:lnTo>
                    <a:pt x="3349752" y="1392936"/>
                  </a:lnTo>
                  <a:lnTo>
                    <a:pt x="3311652" y="1392936"/>
                  </a:lnTo>
                  <a:lnTo>
                    <a:pt x="3311652" y="1405128"/>
                  </a:lnTo>
                  <a:lnTo>
                    <a:pt x="3349752" y="1405128"/>
                  </a:lnTo>
                  <a:close/>
                </a:path>
                <a:path w="3938270" h="1405254">
                  <a:moveTo>
                    <a:pt x="3400044" y="1405128"/>
                  </a:moveTo>
                  <a:lnTo>
                    <a:pt x="3400044" y="1392936"/>
                  </a:lnTo>
                  <a:lnTo>
                    <a:pt x="3361944" y="1392936"/>
                  </a:lnTo>
                  <a:lnTo>
                    <a:pt x="3361944" y="1405128"/>
                  </a:lnTo>
                  <a:lnTo>
                    <a:pt x="3400044" y="1405128"/>
                  </a:lnTo>
                  <a:close/>
                </a:path>
                <a:path w="3938270" h="1405254">
                  <a:moveTo>
                    <a:pt x="3451860" y="1405128"/>
                  </a:moveTo>
                  <a:lnTo>
                    <a:pt x="3451860" y="1392936"/>
                  </a:lnTo>
                  <a:lnTo>
                    <a:pt x="3413760" y="1392936"/>
                  </a:lnTo>
                  <a:lnTo>
                    <a:pt x="3413760" y="1405128"/>
                  </a:lnTo>
                  <a:lnTo>
                    <a:pt x="3451860" y="1405128"/>
                  </a:lnTo>
                  <a:close/>
                </a:path>
                <a:path w="3938270" h="1405254">
                  <a:moveTo>
                    <a:pt x="3502152" y="1405128"/>
                  </a:moveTo>
                  <a:lnTo>
                    <a:pt x="3502152" y="1392936"/>
                  </a:lnTo>
                  <a:lnTo>
                    <a:pt x="3464052" y="1392936"/>
                  </a:lnTo>
                  <a:lnTo>
                    <a:pt x="3464052" y="1405128"/>
                  </a:lnTo>
                  <a:lnTo>
                    <a:pt x="3502152" y="1405128"/>
                  </a:lnTo>
                  <a:close/>
                </a:path>
                <a:path w="3938270" h="1405254">
                  <a:moveTo>
                    <a:pt x="3552444" y="1405128"/>
                  </a:moveTo>
                  <a:lnTo>
                    <a:pt x="3552444" y="1392936"/>
                  </a:lnTo>
                  <a:lnTo>
                    <a:pt x="3514344" y="1392936"/>
                  </a:lnTo>
                  <a:lnTo>
                    <a:pt x="3514344" y="1405128"/>
                  </a:lnTo>
                  <a:lnTo>
                    <a:pt x="3552444" y="1405128"/>
                  </a:lnTo>
                  <a:close/>
                </a:path>
                <a:path w="3938270" h="1405254">
                  <a:moveTo>
                    <a:pt x="3604260" y="1405128"/>
                  </a:moveTo>
                  <a:lnTo>
                    <a:pt x="3604260" y="1392936"/>
                  </a:lnTo>
                  <a:lnTo>
                    <a:pt x="3566160" y="1392936"/>
                  </a:lnTo>
                  <a:lnTo>
                    <a:pt x="3566160" y="1405128"/>
                  </a:lnTo>
                  <a:lnTo>
                    <a:pt x="3604260" y="1405128"/>
                  </a:lnTo>
                  <a:close/>
                </a:path>
                <a:path w="3938270" h="1405254">
                  <a:moveTo>
                    <a:pt x="3654552" y="1405128"/>
                  </a:moveTo>
                  <a:lnTo>
                    <a:pt x="3654552" y="1392936"/>
                  </a:lnTo>
                  <a:lnTo>
                    <a:pt x="3616452" y="1392936"/>
                  </a:lnTo>
                  <a:lnTo>
                    <a:pt x="3616452" y="1405128"/>
                  </a:lnTo>
                  <a:lnTo>
                    <a:pt x="3654552" y="1405128"/>
                  </a:lnTo>
                  <a:close/>
                </a:path>
                <a:path w="3938270" h="1405254">
                  <a:moveTo>
                    <a:pt x="3704844" y="1405128"/>
                  </a:moveTo>
                  <a:lnTo>
                    <a:pt x="3704844" y="1392936"/>
                  </a:lnTo>
                  <a:lnTo>
                    <a:pt x="3666744" y="1392936"/>
                  </a:lnTo>
                  <a:lnTo>
                    <a:pt x="3666744" y="1405128"/>
                  </a:lnTo>
                  <a:lnTo>
                    <a:pt x="3704844" y="1405128"/>
                  </a:lnTo>
                  <a:close/>
                </a:path>
                <a:path w="3938270" h="1405254">
                  <a:moveTo>
                    <a:pt x="3756660" y="1405128"/>
                  </a:moveTo>
                  <a:lnTo>
                    <a:pt x="3756660" y="1392936"/>
                  </a:lnTo>
                  <a:lnTo>
                    <a:pt x="3718560" y="1392936"/>
                  </a:lnTo>
                  <a:lnTo>
                    <a:pt x="3718560" y="1405128"/>
                  </a:lnTo>
                  <a:lnTo>
                    <a:pt x="3756660" y="1405128"/>
                  </a:lnTo>
                  <a:close/>
                </a:path>
                <a:path w="3938270" h="1405254">
                  <a:moveTo>
                    <a:pt x="3806952" y="1405128"/>
                  </a:moveTo>
                  <a:lnTo>
                    <a:pt x="3806952" y="1392936"/>
                  </a:lnTo>
                  <a:lnTo>
                    <a:pt x="3768852" y="1392936"/>
                  </a:lnTo>
                  <a:lnTo>
                    <a:pt x="3768852" y="1405128"/>
                  </a:lnTo>
                  <a:lnTo>
                    <a:pt x="3806952" y="1405128"/>
                  </a:lnTo>
                  <a:close/>
                </a:path>
                <a:path w="3938270" h="1405254">
                  <a:moveTo>
                    <a:pt x="3857244" y="1405128"/>
                  </a:moveTo>
                  <a:lnTo>
                    <a:pt x="3857244" y="1392936"/>
                  </a:lnTo>
                  <a:lnTo>
                    <a:pt x="3819144" y="1392936"/>
                  </a:lnTo>
                  <a:lnTo>
                    <a:pt x="3819144" y="1405128"/>
                  </a:lnTo>
                  <a:lnTo>
                    <a:pt x="3857244" y="1405128"/>
                  </a:lnTo>
                  <a:close/>
                </a:path>
                <a:path w="3938270" h="1405254">
                  <a:moveTo>
                    <a:pt x="3909060" y="1405128"/>
                  </a:moveTo>
                  <a:lnTo>
                    <a:pt x="3909060" y="1392936"/>
                  </a:lnTo>
                  <a:lnTo>
                    <a:pt x="3870960" y="1392936"/>
                  </a:lnTo>
                  <a:lnTo>
                    <a:pt x="3870960" y="1405128"/>
                  </a:lnTo>
                  <a:lnTo>
                    <a:pt x="3909060" y="1405128"/>
                  </a:lnTo>
                  <a:close/>
                </a:path>
                <a:path w="3938270" h="1405254">
                  <a:moveTo>
                    <a:pt x="3931920" y="1392936"/>
                  </a:moveTo>
                  <a:lnTo>
                    <a:pt x="3921252" y="1392936"/>
                  </a:lnTo>
                  <a:lnTo>
                    <a:pt x="3921252" y="1405128"/>
                  </a:lnTo>
                  <a:lnTo>
                    <a:pt x="3925824" y="1405128"/>
                  </a:lnTo>
                  <a:lnTo>
                    <a:pt x="3925824" y="1399032"/>
                  </a:lnTo>
                  <a:lnTo>
                    <a:pt x="3931920" y="1392936"/>
                  </a:lnTo>
                  <a:close/>
                </a:path>
                <a:path w="3938270" h="1405254">
                  <a:moveTo>
                    <a:pt x="3938016" y="1402080"/>
                  </a:moveTo>
                  <a:lnTo>
                    <a:pt x="3938016" y="1371600"/>
                  </a:lnTo>
                  <a:lnTo>
                    <a:pt x="3925824" y="1371600"/>
                  </a:lnTo>
                  <a:lnTo>
                    <a:pt x="3925824" y="1392936"/>
                  </a:lnTo>
                  <a:lnTo>
                    <a:pt x="3931920" y="1392936"/>
                  </a:lnTo>
                  <a:lnTo>
                    <a:pt x="3931920" y="1405128"/>
                  </a:lnTo>
                  <a:lnTo>
                    <a:pt x="3934968" y="1405128"/>
                  </a:lnTo>
                  <a:lnTo>
                    <a:pt x="3938016" y="1402080"/>
                  </a:lnTo>
                  <a:close/>
                </a:path>
                <a:path w="3938270" h="1405254">
                  <a:moveTo>
                    <a:pt x="3931920" y="1405128"/>
                  </a:moveTo>
                  <a:lnTo>
                    <a:pt x="3931920" y="1392936"/>
                  </a:lnTo>
                  <a:lnTo>
                    <a:pt x="3925824" y="1399032"/>
                  </a:lnTo>
                  <a:lnTo>
                    <a:pt x="3925824" y="1405128"/>
                  </a:lnTo>
                  <a:lnTo>
                    <a:pt x="3931920" y="1405128"/>
                  </a:lnTo>
                  <a:close/>
                </a:path>
                <a:path w="3938270" h="1405254">
                  <a:moveTo>
                    <a:pt x="3938016" y="1357884"/>
                  </a:moveTo>
                  <a:lnTo>
                    <a:pt x="3938016" y="1319784"/>
                  </a:lnTo>
                  <a:lnTo>
                    <a:pt x="3925824" y="1319784"/>
                  </a:lnTo>
                  <a:lnTo>
                    <a:pt x="3925824" y="1357884"/>
                  </a:lnTo>
                  <a:lnTo>
                    <a:pt x="3938016" y="1357884"/>
                  </a:lnTo>
                  <a:close/>
                </a:path>
                <a:path w="3938270" h="1405254">
                  <a:moveTo>
                    <a:pt x="3938016" y="1307592"/>
                  </a:moveTo>
                  <a:lnTo>
                    <a:pt x="3938016" y="1269492"/>
                  </a:lnTo>
                  <a:lnTo>
                    <a:pt x="3925824" y="1269492"/>
                  </a:lnTo>
                  <a:lnTo>
                    <a:pt x="3925824" y="1307592"/>
                  </a:lnTo>
                  <a:lnTo>
                    <a:pt x="3938016" y="1307592"/>
                  </a:lnTo>
                  <a:close/>
                </a:path>
                <a:path w="3938270" h="1405254">
                  <a:moveTo>
                    <a:pt x="3938016" y="1257300"/>
                  </a:moveTo>
                  <a:lnTo>
                    <a:pt x="3938016" y="1219200"/>
                  </a:lnTo>
                  <a:lnTo>
                    <a:pt x="3925824" y="1219200"/>
                  </a:lnTo>
                  <a:lnTo>
                    <a:pt x="3925824" y="1257300"/>
                  </a:lnTo>
                  <a:lnTo>
                    <a:pt x="3938016" y="1257300"/>
                  </a:lnTo>
                  <a:close/>
                </a:path>
                <a:path w="3938270" h="1405254">
                  <a:moveTo>
                    <a:pt x="3938016" y="1205484"/>
                  </a:moveTo>
                  <a:lnTo>
                    <a:pt x="3938016" y="1167384"/>
                  </a:lnTo>
                  <a:lnTo>
                    <a:pt x="3925824" y="1167384"/>
                  </a:lnTo>
                  <a:lnTo>
                    <a:pt x="3925824" y="1205484"/>
                  </a:lnTo>
                  <a:lnTo>
                    <a:pt x="3938016" y="1205484"/>
                  </a:lnTo>
                  <a:close/>
                </a:path>
                <a:path w="3938270" h="1405254">
                  <a:moveTo>
                    <a:pt x="3938016" y="1155192"/>
                  </a:moveTo>
                  <a:lnTo>
                    <a:pt x="3938016" y="1117092"/>
                  </a:lnTo>
                  <a:lnTo>
                    <a:pt x="3925824" y="1117092"/>
                  </a:lnTo>
                  <a:lnTo>
                    <a:pt x="3925824" y="1155192"/>
                  </a:lnTo>
                  <a:lnTo>
                    <a:pt x="3938016" y="1155192"/>
                  </a:lnTo>
                  <a:close/>
                </a:path>
                <a:path w="3938270" h="1405254">
                  <a:moveTo>
                    <a:pt x="3938016" y="1104900"/>
                  </a:moveTo>
                  <a:lnTo>
                    <a:pt x="3938016" y="1066800"/>
                  </a:lnTo>
                  <a:lnTo>
                    <a:pt x="3925824" y="1066800"/>
                  </a:lnTo>
                  <a:lnTo>
                    <a:pt x="3925824" y="1104900"/>
                  </a:lnTo>
                  <a:lnTo>
                    <a:pt x="3938016" y="1104900"/>
                  </a:lnTo>
                  <a:close/>
                </a:path>
                <a:path w="3938270" h="1405254">
                  <a:moveTo>
                    <a:pt x="3938016" y="1053084"/>
                  </a:moveTo>
                  <a:lnTo>
                    <a:pt x="3938016" y="1014984"/>
                  </a:lnTo>
                  <a:lnTo>
                    <a:pt x="3925824" y="1014984"/>
                  </a:lnTo>
                  <a:lnTo>
                    <a:pt x="3925824" y="1053084"/>
                  </a:lnTo>
                  <a:lnTo>
                    <a:pt x="3938016" y="1053084"/>
                  </a:lnTo>
                  <a:close/>
                </a:path>
                <a:path w="3938270" h="1405254">
                  <a:moveTo>
                    <a:pt x="3938016" y="1002792"/>
                  </a:moveTo>
                  <a:lnTo>
                    <a:pt x="3938016" y="964692"/>
                  </a:lnTo>
                  <a:lnTo>
                    <a:pt x="3925824" y="964692"/>
                  </a:lnTo>
                  <a:lnTo>
                    <a:pt x="3925824" y="1002792"/>
                  </a:lnTo>
                  <a:lnTo>
                    <a:pt x="3938016" y="1002792"/>
                  </a:lnTo>
                  <a:close/>
                </a:path>
                <a:path w="3938270" h="1405254">
                  <a:moveTo>
                    <a:pt x="3938016" y="952500"/>
                  </a:moveTo>
                  <a:lnTo>
                    <a:pt x="3938016" y="914400"/>
                  </a:lnTo>
                  <a:lnTo>
                    <a:pt x="3925824" y="914400"/>
                  </a:lnTo>
                  <a:lnTo>
                    <a:pt x="3925824" y="952500"/>
                  </a:lnTo>
                  <a:lnTo>
                    <a:pt x="3938016" y="952500"/>
                  </a:lnTo>
                  <a:close/>
                </a:path>
                <a:path w="3938270" h="1405254">
                  <a:moveTo>
                    <a:pt x="3938016" y="900684"/>
                  </a:moveTo>
                  <a:lnTo>
                    <a:pt x="3938016" y="862584"/>
                  </a:lnTo>
                  <a:lnTo>
                    <a:pt x="3925824" y="862584"/>
                  </a:lnTo>
                  <a:lnTo>
                    <a:pt x="3925824" y="900684"/>
                  </a:lnTo>
                  <a:lnTo>
                    <a:pt x="3938016" y="900684"/>
                  </a:lnTo>
                  <a:close/>
                </a:path>
                <a:path w="3938270" h="1405254">
                  <a:moveTo>
                    <a:pt x="3938016" y="850392"/>
                  </a:moveTo>
                  <a:lnTo>
                    <a:pt x="3938016" y="812292"/>
                  </a:lnTo>
                  <a:lnTo>
                    <a:pt x="3925824" y="812292"/>
                  </a:lnTo>
                  <a:lnTo>
                    <a:pt x="3925824" y="850392"/>
                  </a:lnTo>
                  <a:lnTo>
                    <a:pt x="3938016" y="850392"/>
                  </a:lnTo>
                  <a:close/>
                </a:path>
                <a:path w="3938270" h="1405254">
                  <a:moveTo>
                    <a:pt x="3938016" y="800100"/>
                  </a:moveTo>
                  <a:lnTo>
                    <a:pt x="3938016" y="762000"/>
                  </a:lnTo>
                  <a:lnTo>
                    <a:pt x="3925824" y="762000"/>
                  </a:lnTo>
                  <a:lnTo>
                    <a:pt x="3925824" y="800100"/>
                  </a:lnTo>
                  <a:lnTo>
                    <a:pt x="3938016" y="800100"/>
                  </a:lnTo>
                  <a:close/>
                </a:path>
                <a:path w="3938270" h="1405254">
                  <a:moveTo>
                    <a:pt x="3938016" y="748284"/>
                  </a:moveTo>
                  <a:lnTo>
                    <a:pt x="3938016" y="710184"/>
                  </a:lnTo>
                  <a:lnTo>
                    <a:pt x="3925824" y="710184"/>
                  </a:lnTo>
                  <a:lnTo>
                    <a:pt x="3925824" y="748284"/>
                  </a:lnTo>
                  <a:lnTo>
                    <a:pt x="3938016" y="748284"/>
                  </a:lnTo>
                  <a:close/>
                </a:path>
                <a:path w="3938270" h="1405254">
                  <a:moveTo>
                    <a:pt x="3938016" y="697992"/>
                  </a:moveTo>
                  <a:lnTo>
                    <a:pt x="3938016" y="659892"/>
                  </a:lnTo>
                  <a:lnTo>
                    <a:pt x="3925824" y="659892"/>
                  </a:lnTo>
                  <a:lnTo>
                    <a:pt x="3925824" y="697992"/>
                  </a:lnTo>
                  <a:lnTo>
                    <a:pt x="3938016" y="697992"/>
                  </a:lnTo>
                  <a:close/>
                </a:path>
                <a:path w="3938270" h="1405254">
                  <a:moveTo>
                    <a:pt x="3938016" y="647700"/>
                  </a:moveTo>
                  <a:lnTo>
                    <a:pt x="3938016" y="609600"/>
                  </a:lnTo>
                  <a:lnTo>
                    <a:pt x="3925824" y="609600"/>
                  </a:lnTo>
                  <a:lnTo>
                    <a:pt x="3925824" y="647700"/>
                  </a:lnTo>
                  <a:lnTo>
                    <a:pt x="3938016" y="647700"/>
                  </a:lnTo>
                  <a:close/>
                </a:path>
                <a:path w="3938270" h="1405254">
                  <a:moveTo>
                    <a:pt x="3938016" y="595884"/>
                  </a:moveTo>
                  <a:lnTo>
                    <a:pt x="3938016" y="557784"/>
                  </a:lnTo>
                  <a:lnTo>
                    <a:pt x="3925824" y="557784"/>
                  </a:lnTo>
                  <a:lnTo>
                    <a:pt x="3925824" y="595884"/>
                  </a:lnTo>
                  <a:lnTo>
                    <a:pt x="3938016" y="595884"/>
                  </a:lnTo>
                  <a:close/>
                </a:path>
                <a:path w="3938270" h="1405254">
                  <a:moveTo>
                    <a:pt x="3938016" y="545592"/>
                  </a:moveTo>
                  <a:lnTo>
                    <a:pt x="3938016" y="507492"/>
                  </a:lnTo>
                  <a:lnTo>
                    <a:pt x="3925824" y="507492"/>
                  </a:lnTo>
                  <a:lnTo>
                    <a:pt x="3925824" y="545592"/>
                  </a:lnTo>
                  <a:lnTo>
                    <a:pt x="3938016" y="545592"/>
                  </a:lnTo>
                  <a:close/>
                </a:path>
                <a:path w="3938270" h="1405254">
                  <a:moveTo>
                    <a:pt x="3938016" y="495300"/>
                  </a:moveTo>
                  <a:lnTo>
                    <a:pt x="3938016" y="457200"/>
                  </a:lnTo>
                  <a:lnTo>
                    <a:pt x="3925824" y="457200"/>
                  </a:lnTo>
                  <a:lnTo>
                    <a:pt x="3925824" y="495300"/>
                  </a:lnTo>
                  <a:lnTo>
                    <a:pt x="3938016" y="495300"/>
                  </a:lnTo>
                  <a:close/>
                </a:path>
                <a:path w="3938270" h="1405254">
                  <a:moveTo>
                    <a:pt x="3938016" y="443484"/>
                  </a:moveTo>
                  <a:lnTo>
                    <a:pt x="3938016" y="405384"/>
                  </a:lnTo>
                  <a:lnTo>
                    <a:pt x="3925824" y="405384"/>
                  </a:lnTo>
                  <a:lnTo>
                    <a:pt x="3925824" y="443484"/>
                  </a:lnTo>
                  <a:lnTo>
                    <a:pt x="3938016" y="443484"/>
                  </a:lnTo>
                  <a:close/>
                </a:path>
                <a:path w="3938270" h="1405254">
                  <a:moveTo>
                    <a:pt x="3938016" y="393192"/>
                  </a:moveTo>
                  <a:lnTo>
                    <a:pt x="3938016" y="355092"/>
                  </a:lnTo>
                  <a:lnTo>
                    <a:pt x="3925824" y="355092"/>
                  </a:lnTo>
                  <a:lnTo>
                    <a:pt x="3925824" y="393192"/>
                  </a:lnTo>
                  <a:lnTo>
                    <a:pt x="3938016" y="393192"/>
                  </a:lnTo>
                  <a:close/>
                </a:path>
                <a:path w="3938270" h="1405254">
                  <a:moveTo>
                    <a:pt x="3938016" y="342900"/>
                  </a:moveTo>
                  <a:lnTo>
                    <a:pt x="3938016" y="304800"/>
                  </a:lnTo>
                  <a:lnTo>
                    <a:pt x="3925824" y="304800"/>
                  </a:lnTo>
                  <a:lnTo>
                    <a:pt x="3925824" y="342900"/>
                  </a:lnTo>
                  <a:lnTo>
                    <a:pt x="3938016" y="342900"/>
                  </a:lnTo>
                  <a:close/>
                </a:path>
                <a:path w="3938270" h="1405254">
                  <a:moveTo>
                    <a:pt x="3938016" y="291084"/>
                  </a:moveTo>
                  <a:lnTo>
                    <a:pt x="3938016" y="252984"/>
                  </a:lnTo>
                  <a:lnTo>
                    <a:pt x="3925824" y="252984"/>
                  </a:lnTo>
                  <a:lnTo>
                    <a:pt x="3925824" y="291084"/>
                  </a:lnTo>
                  <a:lnTo>
                    <a:pt x="3938016" y="291084"/>
                  </a:lnTo>
                  <a:close/>
                </a:path>
                <a:path w="3938270" h="1405254">
                  <a:moveTo>
                    <a:pt x="3938016" y="240792"/>
                  </a:moveTo>
                  <a:lnTo>
                    <a:pt x="3938016" y="202692"/>
                  </a:lnTo>
                  <a:lnTo>
                    <a:pt x="3925824" y="202692"/>
                  </a:lnTo>
                  <a:lnTo>
                    <a:pt x="3925824" y="240792"/>
                  </a:lnTo>
                  <a:lnTo>
                    <a:pt x="3938016" y="240792"/>
                  </a:lnTo>
                  <a:close/>
                </a:path>
                <a:path w="3938270" h="1405254">
                  <a:moveTo>
                    <a:pt x="3938016" y="190500"/>
                  </a:moveTo>
                  <a:lnTo>
                    <a:pt x="3938016" y="152400"/>
                  </a:lnTo>
                  <a:lnTo>
                    <a:pt x="3925824" y="152400"/>
                  </a:lnTo>
                  <a:lnTo>
                    <a:pt x="3925824" y="190500"/>
                  </a:lnTo>
                  <a:lnTo>
                    <a:pt x="3938016" y="190500"/>
                  </a:lnTo>
                  <a:close/>
                </a:path>
                <a:path w="3938270" h="1405254">
                  <a:moveTo>
                    <a:pt x="3938016" y="138684"/>
                  </a:moveTo>
                  <a:lnTo>
                    <a:pt x="3938016" y="100584"/>
                  </a:lnTo>
                  <a:lnTo>
                    <a:pt x="3925824" y="100584"/>
                  </a:lnTo>
                  <a:lnTo>
                    <a:pt x="3925824" y="138684"/>
                  </a:lnTo>
                  <a:lnTo>
                    <a:pt x="3938016" y="138684"/>
                  </a:lnTo>
                  <a:close/>
                </a:path>
                <a:path w="3938270" h="1405254">
                  <a:moveTo>
                    <a:pt x="3938016" y="88392"/>
                  </a:moveTo>
                  <a:lnTo>
                    <a:pt x="3938016" y="50292"/>
                  </a:lnTo>
                  <a:lnTo>
                    <a:pt x="3925824" y="50292"/>
                  </a:lnTo>
                  <a:lnTo>
                    <a:pt x="3925824" y="88392"/>
                  </a:lnTo>
                  <a:lnTo>
                    <a:pt x="3938016" y="88392"/>
                  </a:lnTo>
                  <a:close/>
                </a:path>
                <a:path w="3938270" h="1405254">
                  <a:moveTo>
                    <a:pt x="3938016" y="38100"/>
                  </a:moveTo>
                  <a:lnTo>
                    <a:pt x="3938016" y="3048"/>
                  </a:lnTo>
                  <a:lnTo>
                    <a:pt x="3934968" y="0"/>
                  </a:lnTo>
                  <a:lnTo>
                    <a:pt x="3925824" y="0"/>
                  </a:lnTo>
                  <a:lnTo>
                    <a:pt x="3925824" y="6096"/>
                  </a:lnTo>
                  <a:lnTo>
                    <a:pt x="3931920" y="12192"/>
                  </a:lnTo>
                  <a:lnTo>
                    <a:pt x="3931920" y="38100"/>
                  </a:lnTo>
                  <a:lnTo>
                    <a:pt x="3938016" y="38100"/>
                  </a:lnTo>
                  <a:close/>
                </a:path>
                <a:path w="3938270" h="1405254">
                  <a:moveTo>
                    <a:pt x="3931920" y="12192"/>
                  </a:moveTo>
                  <a:lnTo>
                    <a:pt x="3925824" y="6096"/>
                  </a:lnTo>
                  <a:lnTo>
                    <a:pt x="3925824" y="12192"/>
                  </a:lnTo>
                  <a:lnTo>
                    <a:pt x="3931920" y="12192"/>
                  </a:lnTo>
                  <a:close/>
                </a:path>
                <a:path w="3938270" h="1405254">
                  <a:moveTo>
                    <a:pt x="3931920" y="38100"/>
                  </a:moveTo>
                  <a:lnTo>
                    <a:pt x="3931920" y="12192"/>
                  </a:lnTo>
                  <a:lnTo>
                    <a:pt x="3925824" y="12192"/>
                  </a:lnTo>
                  <a:lnTo>
                    <a:pt x="3925824" y="38100"/>
                  </a:lnTo>
                  <a:lnTo>
                    <a:pt x="3931920" y="38100"/>
                  </a:lnTo>
                  <a:close/>
                </a:path>
                <a:path w="3938270" h="1405254">
                  <a:moveTo>
                    <a:pt x="3912108" y="12192"/>
                  </a:moveTo>
                  <a:lnTo>
                    <a:pt x="3912108" y="0"/>
                  </a:lnTo>
                  <a:lnTo>
                    <a:pt x="3874008" y="0"/>
                  </a:lnTo>
                  <a:lnTo>
                    <a:pt x="3874008" y="12192"/>
                  </a:lnTo>
                  <a:lnTo>
                    <a:pt x="3912108" y="12192"/>
                  </a:lnTo>
                  <a:close/>
                </a:path>
                <a:path w="3938270" h="1405254">
                  <a:moveTo>
                    <a:pt x="3861816" y="12192"/>
                  </a:moveTo>
                  <a:lnTo>
                    <a:pt x="3861816" y="0"/>
                  </a:lnTo>
                  <a:lnTo>
                    <a:pt x="3823716" y="0"/>
                  </a:lnTo>
                  <a:lnTo>
                    <a:pt x="3823716" y="12192"/>
                  </a:lnTo>
                  <a:lnTo>
                    <a:pt x="3861816" y="12192"/>
                  </a:lnTo>
                  <a:close/>
                </a:path>
                <a:path w="3938270" h="1405254">
                  <a:moveTo>
                    <a:pt x="3811524" y="12192"/>
                  </a:moveTo>
                  <a:lnTo>
                    <a:pt x="3811524" y="0"/>
                  </a:lnTo>
                  <a:lnTo>
                    <a:pt x="3773424" y="0"/>
                  </a:lnTo>
                  <a:lnTo>
                    <a:pt x="3773424" y="12192"/>
                  </a:lnTo>
                  <a:lnTo>
                    <a:pt x="3811524" y="12192"/>
                  </a:lnTo>
                  <a:close/>
                </a:path>
                <a:path w="3938270" h="1405254">
                  <a:moveTo>
                    <a:pt x="3759708" y="12192"/>
                  </a:moveTo>
                  <a:lnTo>
                    <a:pt x="3759708" y="0"/>
                  </a:lnTo>
                  <a:lnTo>
                    <a:pt x="3721608" y="0"/>
                  </a:lnTo>
                  <a:lnTo>
                    <a:pt x="3721608" y="12192"/>
                  </a:lnTo>
                  <a:lnTo>
                    <a:pt x="3759708" y="12192"/>
                  </a:lnTo>
                  <a:close/>
                </a:path>
                <a:path w="3938270" h="1405254">
                  <a:moveTo>
                    <a:pt x="3709416" y="12192"/>
                  </a:moveTo>
                  <a:lnTo>
                    <a:pt x="3709416" y="0"/>
                  </a:lnTo>
                  <a:lnTo>
                    <a:pt x="3671316" y="0"/>
                  </a:lnTo>
                  <a:lnTo>
                    <a:pt x="3671316" y="12192"/>
                  </a:lnTo>
                  <a:lnTo>
                    <a:pt x="3709416" y="12192"/>
                  </a:lnTo>
                  <a:close/>
                </a:path>
                <a:path w="3938270" h="1405254">
                  <a:moveTo>
                    <a:pt x="3659124" y="12192"/>
                  </a:moveTo>
                  <a:lnTo>
                    <a:pt x="3659124" y="0"/>
                  </a:lnTo>
                  <a:lnTo>
                    <a:pt x="3621024" y="0"/>
                  </a:lnTo>
                  <a:lnTo>
                    <a:pt x="3621024" y="12192"/>
                  </a:lnTo>
                  <a:lnTo>
                    <a:pt x="3659124" y="12192"/>
                  </a:lnTo>
                  <a:close/>
                </a:path>
                <a:path w="3938270" h="1405254">
                  <a:moveTo>
                    <a:pt x="3607308" y="12192"/>
                  </a:moveTo>
                  <a:lnTo>
                    <a:pt x="3607308" y="0"/>
                  </a:lnTo>
                  <a:lnTo>
                    <a:pt x="3569208" y="0"/>
                  </a:lnTo>
                  <a:lnTo>
                    <a:pt x="3569208" y="12192"/>
                  </a:lnTo>
                  <a:lnTo>
                    <a:pt x="3607308" y="12192"/>
                  </a:lnTo>
                  <a:close/>
                </a:path>
                <a:path w="3938270" h="1405254">
                  <a:moveTo>
                    <a:pt x="3557016" y="12192"/>
                  </a:moveTo>
                  <a:lnTo>
                    <a:pt x="3557016" y="0"/>
                  </a:lnTo>
                  <a:lnTo>
                    <a:pt x="3518916" y="0"/>
                  </a:lnTo>
                  <a:lnTo>
                    <a:pt x="3518916" y="12192"/>
                  </a:lnTo>
                  <a:lnTo>
                    <a:pt x="3557016" y="12192"/>
                  </a:lnTo>
                  <a:close/>
                </a:path>
                <a:path w="3938270" h="1405254">
                  <a:moveTo>
                    <a:pt x="3506724" y="12192"/>
                  </a:moveTo>
                  <a:lnTo>
                    <a:pt x="3506724" y="0"/>
                  </a:lnTo>
                  <a:lnTo>
                    <a:pt x="3468624" y="0"/>
                  </a:lnTo>
                  <a:lnTo>
                    <a:pt x="3468624" y="12192"/>
                  </a:lnTo>
                  <a:lnTo>
                    <a:pt x="3506724" y="12192"/>
                  </a:lnTo>
                  <a:close/>
                </a:path>
                <a:path w="3938270" h="1405254">
                  <a:moveTo>
                    <a:pt x="3454908" y="12192"/>
                  </a:moveTo>
                  <a:lnTo>
                    <a:pt x="3454908" y="0"/>
                  </a:lnTo>
                  <a:lnTo>
                    <a:pt x="3416808" y="0"/>
                  </a:lnTo>
                  <a:lnTo>
                    <a:pt x="3416808" y="12192"/>
                  </a:lnTo>
                  <a:lnTo>
                    <a:pt x="3454908" y="12192"/>
                  </a:lnTo>
                  <a:close/>
                </a:path>
                <a:path w="3938270" h="1405254">
                  <a:moveTo>
                    <a:pt x="3404616" y="12192"/>
                  </a:moveTo>
                  <a:lnTo>
                    <a:pt x="3404616" y="0"/>
                  </a:lnTo>
                  <a:lnTo>
                    <a:pt x="3366516" y="0"/>
                  </a:lnTo>
                  <a:lnTo>
                    <a:pt x="3366516" y="12192"/>
                  </a:lnTo>
                  <a:lnTo>
                    <a:pt x="3404616" y="12192"/>
                  </a:lnTo>
                  <a:close/>
                </a:path>
                <a:path w="3938270" h="1405254">
                  <a:moveTo>
                    <a:pt x="3354324" y="12192"/>
                  </a:moveTo>
                  <a:lnTo>
                    <a:pt x="3354324" y="0"/>
                  </a:lnTo>
                  <a:lnTo>
                    <a:pt x="3316224" y="0"/>
                  </a:lnTo>
                  <a:lnTo>
                    <a:pt x="3316224" y="12192"/>
                  </a:lnTo>
                  <a:lnTo>
                    <a:pt x="3354324" y="12192"/>
                  </a:lnTo>
                  <a:close/>
                </a:path>
                <a:path w="3938270" h="1405254">
                  <a:moveTo>
                    <a:pt x="3302508" y="12192"/>
                  </a:moveTo>
                  <a:lnTo>
                    <a:pt x="3302508" y="0"/>
                  </a:lnTo>
                  <a:lnTo>
                    <a:pt x="3264408" y="0"/>
                  </a:lnTo>
                  <a:lnTo>
                    <a:pt x="3264408" y="12192"/>
                  </a:lnTo>
                  <a:lnTo>
                    <a:pt x="3302508" y="12192"/>
                  </a:lnTo>
                  <a:close/>
                </a:path>
                <a:path w="3938270" h="1405254">
                  <a:moveTo>
                    <a:pt x="3252216" y="12192"/>
                  </a:moveTo>
                  <a:lnTo>
                    <a:pt x="3252216" y="0"/>
                  </a:lnTo>
                  <a:lnTo>
                    <a:pt x="3214116" y="0"/>
                  </a:lnTo>
                  <a:lnTo>
                    <a:pt x="3214116" y="12192"/>
                  </a:lnTo>
                  <a:lnTo>
                    <a:pt x="3252216" y="12192"/>
                  </a:lnTo>
                  <a:close/>
                </a:path>
                <a:path w="3938270" h="1405254">
                  <a:moveTo>
                    <a:pt x="3201924" y="12192"/>
                  </a:moveTo>
                  <a:lnTo>
                    <a:pt x="3201924" y="0"/>
                  </a:lnTo>
                  <a:lnTo>
                    <a:pt x="3163824" y="0"/>
                  </a:lnTo>
                  <a:lnTo>
                    <a:pt x="3163824" y="12192"/>
                  </a:lnTo>
                  <a:lnTo>
                    <a:pt x="3201924" y="12192"/>
                  </a:lnTo>
                  <a:close/>
                </a:path>
                <a:path w="3938270" h="1405254">
                  <a:moveTo>
                    <a:pt x="3150108" y="12192"/>
                  </a:moveTo>
                  <a:lnTo>
                    <a:pt x="3150108" y="0"/>
                  </a:lnTo>
                  <a:lnTo>
                    <a:pt x="3112008" y="0"/>
                  </a:lnTo>
                  <a:lnTo>
                    <a:pt x="3112008" y="12192"/>
                  </a:lnTo>
                  <a:lnTo>
                    <a:pt x="3150108" y="12192"/>
                  </a:lnTo>
                  <a:close/>
                </a:path>
                <a:path w="3938270" h="1405254">
                  <a:moveTo>
                    <a:pt x="3099816" y="12192"/>
                  </a:moveTo>
                  <a:lnTo>
                    <a:pt x="3099816" y="0"/>
                  </a:lnTo>
                  <a:lnTo>
                    <a:pt x="3061716" y="0"/>
                  </a:lnTo>
                  <a:lnTo>
                    <a:pt x="3061716" y="12192"/>
                  </a:lnTo>
                  <a:lnTo>
                    <a:pt x="3099816" y="12192"/>
                  </a:lnTo>
                  <a:close/>
                </a:path>
                <a:path w="3938270" h="1405254">
                  <a:moveTo>
                    <a:pt x="3049524" y="12192"/>
                  </a:moveTo>
                  <a:lnTo>
                    <a:pt x="3049524" y="0"/>
                  </a:lnTo>
                  <a:lnTo>
                    <a:pt x="3011424" y="0"/>
                  </a:lnTo>
                  <a:lnTo>
                    <a:pt x="3011424" y="12192"/>
                  </a:lnTo>
                  <a:lnTo>
                    <a:pt x="3049524" y="12192"/>
                  </a:lnTo>
                  <a:close/>
                </a:path>
                <a:path w="3938270" h="1405254">
                  <a:moveTo>
                    <a:pt x="2997708" y="12192"/>
                  </a:moveTo>
                  <a:lnTo>
                    <a:pt x="2997708" y="0"/>
                  </a:lnTo>
                  <a:lnTo>
                    <a:pt x="2959608" y="0"/>
                  </a:lnTo>
                  <a:lnTo>
                    <a:pt x="2959608" y="12192"/>
                  </a:lnTo>
                  <a:lnTo>
                    <a:pt x="2997708" y="12192"/>
                  </a:lnTo>
                  <a:close/>
                </a:path>
                <a:path w="3938270" h="1405254">
                  <a:moveTo>
                    <a:pt x="2947416" y="12192"/>
                  </a:moveTo>
                  <a:lnTo>
                    <a:pt x="2947416" y="0"/>
                  </a:lnTo>
                  <a:lnTo>
                    <a:pt x="2909316" y="0"/>
                  </a:lnTo>
                  <a:lnTo>
                    <a:pt x="2909316" y="12192"/>
                  </a:lnTo>
                  <a:lnTo>
                    <a:pt x="2947416" y="12192"/>
                  </a:lnTo>
                  <a:close/>
                </a:path>
                <a:path w="3938270" h="1405254">
                  <a:moveTo>
                    <a:pt x="2897124" y="12192"/>
                  </a:moveTo>
                  <a:lnTo>
                    <a:pt x="2897124" y="0"/>
                  </a:lnTo>
                  <a:lnTo>
                    <a:pt x="2859024" y="0"/>
                  </a:lnTo>
                  <a:lnTo>
                    <a:pt x="2859024" y="12192"/>
                  </a:lnTo>
                  <a:lnTo>
                    <a:pt x="2897124" y="12192"/>
                  </a:lnTo>
                  <a:close/>
                </a:path>
                <a:path w="3938270" h="1405254">
                  <a:moveTo>
                    <a:pt x="2845308" y="12192"/>
                  </a:moveTo>
                  <a:lnTo>
                    <a:pt x="2845308" y="0"/>
                  </a:lnTo>
                  <a:lnTo>
                    <a:pt x="2807208" y="0"/>
                  </a:lnTo>
                  <a:lnTo>
                    <a:pt x="2807208" y="12192"/>
                  </a:lnTo>
                  <a:lnTo>
                    <a:pt x="2845308" y="12192"/>
                  </a:lnTo>
                  <a:close/>
                </a:path>
                <a:path w="3938270" h="1405254">
                  <a:moveTo>
                    <a:pt x="2795016" y="12192"/>
                  </a:moveTo>
                  <a:lnTo>
                    <a:pt x="2795016" y="0"/>
                  </a:lnTo>
                  <a:lnTo>
                    <a:pt x="2756916" y="0"/>
                  </a:lnTo>
                  <a:lnTo>
                    <a:pt x="2756916" y="12192"/>
                  </a:lnTo>
                  <a:lnTo>
                    <a:pt x="2795016" y="12192"/>
                  </a:lnTo>
                  <a:close/>
                </a:path>
                <a:path w="3938270" h="1405254">
                  <a:moveTo>
                    <a:pt x="2744724" y="12192"/>
                  </a:moveTo>
                  <a:lnTo>
                    <a:pt x="2744724" y="0"/>
                  </a:lnTo>
                  <a:lnTo>
                    <a:pt x="2706624" y="0"/>
                  </a:lnTo>
                  <a:lnTo>
                    <a:pt x="2706624" y="12192"/>
                  </a:lnTo>
                  <a:lnTo>
                    <a:pt x="2744724" y="12192"/>
                  </a:lnTo>
                  <a:close/>
                </a:path>
                <a:path w="3938270" h="1405254">
                  <a:moveTo>
                    <a:pt x="2692908" y="12192"/>
                  </a:moveTo>
                  <a:lnTo>
                    <a:pt x="2692908" y="0"/>
                  </a:lnTo>
                  <a:lnTo>
                    <a:pt x="2654808" y="0"/>
                  </a:lnTo>
                  <a:lnTo>
                    <a:pt x="2654808" y="12192"/>
                  </a:lnTo>
                  <a:lnTo>
                    <a:pt x="2692908" y="12192"/>
                  </a:lnTo>
                  <a:close/>
                </a:path>
                <a:path w="3938270" h="1405254">
                  <a:moveTo>
                    <a:pt x="2642616" y="12192"/>
                  </a:moveTo>
                  <a:lnTo>
                    <a:pt x="2642616" y="0"/>
                  </a:lnTo>
                  <a:lnTo>
                    <a:pt x="2604516" y="0"/>
                  </a:lnTo>
                  <a:lnTo>
                    <a:pt x="2604516" y="12192"/>
                  </a:lnTo>
                  <a:lnTo>
                    <a:pt x="2642616" y="12192"/>
                  </a:lnTo>
                  <a:close/>
                </a:path>
                <a:path w="3938270" h="1405254">
                  <a:moveTo>
                    <a:pt x="2592324" y="12192"/>
                  </a:moveTo>
                  <a:lnTo>
                    <a:pt x="2592324" y="0"/>
                  </a:lnTo>
                  <a:lnTo>
                    <a:pt x="2554224" y="0"/>
                  </a:lnTo>
                  <a:lnTo>
                    <a:pt x="2554224" y="12192"/>
                  </a:lnTo>
                  <a:lnTo>
                    <a:pt x="2592324" y="12192"/>
                  </a:lnTo>
                  <a:close/>
                </a:path>
                <a:path w="3938270" h="1405254">
                  <a:moveTo>
                    <a:pt x="2540508" y="12192"/>
                  </a:moveTo>
                  <a:lnTo>
                    <a:pt x="2540508" y="0"/>
                  </a:lnTo>
                  <a:lnTo>
                    <a:pt x="2502408" y="0"/>
                  </a:lnTo>
                  <a:lnTo>
                    <a:pt x="2502408" y="12192"/>
                  </a:lnTo>
                  <a:lnTo>
                    <a:pt x="2540508" y="12192"/>
                  </a:lnTo>
                  <a:close/>
                </a:path>
                <a:path w="3938270" h="1405254">
                  <a:moveTo>
                    <a:pt x="2490216" y="12192"/>
                  </a:moveTo>
                  <a:lnTo>
                    <a:pt x="2490216" y="0"/>
                  </a:lnTo>
                  <a:lnTo>
                    <a:pt x="2452116" y="0"/>
                  </a:lnTo>
                  <a:lnTo>
                    <a:pt x="2452116" y="12192"/>
                  </a:lnTo>
                  <a:lnTo>
                    <a:pt x="2490216" y="12192"/>
                  </a:lnTo>
                  <a:close/>
                </a:path>
                <a:path w="3938270" h="1405254">
                  <a:moveTo>
                    <a:pt x="2439924" y="12192"/>
                  </a:moveTo>
                  <a:lnTo>
                    <a:pt x="2439924" y="0"/>
                  </a:lnTo>
                  <a:lnTo>
                    <a:pt x="2401824" y="0"/>
                  </a:lnTo>
                  <a:lnTo>
                    <a:pt x="2401824" y="12192"/>
                  </a:lnTo>
                  <a:lnTo>
                    <a:pt x="2439924" y="12192"/>
                  </a:lnTo>
                  <a:close/>
                </a:path>
                <a:path w="3938270" h="1405254">
                  <a:moveTo>
                    <a:pt x="2388108" y="12192"/>
                  </a:moveTo>
                  <a:lnTo>
                    <a:pt x="2388108" y="0"/>
                  </a:lnTo>
                  <a:lnTo>
                    <a:pt x="2350008" y="0"/>
                  </a:lnTo>
                  <a:lnTo>
                    <a:pt x="2350008" y="12192"/>
                  </a:lnTo>
                  <a:lnTo>
                    <a:pt x="2388108" y="12192"/>
                  </a:lnTo>
                  <a:close/>
                </a:path>
                <a:path w="3938270" h="1405254">
                  <a:moveTo>
                    <a:pt x="2337816" y="12192"/>
                  </a:moveTo>
                  <a:lnTo>
                    <a:pt x="2337816" y="0"/>
                  </a:lnTo>
                  <a:lnTo>
                    <a:pt x="2299716" y="0"/>
                  </a:lnTo>
                  <a:lnTo>
                    <a:pt x="2299716" y="12192"/>
                  </a:lnTo>
                  <a:lnTo>
                    <a:pt x="2337816" y="12192"/>
                  </a:lnTo>
                  <a:close/>
                </a:path>
                <a:path w="3938270" h="1405254">
                  <a:moveTo>
                    <a:pt x="2287524" y="12192"/>
                  </a:moveTo>
                  <a:lnTo>
                    <a:pt x="2287524" y="0"/>
                  </a:lnTo>
                  <a:lnTo>
                    <a:pt x="2249424" y="0"/>
                  </a:lnTo>
                  <a:lnTo>
                    <a:pt x="2249424" y="12192"/>
                  </a:lnTo>
                  <a:lnTo>
                    <a:pt x="2287524" y="12192"/>
                  </a:lnTo>
                  <a:close/>
                </a:path>
                <a:path w="3938270" h="1405254">
                  <a:moveTo>
                    <a:pt x="2235708" y="12192"/>
                  </a:moveTo>
                  <a:lnTo>
                    <a:pt x="2235708" y="0"/>
                  </a:lnTo>
                  <a:lnTo>
                    <a:pt x="2197608" y="0"/>
                  </a:lnTo>
                  <a:lnTo>
                    <a:pt x="2197608" y="12192"/>
                  </a:lnTo>
                  <a:lnTo>
                    <a:pt x="2235708" y="12192"/>
                  </a:lnTo>
                  <a:close/>
                </a:path>
                <a:path w="3938270" h="1405254">
                  <a:moveTo>
                    <a:pt x="2185416" y="12192"/>
                  </a:moveTo>
                  <a:lnTo>
                    <a:pt x="2185416" y="0"/>
                  </a:lnTo>
                  <a:lnTo>
                    <a:pt x="2147316" y="0"/>
                  </a:lnTo>
                  <a:lnTo>
                    <a:pt x="2147316" y="12192"/>
                  </a:lnTo>
                  <a:lnTo>
                    <a:pt x="2185416" y="12192"/>
                  </a:lnTo>
                  <a:close/>
                </a:path>
                <a:path w="3938270" h="1405254">
                  <a:moveTo>
                    <a:pt x="2135124" y="12192"/>
                  </a:moveTo>
                  <a:lnTo>
                    <a:pt x="2135124" y="0"/>
                  </a:lnTo>
                  <a:lnTo>
                    <a:pt x="2097024" y="0"/>
                  </a:lnTo>
                  <a:lnTo>
                    <a:pt x="2097024" y="12192"/>
                  </a:lnTo>
                  <a:lnTo>
                    <a:pt x="2135124" y="12192"/>
                  </a:lnTo>
                  <a:close/>
                </a:path>
                <a:path w="3938270" h="1405254">
                  <a:moveTo>
                    <a:pt x="2083308" y="12192"/>
                  </a:moveTo>
                  <a:lnTo>
                    <a:pt x="2083308" y="0"/>
                  </a:lnTo>
                  <a:lnTo>
                    <a:pt x="2045208" y="0"/>
                  </a:lnTo>
                  <a:lnTo>
                    <a:pt x="2045208" y="12192"/>
                  </a:lnTo>
                  <a:lnTo>
                    <a:pt x="2083308" y="12192"/>
                  </a:lnTo>
                  <a:close/>
                </a:path>
                <a:path w="3938270" h="1405254">
                  <a:moveTo>
                    <a:pt x="2033016" y="12192"/>
                  </a:moveTo>
                  <a:lnTo>
                    <a:pt x="2033016" y="0"/>
                  </a:lnTo>
                  <a:lnTo>
                    <a:pt x="1994916" y="0"/>
                  </a:lnTo>
                  <a:lnTo>
                    <a:pt x="1994916" y="12192"/>
                  </a:lnTo>
                  <a:lnTo>
                    <a:pt x="2033016" y="12192"/>
                  </a:lnTo>
                  <a:close/>
                </a:path>
                <a:path w="3938270" h="1405254">
                  <a:moveTo>
                    <a:pt x="1982724" y="12192"/>
                  </a:moveTo>
                  <a:lnTo>
                    <a:pt x="1982724" y="0"/>
                  </a:lnTo>
                  <a:lnTo>
                    <a:pt x="1944624" y="0"/>
                  </a:lnTo>
                  <a:lnTo>
                    <a:pt x="1944624" y="12192"/>
                  </a:lnTo>
                  <a:lnTo>
                    <a:pt x="1982724" y="12192"/>
                  </a:lnTo>
                  <a:close/>
                </a:path>
                <a:path w="3938270" h="1405254">
                  <a:moveTo>
                    <a:pt x="1930908" y="12192"/>
                  </a:moveTo>
                  <a:lnTo>
                    <a:pt x="1930908" y="0"/>
                  </a:lnTo>
                  <a:lnTo>
                    <a:pt x="1892808" y="0"/>
                  </a:lnTo>
                  <a:lnTo>
                    <a:pt x="1892808" y="12192"/>
                  </a:lnTo>
                  <a:lnTo>
                    <a:pt x="1930908" y="12192"/>
                  </a:lnTo>
                  <a:close/>
                </a:path>
                <a:path w="3938270" h="1405254">
                  <a:moveTo>
                    <a:pt x="1880616" y="12192"/>
                  </a:moveTo>
                  <a:lnTo>
                    <a:pt x="1880616" y="0"/>
                  </a:lnTo>
                  <a:lnTo>
                    <a:pt x="1842516" y="0"/>
                  </a:lnTo>
                  <a:lnTo>
                    <a:pt x="1842516" y="12192"/>
                  </a:lnTo>
                  <a:lnTo>
                    <a:pt x="1880616" y="12192"/>
                  </a:lnTo>
                  <a:close/>
                </a:path>
                <a:path w="3938270" h="1405254">
                  <a:moveTo>
                    <a:pt x="1830324" y="12192"/>
                  </a:moveTo>
                  <a:lnTo>
                    <a:pt x="1830324" y="0"/>
                  </a:lnTo>
                  <a:lnTo>
                    <a:pt x="1792224" y="0"/>
                  </a:lnTo>
                  <a:lnTo>
                    <a:pt x="1792224" y="12192"/>
                  </a:lnTo>
                  <a:lnTo>
                    <a:pt x="1830324" y="12192"/>
                  </a:lnTo>
                  <a:close/>
                </a:path>
                <a:path w="3938270" h="1405254">
                  <a:moveTo>
                    <a:pt x="1778508" y="12192"/>
                  </a:moveTo>
                  <a:lnTo>
                    <a:pt x="1778508" y="0"/>
                  </a:lnTo>
                  <a:lnTo>
                    <a:pt x="1740408" y="0"/>
                  </a:lnTo>
                  <a:lnTo>
                    <a:pt x="1740408" y="12192"/>
                  </a:lnTo>
                  <a:lnTo>
                    <a:pt x="1778508" y="12192"/>
                  </a:lnTo>
                  <a:close/>
                </a:path>
                <a:path w="3938270" h="1405254">
                  <a:moveTo>
                    <a:pt x="1728216" y="12192"/>
                  </a:moveTo>
                  <a:lnTo>
                    <a:pt x="1728216" y="0"/>
                  </a:lnTo>
                  <a:lnTo>
                    <a:pt x="1690116" y="0"/>
                  </a:lnTo>
                  <a:lnTo>
                    <a:pt x="1690116" y="12192"/>
                  </a:lnTo>
                  <a:lnTo>
                    <a:pt x="1728216" y="12192"/>
                  </a:lnTo>
                  <a:close/>
                </a:path>
                <a:path w="3938270" h="1405254">
                  <a:moveTo>
                    <a:pt x="1677924" y="12192"/>
                  </a:moveTo>
                  <a:lnTo>
                    <a:pt x="1677924" y="0"/>
                  </a:lnTo>
                  <a:lnTo>
                    <a:pt x="1639824" y="0"/>
                  </a:lnTo>
                  <a:lnTo>
                    <a:pt x="1639824" y="12192"/>
                  </a:lnTo>
                  <a:lnTo>
                    <a:pt x="1677924" y="12192"/>
                  </a:lnTo>
                  <a:close/>
                </a:path>
                <a:path w="3938270" h="1405254">
                  <a:moveTo>
                    <a:pt x="1626108" y="12192"/>
                  </a:moveTo>
                  <a:lnTo>
                    <a:pt x="1626108" y="0"/>
                  </a:lnTo>
                  <a:lnTo>
                    <a:pt x="1588008" y="0"/>
                  </a:lnTo>
                  <a:lnTo>
                    <a:pt x="1588008" y="12192"/>
                  </a:lnTo>
                  <a:lnTo>
                    <a:pt x="1626108" y="12192"/>
                  </a:lnTo>
                  <a:close/>
                </a:path>
                <a:path w="3938270" h="1405254">
                  <a:moveTo>
                    <a:pt x="1575816" y="12192"/>
                  </a:moveTo>
                  <a:lnTo>
                    <a:pt x="1575816" y="0"/>
                  </a:lnTo>
                  <a:lnTo>
                    <a:pt x="1537716" y="0"/>
                  </a:lnTo>
                  <a:lnTo>
                    <a:pt x="1537716" y="12192"/>
                  </a:lnTo>
                  <a:lnTo>
                    <a:pt x="1575816" y="12192"/>
                  </a:lnTo>
                  <a:close/>
                </a:path>
                <a:path w="3938270" h="1405254">
                  <a:moveTo>
                    <a:pt x="1525524" y="12192"/>
                  </a:moveTo>
                  <a:lnTo>
                    <a:pt x="1525524" y="0"/>
                  </a:lnTo>
                  <a:lnTo>
                    <a:pt x="1487424" y="0"/>
                  </a:lnTo>
                  <a:lnTo>
                    <a:pt x="1487424" y="12192"/>
                  </a:lnTo>
                  <a:lnTo>
                    <a:pt x="1525524" y="12192"/>
                  </a:lnTo>
                  <a:close/>
                </a:path>
                <a:path w="3938270" h="1405254">
                  <a:moveTo>
                    <a:pt x="1473708" y="12192"/>
                  </a:moveTo>
                  <a:lnTo>
                    <a:pt x="1473708" y="0"/>
                  </a:lnTo>
                  <a:lnTo>
                    <a:pt x="1435608" y="0"/>
                  </a:lnTo>
                  <a:lnTo>
                    <a:pt x="1435608" y="12192"/>
                  </a:lnTo>
                  <a:lnTo>
                    <a:pt x="1473708" y="12192"/>
                  </a:lnTo>
                  <a:close/>
                </a:path>
                <a:path w="3938270" h="1405254">
                  <a:moveTo>
                    <a:pt x="1423416" y="12192"/>
                  </a:moveTo>
                  <a:lnTo>
                    <a:pt x="1423416" y="0"/>
                  </a:lnTo>
                  <a:lnTo>
                    <a:pt x="1385316" y="0"/>
                  </a:lnTo>
                  <a:lnTo>
                    <a:pt x="1385316" y="12192"/>
                  </a:lnTo>
                  <a:lnTo>
                    <a:pt x="1423416" y="12192"/>
                  </a:lnTo>
                  <a:close/>
                </a:path>
                <a:path w="3938270" h="1405254">
                  <a:moveTo>
                    <a:pt x="1373124" y="12192"/>
                  </a:moveTo>
                  <a:lnTo>
                    <a:pt x="1373124" y="0"/>
                  </a:lnTo>
                  <a:lnTo>
                    <a:pt x="1335024" y="0"/>
                  </a:lnTo>
                  <a:lnTo>
                    <a:pt x="1335024" y="12192"/>
                  </a:lnTo>
                  <a:lnTo>
                    <a:pt x="1373124" y="12192"/>
                  </a:lnTo>
                  <a:close/>
                </a:path>
                <a:path w="3938270" h="1405254">
                  <a:moveTo>
                    <a:pt x="1321308" y="12192"/>
                  </a:moveTo>
                  <a:lnTo>
                    <a:pt x="1321308" y="0"/>
                  </a:lnTo>
                  <a:lnTo>
                    <a:pt x="1283208" y="0"/>
                  </a:lnTo>
                  <a:lnTo>
                    <a:pt x="1283208" y="12192"/>
                  </a:lnTo>
                  <a:lnTo>
                    <a:pt x="1321308" y="12192"/>
                  </a:lnTo>
                  <a:close/>
                </a:path>
                <a:path w="3938270" h="1405254">
                  <a:moveTo>
                    <a:pt x="1271016" y="12192"/>
                  </a:moveTo>
                  <a:lnTo>
                    <a:pt x="1271016" y="0"/>
                  </a:lnTo>
                  <a:lnTo>
                    <a:pt x="1232916" y="0"/>
                  </a:lnTo>
                  <a:lnTo>
                    <a:pt x="1232916" y="12192"/>
                  </a:lnTo>
                  <a:lnTo>
                    <a:pt x="1271016" y="12192"/>
                  </a:lnTo>
                  <a:close/>
                </a:path>
                <a:path w="3938270" h="1405254">
                  <a:moveTo>
                    <a:pt x="1220724" y="12192"/>
                  </a:moveTo>
                  <a:lnTo>
                    <a:pt x="1220724" y="0"/>
                  </a:lnTo>
                  <a:lnTo>
                    <a:pt x="1182624" y="0"/>
                  </a:lnTo>
                  <a:lnTo>
                    <a:pt x="1182624" y="12192"/>
                  </a:lnTo>
                  <a:lnTo>
                    <a:pt x="1220724" y="12192"/>
                  </a:lnTo>
                  <a:close/>
                </a:path>
                <a:path w="3938270" h="1405254">
                  <a:moveTo>
                    <a:pt x="1168908" y="12192"/>
                  </a:moveTo>
                  <a:lnTo>
                    <a:pt x="1168908" y="0"/>
                  </a:lnTo>
                  <a:lnTo>
                    <a:pt x="1130808" y="0"/>
                  </a:lnTo>
                  <a:lnTo>
                    <a:pt x="1130808" y="12192"/>
                  </a:lnTo>
                  <a:lnTo>
                    <a:pt x="1168908" y="12192"/>
                  </a:lnTo>
                  <a:close/>
                </a:path>
                <a:path w="3938270" h="1405254">
                  <a:moveTo>
                    <a:pt x="1118616" y="12192"/>
                  </a:moveTo>
                  <a:lnTo>
                    <a:pt x="1118616" y="0"/>
                  </a:lnTo>
                  <a:lnTo>
                    <a:pt x="1080516" y="0"/>
                  </a:lnTo>
                  <a:lnTo>
                    <a:pt x="1080516" y="12192"/>
                  </a:lnTo>
                  <a:lnTo>
                    <a:pt x="1118616" y="12192"/>
                  </a:lnTo>
                  <a:close/>
                </a:path>
                <a:path w="3938270" h="1405254">
                  <a:moveTo>
                    <a:pt x="1068324" y="12192"/>
                  </a:moveTo>
                  <a:lnTo>
                    <a:pt x="1068324" y="0"/>
                  </a:lnTo>
                  <a:lnTo>
                    <a:pt x="1030224" y="0"/>
                  </a:lnTo>
                  <a:lnTo>
                    <a:pt x="1030224" y="12192"/>
                  </a:lnTo>
                  <a:lnTo>
                    <a:pt x="1068324" y="12192"/>
                  </a:lnTo>
                  <a:close/>
                </a:path>
                <a:path w="3938270" h="1405254">
                  <a:moveTo>
                    <a:pt x="1016508" y="12192"/>
                  </a:moveTo>
                  <a:lnTo>
                    <a:pt x="1016508" y="0"/>
                  </a:lnTo>
                  <a:lnTo>
                    <a:pt x="978408" y="0"/>
                  </a:lnTo>
                  <a:lnTo>
                    <a:pt x="978408" y="12192"/>
                  </a:lnTo>
                  <a:lnTo>
                    <a:pt x="1016508" y="12192"/>
                  </a:lnTo>
                  <a:close/>
                </a:path>
                <a:path w="3938270" h="1405254">
                  <a:moveTo>
                    <a:pt x="966216" y="12192"/>
                  </a:moveTo>
                  <a:lnTo>
                    <a:pt x="966216" y="0"/>
                  </a:lnTo>
                  <a:lnTo>
                    <a:pt x="928116" y="0"/>
                  </a:lnTo>
                  <a:lnTo>
                    <a:pt x="928116" y="12192"/>
                  </a:lnTo>
                  <a:lnTo>
                    <a:pt x="966216" y="12192"/>
                  </a:lnTo>
                  <a:close/>
                </a:path>
                <a:path w="3938270" h="1405254">
                  <a:moveTo>
                    <a:pt x="915924" y="12192"/>
                  </a:moveTo>
                  <a:lnTo>
                    <a:pt x="915924" y="0"/>
                  </a:lnTo>
                  <a:lnTo>
                    <a:pt x="877824" y="0"/>
                  </a:lnTo>
                  <a:lnTo>
                    <a:pt x="877824" y="12192"/>
                  </a:lnTo>
                  <a:lnTo>
                    <a:pt x="915924" y="12192"/>
                  </a:lnTo>
                  <a:close/>
                </a:path>
                <a:path w="3938270" h="1405254">
                  <a:moveTo>
                    <a:pt x="864108" y="12192"/>
                  </a:moveTo>
                  <a:lnTo>
                    <a:pt x="864108" y="0"/>
                  </a:lnTo>
                  <a:lnTo>
                    <a:pt x="826008" y="0"/>
                  </a:lnTo>
                  <a:lnTo>
                    <a:pt x="826008" y="12192"/>
                  </a:lnTo>
                  <a:lnTo>
                    <a:pt x="864108" y="12192"/>
                  </a:lnTo>
                  <a:close/>
                </a:path>
                <a:path w="3938270" h="1405254">
                  <a:moveTo>
                    <a:pt x="813816" y="12192"/>
                  </a:moveTo>
                  <a:lnTo>
                    <a:pt x="813816" y="0"/>
                  </a:lnTo>
                  <a:lnTo>
                    <a:pt x="775716" y="0"/>
                  </a:lnTo>
                  <a:lnTo>
                    <a:pt x="775716" y="12192"/>
                  </a:lnTo>
                  <a:lnTo>
                    <a:pt x="813816" y="12192"/>
                  </a:lnTo>
                  <a:close/>
                </a:path>
                <a:path w="3938270" h="1405254">
                  <a:moveTo>
                    <a:pt x="763524" y="12192"/>
                  </a:moveTo>
                  <a:lnTo>
                    <a:pt x="763524" y="0"/>
                  </a:lnTo>
                  <a:lnTo>
                    <a:pt x="746760" y="0"/>
                  </a:lnTo>
                  <a:lnTo>
                    <a:pt x="743712" y="3048"/>
                  </a:lnTo>
                  <a:lnTo>
                    <a:pt x="743712" y="32004"/>
                  </a:lnTo>
                  <a:lnTo>
                    <a:pt x="749808" y="32004"/>
                  </a:lnTo>
                  <a:lnTo>
                    <a:pt x="749808" y="12192"/>
                  </a:lnTo>
                  <a:lnTo>
                    <a:pt x="755904" y="6096"/>
                  </a:lnTo>
                  <a:lnTo>
                    <a:pt x="755904" y="12192"/>
                  </a:lnTo>
                  <a:lnTo>
                    <a:pt x="763524" y="12192"/>
                  </a:lnTo>
                  <a:close/>
                </a:path>
                <a:path w="3938270" h="1405254">
                  <a:moveTo>
                    <a:pt x="755904" y="12192"/>
                  </a:moveTo>
                  <a:lnTo>
                    <a:pt x="755904" y="6096"/>
                  </a:lnTo>
                  <a:lnTo>
                    <a:pt x="749808" y="12192"/>
                  </a:lnTo>
                  <a:lnTo>
                    <a:pt x="755904" y="12192"/>
                  </a:lnTo>
                  <a:close/>
                </a:path>
                <a:path w="3938270" h="1405254">
                  <a:moveTo>
                    <a:pt x="755904" y="32004"/>
                  </a:moveTo>
                  <a:lnTo>
                    <a:pt x="755904" y="12192"/>
                  </a:lnTo>
                  <a:lnTo>
                    <a:pt x="749808" y="12192"/>
                  </a:lnTo>
                  <a:lnTo>
                    <a:pt x="749808" y="32004"/>
                  </a:lnTo>
                  <a:lnTo>
                    <a:pt x="755904" y="32004"/>
                  </a:lnTo>
                  <a:close/>
                </a:path>
                <a:path w="3938270" h="1405254">
                  <a:moveTo>
                    <a:pt x="755904" y="82296"/>
                  </a:moveTo>
                  <a:lnTo>
                    <a:pt x="755904" y="44196"/>
                  </a:lnTo>
                  <a:lnTo>
                    <a:pt x="743712" y="44196"/>
                  </a:lnTo>
                  <a:lnTo>
                    <a:pt x="743712" y="82296"/>
                  </a:lnTo>
                  <a:lnTo>
                    <a:pt x="755904" y="82296"/>
                  </a:lnTo>
                  <a:close/>
                </a:path>
                <a:path w="3938270" h="1405254">
                  <a:moveTo>
                    <a:pt x="755904" y="132588"/>
                  </a:moveTo>
                  <a:lnTo>
                    <a:pt x="755904" y="94488"/>
                  </a:lnTo>
                  <a:lnTo>
                    <a:pt x="743712" y="94488"/>
                  </a:lnTo>
                  <a:lnTo>
                    <a:pt x="743712" y="132588"/>
                  </a:lnTo>
                  <a:lnTo>
                    <a:pt x="755904" y="132588"/>
                  </a:lnTo>
                  <a:close/>
                </a:path>
                <a:path w="3938270" h="1405254">
                  <a:moveTo>
                    <a:pt x="755904" y="184404"/>
                  </a:moveTo>
                  <a:lnTo>
                    <a:pt x="755904" y="146304"/>
                  </a:lnTo>
                  <a:lnTo>
                    <a:pt x="743712" y="146304"/>
                  </a:lnTo>
                  <a:lnTo>
                    <a:pt x="743712" y="184404"/>
                  </a:lnTo>
                  <a:lnTo>
                    <a:pt x="755904" y="184404"/>
                  </a:lnTo>
                  <a:close/>
                </a:path>
                <a:path w="3938270" h="1405254">
                  <a:moveTo>
                    <a:pt x="755904" y="234696"/>
                  </a:moveTo>
                  <a:lnTo>
                    <a:pt x="755904" y="196596"/>
                  </a:lnTo>
                  <a:lnTo>
                    <a:pt x="743712" y="196596"/>
                  </a:lnTo>
                  <a:lnTo>
                    <a:pt x="743712" y="234696"/>
                  </a:lnTo>
                  <a:lnTo>
                    <a:pt x="755904" y="234696"/>
                  </a:lnTo>
                  <a:close/>
                </a:path>
                <a:path w="3938270" h="1405254">
                  <a:moveTo>
                    <a:pt x="755904" y="284988"/>
                  </a:moveTo>
                  <a:lnTo>
                    <a:pt x="755904" y="246888"/>
                  </a:lnTo>
                  <a:lnTo>
                    <a:pt x="743712" y="246888"/>
                  </a:lnTo>
                  <a:lnTo>
                    <a:pt x="743712" y="284988"/>
                  </a:lnTo>
                  <a:lnTo>
                    <a:pt x="755904" y="284988"/>
                  </a:lnTo>
                  <a:close/>
                </a:path>
                <a:path w="3938270" h="1405254">
                  <a:moveTo>
                    <a:pt x="755904" y="336804"/>
                  </a:moveTo>
                  <a:lnTo>
                    <a:pt x="755904" y="298704"/>
                  </a:lnTo>
                  <a:lnTo>
                    <a:pt x="743712" y="298704"/>
                  </a:lnTo>
                  <a:lnTo>
                    <a:pt x="743712" y="336804"/>
                  </a:lnTo>
                  <a:lnTo>
                    <a:pt x="755904" y="336804"/>
                  </a:lnTo>
                  <a:close/>
                </a:path>
                <a:path w="3938270" h="1405254">
                  <a:moveTo>
                    <a:pt x="755904" y="387096"/>
                  </a:moveTo>
                  <a:lnTo>
                    <a:pt x="755904" y="348996"/>
                  </a:lnTo>
                  <a:lnTo>
                    <a:pt x="743712" y="348996"/>
                  </a:lnTo>
                  <a:lnTo>
                    <a:pt x="743712" y="387096"/>
                  </a:lnTo>
                  <a:lnTo>
                    <a:pt x="755904" y="387096"/>
                  </a:lnTo>
                  <a:close/>
                </a:path>
                <a:path w="3938270" h="1405254">
                  <a:moveTo>
                    <a:pt x="755904" y="437388"/>
                  </a:moveTo>
                  <a:lnTo>
                    <a:pt x="755904" y="399288"/>
                  </a:lnTo>
                  <a:lnTo>
                    <a:pt x="743712" y="399288"/>
                  </a:lnTo>
                  <a:lnTo>
                    <a:pt x="743712" y="437388"/>
                  </a:lnTo>
                  <a:lnTo>
                    <a:pt x="755904" y="437388"/>
                  </a:lnTo>
                  <a:close/>
                </a:path>
                <a:path w="3938270" h="1405254">
                  <a:moveTo>
                    <a:pt x="755904" y="489204"/>
                  </a:moveTo>
                  <a:lnTo>
                    <a:pt x="755904" y="451104"/>
                  </a:lnTo>
                  <a:lnTo>
                    <a:pt x="743712" y="451104"/>
                  </a:lnTo>
                  <a:lnTo>
                    <a:pt x="743712" y="489204"/>
                  </a:lnTo>
                  <a:lnTo>
                    <a:pt x="755904" y="489204"/>
                  </a:lnTo>
                  <a:close/>
                </a:path>
                <a:path w="3938270" h="1405254">
                  <a:moveTo>
                    <a:pt x="755904" y="539496"/>
                  </a:moveTo>
                  <a:lnTo>
                    <a:pt x="755904" y="501396"/>
                  </a:lnTo>
                  <a:lnTo>
                    <a:pt x="743712" y="501396"/>
                  </a:lnTo>
                  <a:lnTo>
                    <a:pt x="743712" y="539496"/>
                  </a:lnTo>
                  <a:lnTo>
                    <a:pt x="755904" y="539496"/>
                  </a:lnTo>
                  <a:close/>
                </a:path>
                <a:path w="3938270" h="1405254">
                  <a:moveTo>
                    <a:pt x="755904" y="589788"/>
                  </a:moveTo>
                  <a:lnTo>
                    <a:pt x="755904" y="551688"/>
                  </a:lnTo>
                  <a:lnTo>
                    <a:pt x="743712" y="551688"/>
                  </a:lnTo>
                  <a:lnTo>
                    <a:pt x="743712" y="589788"/>
                  </a:lnTo>
                  <a:lnTo>
                    <a:pt x="755904" y="589788"/>
                  </a:lnTo>
                  <a:close/>
                </a:path>
                <a:path w="3938270" h="1405254">
                  <a:moveTo>
                    <a:pt x="755904" y="641604"/>
                  </a:moveTo>
                  <a:lnTo>
                    <a:pt x="755904" y="603504"/>
                  </a:lnTo>
                  <a:lnTo>
                    <a:pt x="743712" y="603504"/>
                  </a:lnTo>
                  <a:lnTo>
                    <a:pt x="743712" y="641604"/>
                  </a:lnTo>
                  <a:lnTo>
                    <a:pt x="755904" y="641604"/>
                  </a:lnTo>
                  <a:close/>
                </a:path>
                <a:path w="3938270" h="1405254">
                  <a:moveTo>
                    <a:pt x="755904" y="691896"/>
                  </a:moveTo>
                  <a:lnTo>
                    <a:pt x="755904" y="653796"/>
                  </a:lnTo>
                  <a:lnTo>
                    <a:pt x="743712" y="653796"/>
                  </a:lnTo>
                  <a:lnTo>
                    <a:pt x="743712" y="691896"/>
                  </a:lnTo>
                  <a:lnTo>
                    <a:pt x="755904" y="691896"/>
                  </a:lnTo>
                  <a:close/>
                </a:path>
                <a:path w="3938270" h="1405254">
                  <a:moveTo>
                    <a:pt x="755904" y="742188"/>
                  </a:moveTo>
                  <a:lnTo>
                    <a:pt x="755904" y="704088"/>
                  </a:lnTo>
                  <a:lnTo>
                    <a:pt x="743712" y="704088"/>
                  </a:lnTo>
                  <a:lnTo>
                    <a:pt x="743712" y="742188"/>
                  </a:lnTo>
                  <a:lnTo>
                    <a:pt x="755904" y="742188"/>
                  </a:lnTo>
                  <a:close/>
                </a:path>
                <a:path w="3938270" h="1405254">
                  <a:moveTo>
                    <a:pt x="755904" y="794004"/>
                  </a:moveTo>
                  <a:lnTo>
                    <a:pt x="755904" y="755904"/>
                  </a:lnTo>
                  <a:lnTo>
                    <a:pt x="743712" y="755904"/>
                  </a:lnTo>
                  <a:lnTo>
                    <a:pt x="743712" y="794004"/>
                  </a:lnTo>
                  <a:lnTo>
                    <a:pt x="755904" y="794004"/>
                  </a:lnTo>
                  <a:close/>
                </a:path>
                <a:path w="3938270" h="1405254">
                  <a:moveTo>
                    <a:pt x="749808" y="812292"/>
                  </a:moveTo>
                  <a:lnTo>
                    <a:pt x="723900" y="810768"/>
                  </a:lnTo>
                  <a:lnTo>
                    <a:pt x="723900" y="824484"/>
                  </a:lnTo>
                  <a:lnTo>
                    <a:pt x="743712" y="824484"/>
                  </a:lnTo>
                  <a:lnTo>
                    <a:pt x="743712" y="818388"/>
                  </a:lnTo>
                  <a:lnTo>
                    <a:pt x="749808" y="812292"/>
                  </a:lnTo>
                  <a:close/>
                </a:path>
                <a:path w="3938270" h="1405254">
                  <a:moveTo>
                    <a:pt x="755904" y="821436"/>
                  </a:moveTo>
                  <a:lnTo>
                    <a:pt x="755904" y="806196"/>
                  </a:lnTo>
                  <a:lnTo>
                    <a:pt x="743712" y="806196"/>
                  </a:lnTo>
                  <a:lnTo>
                    <a:pt x="743712" y="811933"/>
                  </a:lnTo>
                  <a:lnTo>
                    <a:pt x="749808" y="812292"/>
                  </a:lnTo>
                  <a:lnTo>
                    <a:pt x="749808" y="824484"/>
                  </a:lnTo>
                  <a:lnTo>
                    <a:pt x="752856" y="824484"/>
                  </a:lnTo>
                  <a:lnTo>
                    <a:pt x="755904" y="821436"/>
                  </a:lnTo>
                  <a:close/>
                </a:path>
                <a:path w="3938270" h="1405254">
                  <a:moveTo>
                    <a:pt x="749808" y="824484"/>
                  </a:moveTo>
                  <a:lnTo>
                    <a:pt x="749808" y="812292"/>
                  </a:lnTo>
                  <a:lnTo>
                    <a:pt x="743712" y="818388"/>
                  </a:lnTo>
                  <a:lnTo>
                    <a:pt x="743712" y="824484"/>
                  </a:lnTo>
                  <a:lnTo>
                    <a:pt x="749808" y="824484"/>
                  </a:lnTo>
                  <a:close/>
                </a:path>
                <a:path w="3938270" h="1405254">
                  <a:moveTo>
                    <a:pt x="711708" y="822960"/>
                  </a:moveTo>
                  <a:lnTo>
                    <a:pt x="711708" y="810768"/>
                  </a:lnTo>
                  <a:lnTo>
                    <a:pt x="673608" y="809244"/>
                  </a:lnTo>
                  <a:lnTo>
                    <a:pt x="673608" y="822960"/>
                  </a:lnTo>
                  <a:lnTo>
                    <a:pt x="711708" y="822960"/>
                  </a:lnTo>
                  <a:close/>
                </a:path>
                <a:path w="3938270" h="1405254">
                  <a:moveTo>
                    <a:pt x="661416" y="809244"/>
                  </a:moveTo>
                  <a:lnTo>
                    <a:pt x="623316" y="807720"/>
                  </a:lnTo>
                  <a:lnTo>
                    <a:pt x="621792" y="821436"/>
                  </a:lnTo>
                  <a:lnTo>
                    <a:pt x="659892" y="821436"/>
                  </a:lnTo>
                  <a:lnTo>
                    <a:pt x="661416" y="809244"/>
                  </a:lnTo>
                  <a:close/>
                </a:path>
                <a:path w="3938270" h="1405254">
                  <a:moveTo>
                    <a:pt x="609600" y="821436"/>
                  </a:moveTo>
                  <a:lnTo>
                    <a:pt x="609600" y="807720"/>
                  </a:lnTo>
                  <a:lnTo>
                    <a:pt x="571500" y="806196"/>
                  </a:lnTo>
                  <a:lnTo>
                    <a:pt x="571500" y="819912"/>
                  </a:lnTo>
                  <a:lnTo>
                    <a:pt x="609600" y="821436"/>
                  </a:lnTo>
                  <a:close/>
                </a:path>
                <a:path w="3938270" h="1405254">
                  <a:moveTo>
                    <a:pt x="559308" y="819912"/>
                  </a:moveTo>
                  <a:lnTo>
                    <a:pt x="559308" y="806196"/>
                  </a:lnTo>
                  <a:lnTo>
                    <a:pt x="521208" y="806196"/>
                  </a:lnTo>
                  <a:lnTo>
                    <a:pt x="521208" y="818388"/>
                  </a:lnTo>
                  <a:lnTo>
                    <a:pt x="559308" y="819912"/>
                  </a:lnTo>
                  <a:close/>
                </a:path>
                <a:path w="3938270" h="1405254">
                  <a:moveTo>
                    <a:pt x="509016" y="804672"/>
                  </a:moveTo>
                  <a:lnTo>
                    <a:pt x="470916" y="804672"/>
                  </a:lnTo>
                  <a:lnTo>
                    <a:pt x="469392" y="816864"/>
                  </a:lnTo>
                  <a:lnTo>
                    <a:pt x="507492" y="818388"/>
                  </a:lnTo>
                  <a:lnTo>
                    <a:pt x="509016" y="804672"/>
                  </a:lnTo>
                  <a:close/>
                </a:path>
                <a:path w="3938270" h="1405254">
                  <a:moveTo>
                    <a:pt x="457200" y="816864"/>
                  </a:moveTo>
                  <a:lnTo>
                    <a:pt x="457200" y="803148"/>
                  </a:lnTo>
                  <a:lnTo>
                    <a:pt x="419100" y="803148"/>
                  </a:lnTo>
                  <a:lnTo>
                    <a:pt x="419100" y="815340"/>
                  </a:lnTo>
                  <a:lnTo>
                    <a:pt x="457200" y="816864"/>
                  </a:lnTo>
                  <a:close/>
                </a:path>
                <a:path w="3938270" h="1405254">
                  <a:moveTo>
                    <a:pt x="406908" y="815340"/>
                  </a:moveTo>
                  <a:lnTo>
                    <a:pt x="406908" y="801624"/>
                  </a:lnTo>
                  <a:lnTo>
                    <a:pt x="368808" y="801624"/>
                  </a:lnTo>
                  <a:lnTo>
                    <a:pt x="368808" y="813816"/>
                  </a:lnTo>
                  <a:lnTo>
                    <a:pt x="406908" y="815340"/>
                  </a:lnTo>
                  <a:close/>
                </a:path>
                <a:path w="3938270" h="1405254">
                  <a:moveTo>
                    <a:pt x="356616" y="813816"/>
                  </a:moveTo>
                  <a:lnTo>
                    <a:pt x="356616" y="800100"/>
                  </a:lnTo>
                  <a:lnTo>
                    <a:pt x="318516" y="800100"/>
                  </a:lnTo>
                  <a:lnTo>
                    <a:pt x="318516" y="812292"/>
                  </a:lnTo>
                  <a:lnTo>
                    <a:pt x="356616" y="813816"/>
                  </a:lnTo>
                  <a:close/>
                </a:path>
                <a:path w="3938270" h="1405254">
                  <a:moveTo>
                    <a:pt x="304800" y="812292"/>
                  </a:moveTo>
                  <a:lnTo>
                    <a:pt x="304800" y="798576"/>
                  </a:lnTo>
                  <a:lnTo>
                    <a:pt x="266700" y="798576"/>
                  </a:lnTo>
                  <a:lnTo>
                    <a:pt x="266700" y="810768"/>
                  </a:lnTo>
                  <a:lnTo>
                    <a:pt x="304800" y="812292"/>
                  </a:lnTo>
                  <a:close/>
                </a:path>
                <a:path w="3938270" h="1405254">
                  <a:moveTo>
                    <a:pt x="254508" y="810768"/>
                  </a:moveTo>
                  <a:lnTo>
                    <a:pt x="254508" y="798576"/>
                  </a:lnTo>
                  <a:lnTo>
                    <a:pt x="216408" y="797052"/>
                  </a:lnTo>
                  <a:lnTo>
                    <a:pt x="216408" y="809244"/>
                  </a:lnTo>
                  <a:lnTo>
                    <a:pt x="254508" y="810768"/>
                  </a:lnTo>
                  <a:close/>
                </a:path>
                <a:path w="3938270" h="1405254">
                  <a:moveTo>
                    <a:pt x="204216" y="809244"/>
                  </a:moveTo>
                  <a:lnTo>
                    <a:pt x="204216" y="797052"/>
                  </a:lnTo>
                  <a:lnTo>
                    <a:pt x="166116" y="795528"/>
                  </a:lnTo>
                  <a:lnTo>
                    <a:pt x="166116" y="807720"/>
                  </a:lnTo>
                  <a:lnTo>
                    <a:pt x="204216" y="809244"/>
                  </a:lnTo>
                  <a:close/>
                </a:path>
                <a:path w="3938270" h="1405254">
                  <a:moveTo>
                    <a:pt x="152400" y="807720"/>
                  </a:moveTo>
                  <a:lnTo>
                    <a:pt x="152400" y="795528"/>
                  </a:lnTo>
                  <a:lnTo>
                    <a:pt x="114300" y="794004"/>
                  </a:lnTo>
                  <a:lnTo>
                    <a:pt x="114300" y="806196"/>
                  </a:lnTo>
                  <a:lnTo>
                    <a:pt x="152400" y="807720"/>
                  </a:lnTo>
                  <a:close/>
                </a:path>
                <a:path w="3938270" h="1405254">
                  <a:moveTo>
                    <a:pt x="102108" y="806196"/>
                  </a:moveTo>
                  <a:lnTo>
                    <a:pt x="102108" y="794004"/>
                  </a:lnTo>
                  <a:lnTo>
                    <a:pt x="64008" y="792480"/>
                  </a:lnTo>
                  <a:lnTo>
                    <a:pt x="64008" y="804672"/>
                  </a:lnTo>
                  <a:lnTo>
                    <a:pt x="102108" y="806196"/>
                  </a:lnTo>
                  <a:close/>
                </a:path>
                <a:path w="3938270" h="1405254">
                  <a:moveTo>
                    <a:pt x="28624" y="803744"/>
                  </a:moveTo>
                  <a:lnTo>
                    <a:pt x="6096" y="792480"/>
                  </a:lnTo>
                  <a:lnTo>
                    <a:pt x="0" y="803148"/>
                  </a:lnTo>
                  <a:lnTo>
                    <a:pt x="13716" y="809707"/>
                  </a:lnTo>
                  <a:lnTo>
                    <a:pt x="13716" y="803148"/>
                  </a:lnTo>
                  <a:lnTo>
                    <a:pt x="28624" y="803744"/>
                  </a:lnTo>
                  <a:close/>
                </a:path>
                <a:path w="3938270" h="1405254">
                  <a:moveTo>
                    <a:pt x="51816" y="804672"/>
                  </a:moveTo>
                  <a:lnTo>
                    <a:pt x="51816" y="792480"/>
                  </a:lnTo>
                  <a:lnTo>
                    <a:pt x="13716" y="790956"/>
                  </a:lnTo>
                  <a:lnTo>
                    <a:pt x="13716" y="796290"/>
                  </a:lnTo>
                  <a:lnTo>
                    <a:pt x="28624" y="803744"/>
                  </a:lnTo>
                  <a:lnTo>
                    <a:pt x="51816" y="804672"/>
                  </a:lnTo>
                  <a:close/>
                </a:path>
                <a:path w="3938270" h="1405254">
                  <a:moveTo>
                    <a:pt x="39624" y="809244"/>
                  </a:moveTo>
                  <a:lnTo>
                    <a:pt x="28624" y="803744"/>
                  </a:lnTo>
                  <a:lnTo>
                    <a:pt x="13716" y="803148"/>
                  </a:lnTo>
                  <a:lnTo>
                    <a:pt x="13716" y="809707"/>
                  </a:lnTo>
                  <a:lnTo>
                    <a:pt x="35052" y="819912"/>
                  </a:lnTo>
                  <a:lnTo>
                    <a:pt x="39624" y="809244"/>
                  </a:lnTo>
                  <a:close/>
                </a:path>
                <a:path w="3938270" h="1405254">
                  <a:moveTo>
                    <a:pt x="85344" y="830580"/>
                  </a:moveTo>
                  <a:lnTo>
                    <a:pt x="51816" y="813816"/>
                  </a:lnTo>
                  <a:lnTo>
                    <a:pt x="45720" y="826008"/>
                  </a:lnTo>
                  <a:lnTo>
                    <a:pt x="80772" y="842772"/>
                  </a:lnTo>
                  <a:lnTo>
                    <a:pt x="85344" y="830580"/>
                  </a:lnTo>
                  <a:close/>
                </a:path>
                <a:path w="3938270" h="1405254">
                  <a:moveTo>
                    <a:pt x="131064" y="853440"/>
                  </a:moveTo>
                  <a:lnTo>
                    <a:pt x="97536" y="836676"/>
                  </a:lnTo>
                  <a:lnTo>
                    <a:pt x="91440" y="848868"/>
                  </a:lnTo>
                  <a:lnTo>
                    <a:pt x="124968" y="865632"/>
                  </a:lnTo>
                  <a:lnTo>
                    <a:pt x="131064" y="853440"/>
                  </a:lnTo>
                  <a:close/>
                </a:path>
                <a:path w="3938270" h="1405254">
                  <a:moveTo>
                    <a:pt x="176784" y="876300"/>
                  </a:moveTo>
                  <a:lnTo>
                    <a:pt x="143256" y="859536"/>
                  </a:lnTo>
                  <a:lnTo>
                    <a:pt x="137160" y="870204"/>
                  </a:lnTo>
                  <a:lnTo>
                    <a:pt x="170688" y="886968"/>
                  </a:lnTo>
                  <a:lnTo>
                    <a:pt x="176784" y="876300"/>
                  </a:lnTo>
                  <a:close/>
                </a:path>
                <a:path w="3938270" h="1405254">
                  <a:moveTo>
                    <a:pt x="222504" y="899160"/>
                  </a:moveTo>
                  <a:lnTo>
                    <a:pt x="188976" y="882396"/>
                  </a:lnTo>
                  <a:lnTo>
                    <a:pt x="182880" y="893064"/>
                  </a:lnTo>
                  <a:lnTo>
                    <a:pt x="216408" y="909828"/>
                  </a:lnTo>
                  <a:lnTo>
                    <a:pt x="222504" y="899160"/>
                  </a:lnTo>
                  <a:close/>
                </a:path>
                <a:path w="3938270" h="1405254">
                  <a:moveTo>
                    <a:pt x="268224" y="922020"/>
                  </a:moveTo>
                  <a:lnTo>
                    <a:pt x="233172" y="903732"/>
                  </a:lnTo>
                  <a:lnTo>
                    <a:pt x="228600" y="915924"/>
                  </a:lnTo>
                  <a:lnTo>
                    <a:pt x="262128" y="932688"/>
                  </a:lnTo>
                  <a:lnTo>
                    <a:pt x="268224" y="922020"/>
                  </a:lnTo>
                  <a:close/>
                </a:path>
                <a:path w="3938270" h="1405254">
                  <a:moveTo>
                    <a:pt x="313944" y="943356"/>
                  </a:moveTo>
                  <a:lnTo>
                    <a:pt x="278892" y="926592"/>
                  </a:lnTo>
                  <a:lnTo>
                    <a:pt x="274320" y="938784"/>
                  </a:lnTo>
                  <a:lnTo>
                    <a:pt x="307848" y="955548"/>
                  </a:lnTo>
                  <a:lnTo>
                    <a:pt x="313944" y="943356"/>
                  </a:lnTo>
                  <a:close/>
                </a:path>
                <a:path w="3938270" h="1405254">
                  <a:moveTo>
                    <a:pt x="359664" y="966216"/>
                  </a:moveTo>
                  <a:lnTo>
                    <a:pt x="324612" y="949452"/>
                  </a:lnTo>
                  <a:lnTo>
                    <a:pt x="320040" y="960120"/>
                  </a:lnTo>
                  <a:lnTo>
                    <a:pt x="353568" y="978408"/>
                  </a:lnTo>
                  <a:lnTo>
                    <a:pt x="359664" y="966216"/>
                  </a:lnTo>
                  <a:close/>
                </a:path>
                <a:path w="3938270" h="1405254">
                  <a:moveTo>
                    <a:pt x="403860" y="989076"/>
                  </a:moveTo>
                  <a:lnTo>
                    <a:pt x="370332" y="972312"/>
                  </a:lnTo>
                  <a:lnTo>
                    <a:pt x="364236" y="982980"/>
                  </a:lnTo>
                  <a:lnTo>
                    <a:pt x="399288" y="999744"/>
                  </a:lnTo>
                  <a:lnTo>
                    <a:pt x="403860" y="989076"/>
                  </a:lnTo>
                  <a:close/>
                </a:path>
                <a:path w="3938270" h="1405254">
                  <a:moveTo>
                    <a:pt x="449580" y="1011936"/>
                  </a:moveTo>
                  <a:lnTo>
                    <a:pt x="416052" y="995172"/>
                  </a:lnTo>
                  <a:lnTo>
                    <a:pt x="409956" y="1005840"/>
                  </a:lnTo>
                  <a:lnTo>
                    <a:pt x="445008" y="1022604"/>
                  </a:lnTo>
                  <a:lnTo>
                    <a:pt x="449580" y="1011936"/>
                  </a:lnTo>
                  <a:close/>
                </a:path>
                <a:path w="3938270" h="1405254">
                  <a:moveTo>
                    <a:pt x="495300" y="1033272"/>
                  </a:moveTo>
                  <a:lnTo>
                    <a:pt x="461772" y="1016508"/>
                  </a:lnTo>
                  <a:lnTo>
                    <a:pt x="455676" y="1028700"/>
                  </a:lnTo>
                  <a:lnTo>
                    <a:pt x="490728" y="1045464"/>
                  </a:lnTo>
                  <a:lnTo>
                    <a:pt x="495300" y="1033272"/>
                  </a:lnTo>
                  <a:close/>
                </a:path>
                <a:path w="3938270" h="1405254">
                  <a:moveTo>
                    <a:pt x="541020" y="1056132"/>
                  </a:moveTo>
                  <a:lnTo>
                    <a:pt x="507492" y="1039368"/>
                  </a:lnTo>
                  <a:lnTo>
                    <a:pt x="501396" y="1051560"/>
                  </a:lnTo>
                  <a:lnTo>
                    <a:pt x="534924" y="1068324"/>
                  </a:lnTo>
                  <a:lnTo>
                    <a:pt x="541020" y="1056132"/>
                  </a:lnTo>
                  <a:close/>
                </a:path>
                <a:path w="3938270" h="1405254">
                  <a:moveTo>
                    <a:pt x="586740" y="1078992"/>
                  </a:moveTo>
                  <a:lnTo>
                    <a:pt x="553212" y="1062228"/>
                  </a:lnTo>
                  <a:lnTo>
                    <a:pt x="547116" y="1072896"/>
                  </a:lnTo>
                  <a:lnTo>
                    <a:pt x="580644" y="1089660"/>
                  </a:lnTo>
                  <a:lnTo>
                    <a:pt x="586740" y="1078992"/>
                  </a:lnTo>
                  <a:close/>
                </a:path>
                <a:path w="3938270" h="1405254">
                  <a:moveTo>
                    <a:pt x="632460" y="1101852"/>
                  </a:moveTo>
                  <a:lnTo>
                    <a:pt x="598932" y="1085088"/>
                  </a:lnTo>
                  <a:lnTo>
                    <a:pt x="592836" y="1095756"/>
                  </a:lnTo>
                  <a:lnTo>
                    <a:pt x="626364" y="1112520"/>
                  </a:lnTo>
                  <a:lnTo>
                    <a:pt x="632460" y="1101852"/>
                  </a:lnTo>
                  <a:close/>
                </a:path>
                <a:path w="3938270" h="1405254">
                  <a:moveTo>
                    <a:pt x="678180" y="1123188"/>
                  </a:moveTo>
                  <a:lnTo>
                    <a:pt x="643128" y="1106424"/>
                  </a:lnTo>
                  <a:lnTo>
                    <a:pt x="638556" y="1118616"/>
                  </a:lnTo>
                  <a:lnTo>
                    <a:pt x="672084" y="1135380"/>
                  </a:lnTo>
                  <a:lnTo>
                    <a:pt x="678180" y="1123188"/>
                  </a:lnTo>
                  <a:close/>
                </a:path>
                <a:path w="3938270" h="1405254">
                  <a:moveTo>
                    <a:pt x="723900" y="1146048"/>
                  </a:moveTo>
                  <a:lnTo>
                    <a:pt x="688848" y="1129284"/>
                  </a:lnTo>
                  <a:lnTo>
                    <a:pt x="684276" y="1141476"/>
                  </a:lnTo>
                  <a:lnTo>
                    <a:pt x="717804" y="1158240"/>
                  </a:lnTo>
                  <a:lnTo>
                    <a:pt x="723900" y="1146048"/>
                  </a:lnTo>
                  <a:close/>
                </a:path>
              </a:pathLst>
            </a:custGeom>
            <a:solidFill>
              <a:srgbClr val="84A5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779651" y="5196329"/>
            <a:ext cx="2239010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После</a:t>
            </a:r>
            <a:r>
              <a:rPr sz="1400" spc="-2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60" dirty="0">
                <a:solidFill>
                  <a:srgbClr val="365F92"/>
                </a:solidFill>
                <a:latin typeface="Microsoft Sans Serif"/>
                <a:cs typeface="Microsoft Sans Serif"/>
              </a:rPr>
              <a:t>заполнения</a:t>
            </a:r>
            <a:r>
              <a:rPr sz="1400" spc="-2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75" dirty="0">
                <a:solidFill>
                  <a:srgbClr val="365F92"/>
                </a:solidFill>
                <a:latin typeface="Microsoft Sans Serif"/>
                <a:cs typeface="Microsoft Sans Serif"/>
              </a:rPr>
              <a:t>нажать</a:t>
            </a:r>
            <a:endParaRPr sz="1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400" spc="-110" dirty="0">
                <a:solidFill>
                  <a:srgbClr val="365F92"/>
                </a:solidFill>
                <a:latin typeface="Microsoft Sans Serif"/>
                <a:cs typeface="Microsoft Sans Serif"/>
              </a:rPr>
              <a:t>«</a:t>
            </a:r>
            <a:r>
              <a:rPr sz="1400" spc="-95" dirty="0">
                <a:solidFill>
                  <a:srgbClr val="365F92"/>
                </a:solidFill>
                <a:latin typeface="Microsoft Sans Serif"/>
                <a:cs typeface="Microsoft Sans Serif"/>
              </a:rPr>
              <a:t>П</a:t>
            </a:r>
            <a:r>
              <a:rPr sz="14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о</a:t>
            </a:r>
            <a:r>
              <a:rPr sz="14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с</a:t>
            </a:r>
            <a:r>
              <a:rPr sz="1400" spc="-95" dirty="0">
                <a:solidFill>
                  <a:srgbClr val="365F92"/>
                </a:solidFill>
                <a:latin typeface="Microsoft Sans Serif"/>
                <a:cs typeface="Microsoft Sans Serif"/>
              </a:rPr>
              <a:t>т</a:t>
            </a:r>
            <a:r>
              <a:rPr sz="1400" spc="-45" dirty="0">
                <a:solidFill>
                  <a:srgbClr val="365F92"/>
                </a:solidFill>
                <a:latin typeface="Microsoft Sans Serif"/>
                <a:cs typeface="Microsoft Sans Serif"/>
              </a:rPr>
              <a:t>у</a:t>
            </a:r>
            <a:r>
              <a:rPr sz="14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п</a:t>
            </a:r>
            <a:r>
              <a:rPr sz="1400" spc="-20" dirty="0">
                <a:solidFill>
                  <a:srgbClr val="365F92"/>
                </a:solidFill>
                <a:latin typeface="Microsoft Sans Serif"/>
                <a:cs typeface="Microsoft Sans Serif"/>
              </a:rPr>
              <a:t>и</a:t>
            </a:r>
            <a:r>
              <a:rPr sz="1400" spc="-95" dirty="0">
                <a:solidFill>
                  <a:srgbClr val="365F92"/>
                </a:solidFill>
                <a:latin typeface="Microsoft Sans Serif"/>
                <a:cs typeface="Microsoft Sans Serif"/>
              </a:rPr>
              <a:t>т</a:t>
            </a:r>
            <a:r>
              <a:rPr sz="1400" spc="-85" dirty="0">
                <a:solidFill>
                  <a:srgbClr val="365F92"/>
                </a:solidFill>
                <a:latin typeface="Microsoft Sans Serif"/>
                <a:cs typeface="Microsoft Sans Serif"/>
              </a:rPr>
              <a:t>ь</a:t>
            </a:r>
            <a:r>
              <a:rPr sz="1400" spc="-10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400" spc="-45" dirty="0">
                <a:solidFill>
                  <a:srgbClr val="365F92"/>
                </a:solidFill>
                <a:latin typeface="Microsoft Sans Serif"/>
                <a:cs typeface="Microsoft Sans Serif"/>
              </a:rPr>
              <a:t>в</a:t>
            </a:r>
            <a:r>
              <a:rPr sz="1400" spc="25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400" spc="-95" dirty="0">
                <a:solidFill>
                  <a:srgbClr val="365F92"/>
                </a:solidFill>
                <a:latin typeface="Microsoft Sans Serif"/>
                <a:cs typeface="Microsoft Sans Serif"/>
              </a:rPr>
              <a:t>ш</a:t>
            </a:r>
            <a:r>
              <a:rPr sz="14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ко</a:t>
            </a:r>
            <a:r>
              <a:rPr sz="1400" spc="-95" dirty="0">
                <a:solidFill>
                  <a:srgbClr val="365F92"/>
                </a:solidFill>
                <a:latin typeface="Microsoft Sans Serif"/>
                <a:cs typeface="Microsoft Sans Serif"/>
              </a:rPr>
              <a:t>л</a:t>
            </a:r>
            <a:r>
              <a:rPr sz="1400" spc="-45" dirty="0">
                <a:solidFill>
                  <a:srgbClr val="365F92"/>
                </a:solidFill>
                <a:latin typeface="Microsoft Sans Serif"/>
                <a:cs typeface="Microsoft Sans Serif"/>
              </a:rPr>
              <a:t>у</a:t>
            </a:r>
            <a:r>
              <a:rPr sz="1400" spc="-110" dirty="0">
                <a:solidFill>
                  <a:srgbClr val="365F92"/>
                </a:solidFill>
                <a:latin typeface="Microsoft Sans Serif"/>
                <a:cs typeface="Microsoft Sans Serif"/>
              </a:rPr>
              <a:t>»</a:t>
            </a:r>
            <a:r>
              <a:rPr sz="1400" spc="-90" dirty="0">
                <a:solidFill>
                  <a:srgbClr val="365F92"/>
                </a:solidFill>
                <a:latin typeface="Microsoft Sans Serif"/>
                <a:cs typeface="Microsoft Sans Serif"/>
              </a:rPr>
              <a:t>.</a:t>
            </a:r>
            <a:endParaRPr sz="14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sz="14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Н</a:t>
            </a:r>
            <a:r>
              <a:rPr sz="1400" spc="-85" dirty="0">
                <a:solidFill>
                  <a:srgbClr val="365F92"/>
                </a:solidFill>
                <a:latin typeface="Microsoft Sans Serif"/>
                <a:cs typeface="Microsoft Sans Serif"/>
              </a:rPr>
              <a:t>а</a:t>
            </a:r>
            <a:r>
              <a:rPr sz="1400" spc="20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400" spc="-45" dirty="0">
                <a:solidFill>
                  <a:srgbClr val="365F92"/>
                </a:solidFill>
                <a:latin typeface="Microsoft Sans Serif"/>
                <a:cs typeface="Microsoft Sans Serif"/>
              </a:rPr>
              <a:t>у</a:t>
            </a:r>
            <a:r>
              <a:rPr sz="14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к</a:t>
            </a:r>
            <a:r>
              <a:rPr sz="1400" spc="-90" dirty="0">
                <a:solidFill>
                  <a:srgbClr val="365F92"/>
                </a:solidFill>
                <a:latin typeface="Microsoft Sans Serif"/>
                <a:cs typeface="Microsoft Sans Serif"/>
              </a:rPr>
              <a:t>а</a:t>
            </a:r>
            <a:r>
              <a:rPr sz="1400" spc="-85" dirty="0">
                <a:solidFill>
                  <a:srgbClr val="365F92"/>
                </a:solidFill>
                <a:latin typeface="Microsoft Sans Serif"/>
                <a:cs typeface="Microsoft Sans Serif"/>
              </a:rPr>
              <a:t>з</a:t>
            </a:r>
            <a:r>
              <a:rPr sz="1400" spc="-90" dirty="0">
                <a:solidFill>
                  <a:srgbClr val="365F92"/>
                </a:solidFill>
                <a:latin typeface="Microsoft Sans Serif"/>
                <a:cs typeface="Microsoft Sans Serif"/>
              </a:rPr>
              <a:t>а</a:t>
            </a:r>
            <a:r>
              <a:rPr sz="14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нн</a:t>
            </a:r>
            <a:r>
              <a:rPr sz="1400" spc="-85" dirty="0">
                <a:solidFill>
                  <a:srgbClr val="365F92"/>
                </a:solidFill>
                <a:latin typeface="Microsoft Sans Serif"/>
                <a:cs typeface="Microsoft Sans Serif"/>
              </a:rPr>
              <a:t>ы</a:t>
            </a:r>
            <a:r>
              <a:rPr sz="1400" spc="-20" dirty="0">
                <a:solidFill>
                  <a:srgbClr val="365F92"/>
                </a:solidFill>
                <a:latin typeface="Microsoft Sans Serif"/>
                <a:cs typeface="Microsoft Sans Serif"/>
              </a:rPr>
              <a:t>й</a:t>
            </a:r>
            <a:r>
              <a:rPr sz="1400" spc="-5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400" spc="-80" dirty="0">
                <a:solidFill>
                  <a:srgbClr val="365F92"/>
                </a:solidFill>
                <a:latin typeface="Microsoft Sans Serif"/>
                <a:cs typeface="Microsoft Sans Serif"/>
              </a:rPr>
              <a:t>e</a:t>
            </a:r>
            <a:r>
              <a:rPr sz="1400" spc="30" dirty="0">
                <a:solidFill>
                  <a:srgbClr val="365F92"/>
                </a:solidFill>
                <a:latin typeface="Microsoft Sans Serif"/>
                <a:cs typeface="Microsoft Sans Serif"/>
              </a:rPr>
              <a:t>-</a:t>
            </a:r>
            <a:r>
              <a:rPr sz="1400" spc="-65" dirty="0">
                <a:solidFill>
                  <a:srgbClr val="365F92"/>
                </a:solidFill>
                <a:latin typeface="Microsoft Sans Serif"/>
                <a:cs typeface="Microsoft Sans Serif"/>
              </a:rPr>
              <a:t>m</a:t>
            </a:r>
            <a:r>
              <a:rPr sz="1400" spc="-50" dirty="0">
                <a:solidFill>
                  <a:srgbClr val="365F92"/>
                </a:solidFill>
                <a:latin typeface="Microsoft Sans Serif"/>
                <a:cs typeface="Microsoft Sans Serif"/>
              </a:rPr>
              <a:t>a</a:t>
            </a:r>
            <a:r>
              <a:rPr sz="1400" spc="50" dirty="0">
                <a:solidFill>
                  <a:srgbClr val="365F92"/>
                </a:solidFill>
                <a:latin typeface="Microsoft Sans Serif"/>
                <a:cs typeface="Microsoft Sans Serif"/>
              </a:rPr>
              <a:t>i</a:t>
            </a:r>
            <a:r>
              <a:rPr sz="1400" spc="90" dirty="0">
                <a:solidFill>
                  <a:srgbClr val="365F92"/>
                </a:solidFill>
                <a:latin typeface="Microsoft Sans Serif"/>
                <a:cs typeface="Microsoft Sans Serif"/>
              </a:rPr>
              <a:t>l</a:t>
            </a:r>
            <a:r>
              <a:rPr sz="1400" spc="30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400" spc="-30" dirty="0">
                <a:solidFill>
                  <a:srgbClr val="365F92"/>
                </a:solidFill>
                <a:latin typeface="Microsoft Sans Serif"/>
                <a:cs typeface="Microsoft Sans Serif"/>
              </a:rPr>
              <a:t>п</a:t>
            </a:r>
            <a:r>
              <a:rPr sz="1400" spc="-25" dirty="0">
                <a:solidFill>
                  <a:srgbClr val="365F92"/>
                </a:solidFill>
                <a:latin typeface="Microsoft Sans Serif"/>
                <a:cs typeface="Microsoft Sans Serif"/>
              </a:rPr>
              <a:t>р</a:t>
            </a:r>
            <a:r>
              <a:rPr sz="1400" spc="-20" dirty="0">
                <a:solidFill>
                  <a:srgbClr val="365F92"/>
                </a:solidFill>
                <a:latin typeface="Microsoft Sans Serif"/>
                <a:cs typeface="Microsoft Sans Serif"/>
              </a:rPr>
              <a:t>и</a:t>
            </a:r>
            <a:r>
              <a:rPr sz="1400" spc="-65" dirty="0">
                <a:solidFill>
                  <a:srgbClr val="365F92"/>
                </a:solidFill>
                <a:latin typeface="Microsoft Sans Serif"/>
                <a:cs typeface="Microsoft Sans Serif"/>
              </a:rPr>
              <a:t>д</a:t>
            </a:r>
            <a:r>
              <a:rPr sz="1400" spc="-80" dirty="0">
                <a:solidFill>
                  <a:srgbClr val="365F92"/>
                </a:solidFill>
                <a:latin typeface="Microsoft Sans Serif"/>
                <a:cs typeface="Microsoft Sans Serif"/>
              </a:rPr>
              <a:t>е</a:t>
            </a:r>
            <a:r>
              <a:rPr sz="14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т </a:t>
            </a:r>
            <a:r>
              <a:rPr sz="1400" spc="-50" dirty="0">
                <a:solidFill>
                  <a:srgbClr val="365F92"/>
                </a:solidFill>
                <a:latin typeface="Times New Roman"/>
                <a:cs typeface="Times New Roman"/>
              </a:rPr>
              <a:t> </a:t>
            </a:r>
            <a:r>
              <a:rPr sz="1400" spc="-70" dirty="0">
                <a:solidFill>
                  <a:srgbClr val="365F92"/>
                </a:solidFill>
                <a:latin typeface="Microsoft Sans Serif"/>
                <a:cs typeface="Microsoft Sans Serif"/>
              </a:rPr>
              <a:t>ссылка</a:t>
            </a:r>
            <a:r>
              <a:rPr sz="1400" spc="-10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85" dirty="0">
                <a:solidFill>
                  <a:srgbClr val="365F92"/>
                </a:solidFill>
                <a:latin typeface="Microsoft Sans Serif"/>
                <a:cs typeface="Microsoft Sans Serif"/>
              </a:rPr>
              <a:t>для</a:t>
            </a:r>
            <a:r>
              <a:rPr sz="1400" spc="-5" dirty="0">
                <a:solidFill>
                  <a:srgbClr val="365F92"/>
                </a:solidFill>
                <a:latin typeface="Microsoft Sans Serif"/>
                <a:cs typeface="Microsoft Sans Serif"/>
              </a:rPr>
              <a:t> </a:t>
            </a:r>
            <a:r>
              <a:rPr sz="1400" spc="-55" dirty="0">
                <a:solidFill>
                  <a:srgbClr val="365F92"/>
                </a:solidFill>
                <a:latin typeface="Microsoft Sans Serif"/>
                <a:cs typeface="Microsoft Sans Serif"/>
              </a:rPr>
              <a:t>авторизации.</a:t>
            </a:r>
            <a:endParaRPr sz="1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</TotalTime>
  <Words>644</Words>
  <Application>Microsoft Office PowerPoint</Application>
  <PresentationFormat>Произвольный</PresentationFormat>
  <Paragraphs>71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Arial MT</vt:lpstr>
      <vt:lpstr>Calibri</vt:lpstr>
      <vt:lpstr>Microsoft Sans Serif</vt:lpstr>
      <vt:lpstr>Roboto Lt</vt:lpstr>
      <vt:lpstr>Times New Roman</vt:lpstr>
      <vt:lpstr>Office Theme</vt:lpstr>
      <vt:lpstr>ПО ОЦЕНКЕ ФУНКЦИОНАЛЬНОЙ  ГРАМОТНОСТИ</vt:lpstr>
      <vt:lpstr>resh.edu.ru</vt:lpstr>
      <vt:lpstr>Презентация PowerPoint</vt:lpstr>
      <vt:lpstr>Презентация PowerPoint</vt:lpstr>
      <vt:lpstr>Презентация PowerPoint</vt:lpstr>
      <vt:lpstr>Презентация PowerPoint</vt:lpstr>
      <vt:lpstr>Руководство пользователя</vt:lpstr>
      <vt:lpstr>Презентация PowerPoint</vt:lpstr>
      <vt:lpstr>Презентация PowerPoint</vt:lpstr>
      <vt:lpstr>КАК СОЗДАТЬ МЕРОПРИЯТИЕ?</vt:lpstr>
      <vt:lpstr>КАК СОЗДАТЬ МЕРОПРИЯТИЕ?</vt:lpstr>
      <vt:lpstr>КАК СОЗДАТЬ МЕРОПРИЯТИЕ?</vt:lpstr>
      <vt:lpstr>КАК СОЗДАТЬ МЕРОПРИЯТИЕ?</vt:lpstr>
      <vt:lpstr>КАК ПРОВЕСТИ МЕРОПРИЯТИЕ?</vt:lpstr>
      <vt:lpstr>Презентация PowerPoint</vt:lpstr>
      <vt:lpstr>ВХОД ОТ «УЧЕНИКА»</vt:lpstr>
      <vt:lpstr>Презентация PowerPoint</vt:lpstr>
      <vt:lpstr>ПРИМЕР ЗАДАНИЯ ДИАГНОСТИЧЕСКОЙ РАБОТЫ</vt:lpstr>
      <vt:lpstr>КАК ПРОВЕРИТЬ ХОД ВЫПОЛНЕНИЯ РАБОТ УЧЕНИКАМИ</vt:lpstr>
      <vt:lpstr>КАК ПРОВЕСТИ ЭКСПЕРТИЗУ РАБОТ УЧЕНИКОВ?</vt:lpstr>
      <vt:lpstr>КАК ПРОВЕСТИ ЭКСПЕРТИЗУ РАБОТ УЧЕНИКОВ?</vt:lpstr>
      <vt:lpstr>КАК ПРОВЕСТИ ЭКСПЕРТИЗУ РАБОТ УЧЕНИКОВ?</vt:lpstr>
      <vt:lpstr>КАК ПРОВЕСТИ ЭКСПЕРТИЗУ РАБОТ УЧЕНИКОВ?</vt:lpstr>
      <vt:lpstr>КАК ПРОВЕСТИ ЭКСПЕРТИЗУ РАБОТ УЧЕНИКОВ?</vt:lpstr>
      <vt:lpstr>СЛУЖБА ПОДДЕРЖКИ РЕСУРСА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БАНК ТРЕНИРОВОЧНЫХ  ЗАДАНИЙ ПО ОЦЕНКЕ  ФУНКЦИОНАЛЬНОЙ  ГРАМОТНОСТИ</dc:title>
  <dc:creator>USER</dc:creator>
  <cp:lastModifiedBy>USER</cp:lastModifiedBy>
  <cp:revision>13</cp:revision>
  <dcterms:created xsi:type="dcterms:W3CDTF">2021-12-01T09:31:11Z</dcterms:created>
  <dcterms:modified xsi:type="dcterms:W3CDTF">2021-12-02T12:57:03Z</dcterms:modified>
</cp:coreProperties>
</file>